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9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5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32.xml" ContentType="application/inkml+xml"/>
  <Override PartName="/ppt/theme/theme1.xml" ContentType="application/vnd.openxmlformats-officedocument.theme+xml"/>
  <Override PartName="/ppt/ink/ink19.xml" ContentType="application/inkml+xml"/>
  <Override PartName="/ppt/ink/ink18.xml" ContentType="application/inkml+xml"/>
  <Override PartName="/ppt/ink/ink17.xml" ContentType="application/inkml+xml"/>
  <Override PartName="/ppt/ink/ink16.xml" ContentType="application/inkml+xml"/>
  <Override PartName="/ppt/ink/ink15.xml" ContentType="application/inkml+xml"/>
  <Override PartName="/ppt/ink/ink20.xml" ContentType="application/inkml+xml"/>
  <Override PartName="/ppt/ink/ink21.xml" ContentType="application/inkml+xml"/>
  <Override PartName="/ppt/ink/ink26.xml" ContentType="application/inkml+xml"/>
  <Override PartName="/ppt/ink/ink25.xml" ContentType="application/inkml+xml"/>
  <Override PartName="/ppt/ink/ink24.xml" ContentType="application/inkml+xml"/>
  <Override PartName="/ppt/ink/ink23.xml" ContentType="application/inkml+xml"/>
  <Override PartName="/ppt/ink/ink22.xml" ContentType="application/inkml+xml"/>
  <Override PartName="/ppt/ink/ink14.xml" ContentType="application/inkml+xml"/>
  <Override PartName="/ppt/ink/ink5.xml" ContentType="application/inkml+xml"/>
  <Override PartName="/ppt/ink/ink4.xml" ContentType="application/inkml+xml"/>
  <Override PartName="/ppt/ink/ink3.xml" ContentType="application/inkml+xml"/>
  <Override PartName="/ppt/ink/ink2.xml" ContentType="application/inkml+xml"/>
  <Override PartName="/ppt/ink/ink1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13.xml" ContentType="application/inkml+xml"/>
  <Override PartName="/ppt/ink/ink12.xml" ContentType="application/inkml+xml"/>
  <Override PartName="/ppt/ink/ink11.xml" ContentType="application/inkml+xml"/>
  <Override PartName="/ppt/ink/ink10.xml" ContentType="application/inkml+xml"/>
  <Override PartName="/ppt/ink/ink9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6" r:id="rId9"/>
    <p:sldId id="267" r:id="rId10"/>
    <p:sldId id="261" r:id="rId11"/>
    <p:sldId id="262" r:id="rId12"/>
    <p:sldId id="263" r:id="rId13"/>
    <p:sldId id="268" r:id="rId14"/>
    <p:sldId id="269" r:id="rId15"/>
    <p:sldId id="270" r:id="rId16"/>
    <p:sldId id="271" r:id="rId17"/>
    <p:sldId id="272" r:id="rId18"/>
    <p:sldId id="280" r:id="rId19"/>
    <p:sldId id="281" r:id="rId20"/>
    <p:sldId id="273" r:id="rId21"/>
    <p:sldId id="274" r:id="rId22"/>
    <p:sldId id="276" r:id="rId23"/>
    <p:sldId id="275" r:id="rId24"/>
    <p:sldId id="277" r:id="rId25"/>
    <p:sldId id="282" r:id="rId26"/>
    <p:sldId id="283" r:id="rId27"/>
    <p:sldId id="284" r:id="rId28"/>
    <p:sldId id="278" r:id="rId29"/>
    <p:sldId id="279" r:id="rId3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37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8T15:49:36.37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5924 886 2039 0,'0'0'44'0,"0"0"27"16,0 0 25-16,0-5 32 0,0 5-4 0,0 0 31 15,0 0 63-15,0 0 66 0,0 0 66 0,0 0 44 16,0 0-30-16,0 0-57 0,0 0-78 0,0 0-76 16,0 0-41-16,0 13-18 0,0-13 1 0,0 0 6 15,0 15 47-15,0-8 18 0,0 5 13 16,0 3 17-16,19 2-32 0,-19 7-13 0,15 1-28 15,-15 5-36-15,20 2-35 0,-20 3-24 0,15 3-15 16,-6-2-5-16,-3 2-11 0,0-4-32 0,-6-2-47 16,4-4-72-16,-1-3-83 0,-3-3-65 0,2-5-35 15,-2-4-114-15,0-3-171 0,0-1-123 0,0-4-128 16,0-1-99-16,0-4 170 0,0 0 216 0</inkml:trace>
  <inkml:trace contextRef="#ctx0" brushRef="#br0" timeOffset="360.5458">5545 773 2279 0,'-7'-2'43'16,"2"-1"39"-16,0-1 52 0,1 3 59 0,1 0 48 15,1 1 82-15,1 0 58 0,0 0 29 0,0 0-26 16,1 0-91-16,0 0-91 0,0 0-49 0,0 0-44 16,20 0-1-16,-20 0 4 0,37 0-28 0,-8 0 0 15,9 0-23-15,7 0-22 0,6 0-8 0,5 0-24 16,5 0-1-16,1 0-6 0,1 0-12 15,-4 0 6-15,-5 0-27 0,-7 0-13 0,-3 0-38 16,-7 0-32-16,-6 0-30 0,-7 0-73 0,-6 0-121 16,-4 0-178-16,-5 0-118 0,-4 0-47 0,-3 0-171 15,-2 0 123-15,0 0 104 0,0 0 137 0</inkml:trace>
  <inkml:trace contextRef="#ctx0" brushRef="#br0" timeOffset="1132.2525">6397 1220 1882 0,'3'0'82'0,"-1"0"49"0,1 0 47 16,0 0 53-16,0 0-38 0,0-15 52 0,1 15 50 16,-3 0 49-16,2 0 35 0,-1 0-27 0,1 0-46 15,-1 0-72-15,2 0-61 0,0 0-72 0,-1 0-10 16,3 21-27-16,0-21 7 0,0 17 22 15,1-17-23-15,-2 24 3 0,1-13-13 0,0 0-14 16,-1 1-12-16,0-3 1 0,-1-1-1 0,-1 0 10 16,2-4 21-16,-3 1 8 0,0-1 10 0,-2-4-11 15,2 3-9-15,-2-3-5 0,0 0-18 0,0 0-2 16,0 0-14-16,0 0-14 0,0 0-2 0,0 0-11 16,0 0-3-16,0-15 10 0,0 15-3 0,0 0 2 15,0-19-13-15,0 19-18 0,0-17-10 0,0 17-14 16,0-19 5-16,0 10-11 0,0 1 1 0,0-4 10 15,20 4 7-15,-20-1 17 0,25 2-12 0,-12 0-12 16,2 1-22-16,-2 3-24 0,3-1-5 0,-4 3-30 16,2 0-9-16,-3 1-16 0,-2 0-29 15,0 0-70-15,0 0-137 0,-2 0-117 0,-2 16-80 0,1-16-46 16,1 0-96-16,1 0 79 0,-2 13 50 16,4-13 166-16</inkml:trace>
  <inkml:trace contextRef="#ctx0" brushRef="#br0" timeOffset="1575.9991">7042 1170 2160 0,'2'0'58'0,"-2"15"53"0,1-15 50 16,-1 0 59-16,0 0 25 0,0 0 31 0,0 0-3 16,0 0 12-16,0 0-32 0,0 0-53 0,0 0-38 15,0 0-63-15,-14 0-60 0,14 0-22 0,0 0-14 16,0 0-3-16,-14 0 7 0,14 0-11 0,-10 0 15 15,2 0-2-15,0 0 2 0,-1 0 10 0,0 0-8 16,-1 0-4-16,-1 21 3 0,0-21-3 16,-2 17-8-16,-1-17 6 0,1 26-7 0,2-11-5 15,0 1 7-15,-1 0-8 0,5 1 4 0,0-2-17 16,4 1-10-16,2-4-20 0,1 1-41 0,0-4-35 16,0-2-77-16,25-2-84 0,-25-2-65 0,22-3-37 15,-22 0-3-15,31 0-8 0,-14 0-37 16,0-29-33-16,1 29 54 0,-1-27 97 0,-1 10 134 15,0 0 125-15,-2-1 33 0,-3 2 17 0,-1-1 9 16,-3 0 18-16,-1 5 32 0,-3 0 75 0,1 4 111 0,-4 0 86 16,2 2 45-16,-2 6 3 0,0 0-33 15,0 0-18-15,0 0 1 0,0 0 18 0,0 21-5 16,0-21-24-16,0 24-22 0,-16-10-56 0,16 2-42 16,0 1-43-16,0 0-48 0,0 1-30 0,0-4-31 15,0 1-28-15,0-1 10 0,20-2-34 0,-20-4-19 16,0 1-35-16,16-4-102 0,-16 0-108 0,12-1-147 15,-12-4-122-15,11 0-117 0,-11 0-139 0,14 0 107 16,-5 0 84-16,-2-25 206 0</inkml:trace>
  <inkml:trace contextRef="#ctx0" brushRef="#br0" timeOffset="1932.2918">7330 1217 2512 0,'0'0'90'0,"0"0"91"15,0 17 113-15,0-17 109 0,0 0 58 0,0 18-7 16,0-18-90-16,0 17-82 0,-18-6-141 0,18 0-75 16,0-1-22-16,0-1-36 0,0 1-2 0,0-2 4 15,0-1-27-15,0 0 32 0,0-3-10 0,0 2-12 16,0-4 10-16,0-2-28 0,0 0 0 0,0 0-17 16,0 0 15-16,14 0-16 0,-14 0-9 0,0-24-9 15,13 24-22-15,-13-22-6 0,11 22-8 0,-11-27 11 16,10 15 11-16,-4-4 14 0,-2 2 10 15,0 1 3-15,-1 0 3 0,2 3 20 0,-1-1 4 16,1 0 6-16,1 5 18 0,0 0-6 0,0 1 11 16,0 3 9-16,0 2 8 0,1 0 18 0,0 0 20 15,-2 0 4-15,2 22-1 0,0-22-6 0,-1 25-21 16,0-11-17-16,-1 4-14 0,0-2-13 0,0 2 5 16,1-2 7-16,-1-1-13 0,0-3-31 15,-1-2-64-15,-1-1-76 0,3-4-120 0,-2-5-119 16,0 5-82-16,-3-5-130 0,5 0-96 0,-1 0 74 15,3-20 53-15,1 20 208 0</inkml:trace>
  <inkml:trace contextRef="#ctx0" brushRef="#br0" timeOffset="2281.0981">7750 1050 2465 0,'0'0'90'0,"0"0"80"0,-21 14 53 15,21-14 42-15,0 0-62 0,-21 14-64 0,21-14-49 16,-21 14-43-16,21-5-28 0,-16-3-12 0,16 2-9 16,-10-1-8-16,10 0-34 0,0 0-50 0,0-3-62 15,0 1-58-15,0-2-35 0,0 0-11 0,23-2 15 16,-23-1 25-16,27 0 38 0,-10 0 49 16,-1 0 47-16,3 0 43 0,0 0 31 0,0 0 43 15,0 0 44-15,-3 0 31 0,1 0 19 16,-5 0-5-16,1 0 4 0,-5 0 17 0,-1 0 30 0,-3 0 22 15,-2 23 3-15,-2-23-2 0,0 19-20 0,0-19-19 16,-19 19-23-16,19-6-28 0,-24-4-25 0,8 4-25 16,-2-2-28-16,-1-1-19 0,-2 0-7 0,0-3-6 15,1 1-10-15,-2-4-28 0,3-1-38 0,2-1-51 16,4 1-52-16,-1-3-53 0,5 0-52 0,2 0-39 16,4 0-68-16,2 0-113 0,1 0-5 0,0 0 30 15,0 0 89-15,0-15 196 0</inkml:trace>
  <inkml:trace contextRef="#ctx0" brushRef="#br0" timeOffset="2528.4543">8013 1164 3190 0,'2'0'93'0,"3"0"76"0,-3 0 63 0,-1 16 69 16,1-16-28-16,0 0-20 0,-2 16-53 16,1-16-31-16,-1 16-70 0,0-7-55 0,0-2-6 0,0 0-43 15,0 1-5-15,0-2-9 0,0-2-38 16,0-2-52-16,3 0-95 0,-2-2-152 0,-1 0-138 16,0 0-96-16,0 0-97 0,0 0-49 0,0 0 65 15,0-22 106-15,0 22 203 0</inkml:trace>
  <inkml:trace contextRef="#ctx0" brushRef="#br0" timeOffset="2678.6821">8023 1015 2634 0,'-8'17'45'16,"8"-17"30"-16,-4 22 21 0,4-9 23 16,-3 0-43-16,3 0-29 0,-2 1-25 15,2-2-57-15,0 0-61 0,0 0-86 0,0-3-121 0,0-1-198 16,0-4-94-16,21-2 18 0,-21-2 102 0,22 0 235 15</inkml:trace>
  <inkml:trace contextRef="#ctx0" brushRef="#br0" timeOffset="2974.5118">8309 1038 2405 0,'-26'0'110'0,"26"0"98"0,-18 22 102 15,18-22 78-15,-19 18-6 0,19-4-13 0,-20-3-75 16,20 3-76-16,-18-2-92 0,18 2-88 15,-14-3-25-15,14 1-5 0,-6-1-36 0,6-4-24 16,0-2-50-16,0 0-58 0,0-1-42 0,21-3-57 16,-21-1-37-16,24 0-8 0,-24 0 11 0,32 0 53 15,-14-18 78-15,-1 18 76 0,1 0 65 16,1-15 44-16,-3 15 14 0,0 0 0 0,-5 0 21 0,-2 0 41 16,-1 0 57-16,-8 0 60 0,0 0 32 0,0 0-2 15,0 0-20-15,0 22-33 0,-23-22-45 16,23 21-36-16,-29-21-45 0,12 22-41 0,-1-10-13 15,0 0-18-15,1-3-9 0,-2 1-21 0,3-3-73 16,2 0-102-16,1-2-142 0,1-5-129 0,3 5-121 16,2-5-185-16,2 0 82 0,5 0 85 0,0 0 189 15</inkml:trace>
  <inkml:trace contextRef="#ctx0" brushRef="#br0" timeOffset="3252.3531">8444 558 2834 0,'0'-6'84'0,"0"2"81"0,0 2 117 16,0 2 117-16,0 0 66 0,16 0-14 0,-16 0-37 0,0 20-2 15,11-20-55-15,-11 29-6 0,7-10-36 16,-7 7-86-16,10 3-73 0,-4 4-57 0,0 6-39 15,-1 5-37-15,-1 5-17 0,1 1-3 0,0 3-8 16,-2-2 9-16,1 3-24 0,2-6-33 0,1-2-46 16,1-5-63-16,2-6-86 0,1-4-84 15,0-3-52-15,-2-5-28 0,4-5-146 0,-5-5-142 0,-2-3-148 16,1-3-203-16,-3-3 101 0,-1-2 258 16</inkml:trace>
  <inkml:trace contextRef="#ctx0" brushRef="#br0" timeOffset="3427.7768">8394 971 4364 0,'0'0'56'16,"27"19"52"-16,-27-19 54 0,19 23 42 0,-19-9-26 16,26 1-46-16,-11-1-54 0,0 0-60 15,2-1-44-15,-1 1-62 0,5-5-174 0,0-1-259 16,-4 0-201-16,2-4-251 0,0-1-3 0,0-3 184 15,-5 0 215-15</inkml:trace>
  <inkml:trace contextRef="#ctx0" brushRef="#br0" timeOffset="3775.4462">8896 1063 3148 0,'-23'0'162'0,"23"0"134"0,0 10 131 0,-20-10 72 16,20 0-107-16,-11 12-85 0,11-12-71 0,-13 13-37 15,13-6-37-15,-10 2-31 0,10-1-57 0,-8 1-36 16,8 3-21-16,0-2-19 0,0 1-11 0,0 0-29 16,0-1-43-16,0-1-40 0,22 1-33 0,-22-3-5 15,20 1 12-15,-20-4 15 0,23-1 2 0,-10-3-15 16,0 0-35-16,-1 0-62 0,-1 0-45 16,-1 0-27-16,0 0 5 0,-3-21 47 0,-7 21 51 15,7-16 45-15,-7 16 27 0,0-20 7 0,0 20 4 16,0-24 10-16,0 10 15 0,0 0 30 0,-24 0 28 15,24 1 28-15,-16-1 42 0,16 2 30 0,-15 4 19 16,15 2 35-16,0 1 10 0,-13 5 2 16,13 0 7-16,0 0-8 0,0 0-16 0,0 22-20 0,0-22-27 15,0 21-29-15,0-21-17 0,0 23-23 0,0-10-40 16,0 0-74-16,14 1-109 0,-14-2-200 16,0-2-130-16,0-2-35 0,14 0 63 0,-14-2 215 0</inkml:trace>
  <inkml:trace contextRef="#ctx0" brushRef="#br0" timeOffset="4044.2927">9181 1065 2951 0,'0'22'106'0,"0"-22"178"16,0 0 165-16,0 18 95 0,0-18-51 0,0 14-106 0,0-14-111 15,0 17-60-15,0-8-16 0,-16-2-37 16,16 1-11-16,0-1 3 0,0-1-11 15,0-2-12-15,0 0-20 0,0-1-8 0,0-2 4 0,0 1-13 0,0-2-17 16,0 0-23-16,0 0-35 16,0-23-5-16,0 23-10 0,25-25-3 0,-25 10 1 0,21-3-3 15,-21 0 1-15,23 1-1 0,-11-1-2 0,0 3 1 16,-2 0-6-16,0 2 0 0,-1 1-12 0,-2 5-36 16,0 0-46-16,-2 7-91 0,-2-4-153 0,0 4-125 15,-2 0-179-15,1 0-305 0,-2 0-164 0,1 22-160 16,-1-22 223-16,4 0 395 0</inkml:trace>
  <inkml:trace contextRef="#ctx0" brushRef="#br0" timeOffset="4693.3169">10485 689 2355 0,'2'0'81'0,"-2"-11"57"0,0 11 85 0,0 0 125 16,0 0 29-16,0-7 39 0,0 7-43 0,0 0-72 16,0 0-70-16,0 0-77 0,0 0 2 0,0 19-9 15,0-19 2-15,0 25 15 0,0-9-7 16,0 6-42-16,22 5-36 0,-22 3-42 0,15 4-35 16,-15 2 3-16,17 0-12 0,-17 1-8 0,13-2-27 15,-13 1-57-15,0-6-49 0,8-3-41 16,-8-3-49-16,0-6-132 0,0-2-184 0,0-4-145 0,0-3-168 15,0-5-64-15,0-2 137 0,0-2 198 16</inkml:trace>
  <inkml:trace contextRef="#ctx0" brushRef="#br0" timeOffset="5242.6386">10279 606 3742 0,'-2'0'93'0,"-1"-3"68"0,0 2 69 16,0 0 78-16,-1-5-52 0,4 5-34 0,-5-1-46 15,3-1-34-15,-2 1-8 0,2-4-22 0,1 2-17 16,1 1-27-16,0-1-40 0,0-3-16 0,21-1-9 16,-21 1-20-16,30-2-11 0,-9 0 5 0,4-2-19 15,2 2-19-15,4 0 6 0,3 0-13 16,2 2 8-16,-2 0 10 0,-1 2 1 0,-1 2 19 15,-4 2 5-15,-1 1 0 0,-6 0 14 0,-3 0-9 16,-3 0 14-16,-4 24 1 0,-1-24 0 0,-6 24 14 16,-4-10-17-16,0 1 5 0,0 4 4 0,-26 0-4 15,26 0 0-15,-36 1 9 0,15 2 4 0,-2-2-12 16,1-1 18-16,0-1-15 0,2-2-13 0,2-2-3 16,3-2-20-16,4-3-1 0,1-3-5 0,2-3-33 15,3-2-53-15,5 0-47 0,-4-1-66 0,4 0-22 16,0 0 21-16,0-17 29 0,31 17 46 0,-13 0 58 15,3-25 41-15,7 25 39 0,1-20 37 0,4 20 32 16,2-17 28-16,1 17 27 0,3-13 27 0,-1 13 30 16,3 0 28-16,0 0 20 0,-4 0-1 0,-2 0-28 15,-5 0-32-15,-3 24-28 0,-6-24-32 0,-4 26-10 16,-8-9-9-16,-4 0-16 0,-5 6 0 16,0 0-18-16,0 1 20 0,-22 1 6 0,22 1 6 15,-40 3 11-15,15 0-29 0,-7 0-16 0,-2-2-8 16,-7-1-9-16,-1 1-1 0,-3-1 7 0,1-4-19 15,-2 0 5-15,2-5 7 0,3-3-19 0,2-1 4 16,3-7-49-16,4-1-52 0,3-4-40 0,4-1-137 16,4 0-189-16,2-22-153 0,6 22-127 0,4-29-40 15,8 12 25-15,1-2 112 0,0-1 179 0</inkml:trace>
  <inkml:trace contextRef="#ctx0" brushRef="#br0" timeOffset="5481.7584">11237 892 3627 0,'0'9'60'0,"20"-5"16"0,-20 1 17 15,0-1 42-15,19 2-2 0,-19 2 36 0,14 4 29 16,-14-1-26-16,9 2-53 0,-9 2-42 0,0-1-47 15,7 0-15-15,-7 0-10 0,0 0-10 16,5-3-23-16,-3 2-68 0,0-5-108 0,-2-2-175 16,0-1-152-16,0-1-138 0,0-3-211 0,0-1 120 15,0 0 91-15,0 0 205 0</inkml:trace>
  <inkml:trace contextRef="#ctx0" brushRef="#br0" timeOffset="5634.465">11294 810 3261 0,'0'17'38'16,"0"0"11"-16,0 2 5 0,0 0-1 0,0 0-41 15,0-1-37-15,0 1-79 0,0-2-110 0,0 1-155 16,0-3-291-16,0 0-24 0,0 1 30 16,0-1 156-16</inkml:trace>
  <inkml:trace contextRef="#ctx0" brushRef="#br0" timeOffset="6091.1172">11463 1177 4401 0,'0'25'148'16,"0"-1"58"-16,0 2 84 0,-18 0 110 16,18 1-48-16,0 1 24 0,0 1-25 0,0-1-76 0,0 1-78 15,0-2-65-15,20-1-48 0,-20-1-26 0,0-1-20 16,18-6-13-16,-18-2-13 0,12-4-10 15,-12-2 3-15,11-3-3 0,-11-5 2 0,8-1 0 0,-8-1-4 16,0 0-4-16,8 0-2 0,-8 0-3 16,2-18-3-16,-2 18 2 0,0-19 3 0,0 19-6 15,0-32-13-15,0 12-13 0,0-1-10 0,0-3 1 16,-20-3 14-16,20-3 9 0,-21-4-4 0,21-3-2 16,-27-4-21-16,10-2-9 0,2-2-2 15,-2 0-25-15,3 0-13 0,1 2-31 0,4 0-30 16,1 4-13-16,8 2 7 0,-5 3 35 0,5 4 39 15,0 3 27-15,0 5 38 0,23 3 4 0,-23 2 15 16,26 3 22-16,-10 6-1 0,1 1 0 0,1 2 18 16,-1 3 10-16,0 2-3 0,-3 0 28 0,2 0-18 15,-3 22 10-15,-2-22 6 0,-3 33-21 0,-2-12 1 16,-6 4-6-16,4 1-13 0,-4 1-8 0,0 2-1 16,0-2-12-16,-22-2-1 0,22 0 5 0,-23-2-6 15,23-4 0-15,-24 0-3 0,24-4 5 0,-25-1-13 16,25-6-34-16,-20 1-55 0,20-4-94 0,-16-5-57 15,16 0-70-15,-11 0-153 0,11 0-140 0,-4-25-92 16,4 25-116-16,0-28-49 0,0 10 156 0,0 0 131 16,26-2 220-16</inkml:trace>
  <inkml:trace contextRef="#ctx0" brushRef="#br0" timeOffset="6407.9576">11755 800 3707 0,'2'0'137'0,"-2"0"103"0,0 21 86 16,0-21 35-16,-25 17-95 0,25-17-78 0,-17 22-42 0,17-6 1 16,-18-3-14-16,18 4 15 0,0-2-24 15,0 4-27-15,-11-3-30 0,11 1-37 0,0-2-19 0,0 0-9 16,20-1-4-16,-20-1-19 0,20-1-32 0,-20-4-36 16,27-2-21-16,-11-2-8 0,0-3-12 0,0 1 9 15,1-2-1-15,-1 0-33 0,-3 0-34 0,2-24-80 16,-2 24-84-16,-2-20-48 0,-4 20-5 15,-1-28 34-15,1 14 57 0,-5-1 56 0,-2-3 32 16,0 2 18-16,0-3 16 0,-20 1 15 0,20-1 48 16,-23 3 63-16,23 2 47 0,-31 2 44 0,15 4 24 15,0 5 27-15,-2 3 33 0,1 0 24 0,-1 0 10 16,3 24-30-16,1-24-36 0,3 29-43 0,3-29-54 16,8 31-55-16,-7-13-83 0,7-4-131 15,0 1-146-15,0-3 14 0,21-3-16 0,-21-9 137 16</inkml:trace>
  <inkml:trace contextRef="#ctx0" brushRef="#br0" timeOffset="6666.0876">11976 417 2290 0,'0'-4'86'0,"0"1"126"0,0 3 160 0,0 0 239 15,0 0 25-15,0 0-38 0,0 24 1 0,0-24-110 16,22 26-19-16,-22-8-21 0,20 1-108 0,-7 3-98 16,0 0-85-16,-1 5-62 0,0 0-57 15,-1 1-34-15,-5 4-5 0,3-2-24 0,-3 2-34 0,0 2-50 16,1-2-54-16,-1 0-49 0,1 1-66 16,2-4-117-16,0-4-80 0,-2-1-91 0,4-2-191 15,-2-3-68-15,2-2-63 0,1-7-146 0,-3-3 202 16,1-5 235-16</inkml:trace>
  <inkml:trace contextRef="#ctx0" brushRef="#br0" timeOffset="7071.0592">12470 797 3203 0,'0'-4'89'0,"0"2"81"0,0 1 62 15,0-1 114-15,0-1 5 0,-20 1-34 0,20 0-21 16,-16 1-85-16,16 0-55 0,-20-1-12 0,20 2-14 15,-23 0-5-15,12 0-30 0,-1 0-19 0,0 0-9 16,1 21-27-16,-1-21-9 0,3 21-11 16,2-5-14-16,1 0 6 0,-1 2-8 0,4 2 0 15,1-1 4-15,0 1-13 0,2-1 5 0,0-2 0 16,0-2-13-16,0 0-8 0,0-3-29 0,22-2-40 16,-22 1-31-16,0-4-34 0,25-2-17 15,-25-2 7-15,20-1-29 0,-8-2-65 0,-1 0-98 16,3 0-99-16,-1-21-23 0,-2 21 43 0,2-21 87 15,-4 21 90-15,0-25 57 0,-2 10 57 0,-2 1 57 16,-3-3 37-16,0 2 41 0,-2 1 45 0,0 1 43 0,0 1 57 16,0 0 59-16,0 7 52 0,0-1 51 15,0 6 51-15,0 0 33 0,0 0 3 0,0 0-41 16,0 0-64-16,0 23-84 0,0-23-58 0,0 20-50 16,0-20-24-16,0 24-1 0,0-10-34 0,0-2 2 15,0-1-20-15,0 0-36 0,0-1-23 0,0-1-63 16,0-3-109-16,0-2-209 0,15-4-200 0,-15 5-156 15,13-5-199-15,-13 0 178 0,19 0 141 0,-7-22 214 16</inkml:trace>
  <inkml:trace contextRef="#ctx0" brushRef="#br0" timeOffset="7342.898">12726 831 2689 0,'6'20'45'0,"-5"-20"58"0,-1 0 107 0,5 16 118 16,-5-16 115-16,0 11 39 0,0-11-60 15,0 18-76-15,0-8-107 0,0-1-52 0,-21 2 0 0,21 1 5 16,0-2-41-16,0 1-37 0,0-1-38 0,0 0-44 16,0-1-10-16,0-1 5 0,0-2-6 0,0-1 6 15,0-2-7-15,0 0-7 0,0-3-6 0,0 0-14 16,16 0 4-16,-16 0 1 0,20-25 4 0,-20 25 1 16,23-21 0-16,-13 21-9 0,3-29 2 0,0 14 8 15,3-2-7-15,-1 3 3 0,1-1-8 0,2-2 3 16,-2 5-8-16,1-1-12 0,4 3-24 15,-1 0-65-15,-3 4-72 0,2-1-79 0,0 3-77 16,0 2-244-16,1-1-228 0,-6 2-332 0,2 0-13 16,-1 0 268-16,-1 1 313 0</inkml:trace>
  <inkml:trace contextRef="#ctx0" brushRef="#br0" timeOffset="8607.7328">11163 877 655 0,'0'0'61'0,"0"0"106"16,0 0 50-16,0 0 93 0,0 0 14 0,0 0-47 0,0 0-2 16,0 0-61-16,0 0-23 0,0 0 0 0,0 0 3 15,0 0 23-15,0 0-9 0,0 0-18 0,0 0 7 16,0 12 1-16,0-12 26 0,0 0 10 0,0 10-13 16,0-10-18-16,0 15-32 0,0-6-22 0,0 5-2 15,0 1 0-15,18 2-5 0,-18 0-3 0,0 0-26 16,13 3-25-16,-13-4-36 0,0 1-15 0,8-2-24 15,-8-1-13-15,0-1 0 0,0-2-38 16,0-1-59-16,0-2-68 0,0 0-78 0,0-3-92 16,0-2-232-16,0-3-235 0,0 0-252 0,0 0-116 15,0 0 293-15,0-28 304 0</inkml:trace>
  <inkml:trace contextRef="#ctx0" brushRef="#br0" timeOffset="9042.1095">11320 577 1361 0,'0'0'119'0,"0"0"87"16,0 0 70-16,0 0 49 0,0 18-48 0,-17-18-31 16,17 0-28-16,0 0-19 0,0 14-46 0,-13-14-33 15,13 0-17-15,-9 10 0 0,9-10-8 0,-5 4 2 16,5-4-12-16,-7 5-20 0,4-5-14 0,1 3-14 15,-1-3 5-15,1 1 10 0,-1-1 9 0,1 0-13 16,-1 0-18-16,0 0-11 0,0 0-13 0,0 0 0 16,0-16 6-16,1 16 9 0,-1 0 24 0,3 0 24 15,-2-14 11-15,0 14-12 0,2 0-9 0,0 0-27 16,-2 0-9-16,1 0-19 0,1 0-4 0,-2 0-19 16,0 0-66-16,2 0-103 0,-2 0-184 0,1 0-163 15,0 0-159-15,1 0-211 0,0 12 72 0,0-12 186 16</inkml:trace>
  <inkml:trace contextRef="#ctx0" brushRef="#br0" timeOffset="10063.9338">14214 391 1111 0,'0'-10'155'0,"0"10"104"0,0 0 75 0,0 0 78 16,0 0-58-16,0 0 12 0,0 0 16 0,0 0 11 16,0 0 18-16,0 0-33 0,0 0-39 0,0 0-27 15,0 17-5-15,0-17 3 0,0 18 23 0,0-4-11 16,0 2-45-16,20 5-12 0,-20 2 0 0,0 4-4 15,19 2-36-15,-19 2-62 0,13 5-64 0,-13 0-38 16,14 0-20-16,-14 1-12 0,15-3-11 0,-9 1-9 16,0-1-9-16,-1-6 0 0,0-1 0 0,-2-6 0 15,3-1 0-15,-3-4 0 0,-1-5 0 16,0-3 0-16,0-4 0 0,-2-2 0 0,0-2 0 16,0 0 0-16,0 0-15 0,0-19-42 0,0 19-29 15,0-24-25-15,-25 8-12 0,25 0 12 0,-22-4 13 16,8 1 9-16,-1 5 15 0,-1 0 23 0,0 4 10 15,0 0 17-15,-1 2 11 0,1 8 4 0,3 0 2 16,1 0 5-16,-1 0 2 0,1 0 8 0,1 0 6 16,4 0 9-16,-1 18 15 0,2-18 14 0,2 21 19 15,2-21-2-15,2 29-5 0,0-12-7 16,0-3-17-16,0 1-11 0,22 0-7 0,-22 1-11 0,16-1-7 16,-16-3-15-16,18 0-41 0,-18-2-60 0,23-2-77 15,-10-1-102-15,1-5-156 0,1 1-95 16,1-3-124-16,2 0-232 0,2 0-1 0,1-18-260 15,1 18 120-15,-1-23 295 0,1 23 196 0</inkml:trace>
  <inkml:trace contextRef="#ctx0" brushRef="#br0" timeOffset="10415.6309">14584 810 2591 0,'0'0'78'0,"0"0"78"15,-13 0 91-15,13 11 114 0,0-11 6 16,0 0 34-16,0 0-48 0,0 10-85 0,0-10-69 16,0 3-116-16,0-3-37 0,25 0-26 0,-25 0-15 15,29 0 4-15,-10 0-19 0,0 0 1 0,1 0-21 16,-2 0-15-16,3-20 4 0,-1 20-32 0,-3 0-15 16,-1-17-6-16,-3 17-30 0,0-13-8 0,-5 13 22 15,1-14 6-15,-6 6 44 0,0-1 35 0,-3 2 3 16,0-2 17-16,0 2-3 0,0 0 8 0,-21 1 2 15,21 1 17-15,-19 3 28 0,19-1 23 0,-22 2 33 16,22 1 31-16,-20 0 3 0,20 0-1 0,-18 0-27 16,18 18-28-16,-14-18 1 0,14 21-24 0,-7-21 4 15,7 26-15-15,0-9-36 0,0 0-8 16,21 3 10-16,-21-2-10 0,26-1-1 0,-10 1-15 16,3 1-35-16,1-1-46 0,2-3-158 0,1-1-222 15,0-2-205-15,-1-1-239 0,5-5-45 0,-3-2 126 16,1-2 225-16</inkml:trace>
  <inkml:trace contextRef="#ctx0" brushRef="#br0" timeOffset="10807.7412">15587 626 2297 0,'0'-3'75'0,"-14"-1"67"15,14 2 58-15,0 1 99 0,0-1 58 0,-12 2 72 16,12 0 30-16,-11 0-46 0,11 0-98 0,-7 0-62 0,7 0-5 16,-4 21 29-16,4-21 33 0,0 21-21 15,0-6-43-15,0 3-45 0,0 3-42 0,27-1-37 16,-27 3-26-16,23 1-27 0,-8 2-26 0,4-1-14 16,1 0-16-16,2-1-8 0,2-5-3 15,3-1-2-15,3-6-2 0,-1-3 2 0,2-6-5 16,1-3-10-16,-2 0-23 0,4-19-29 0,-1 19-21 0,-2-34-15 15,-1 14-5-15,-3-3 2 0,-3-2-10 16,-3-2-1-16,-4-1-3 0,-5 1 6 0,-1-1 32 16,-8 1 2-16,-3-1-6 0,0 2 13 0,0 1-1 15,0 1 26-15,0 7 42 0,-24 2-4 0,24 4 8 16,0 0-5-16,-21 7 1 0,21 4 8 0,0 0 3 16,-17 0 2-16,17 0-6 0,0 18-13 0,-11-18-52 15,11 22-70-15,0-22-66 0,0 26-120 16,0-12-247-16,0 3-211 0,18-2-236 0,-18 1-97 0,0-2 268 15,23 0 280-15</inkml:trace>
  <inkml:trace contextRef="#ctx0" brushRef="#br0" timeOffset="11192.5204">16427 780 4687 0,'-19'5'91'0,"19"0"37"0,0 1 74 15,-15 0 96-15,15 2 24 0,0-1 44 16,-13 1-27-16,13-2-69 0,-8 5-99 0,8-1-76 0,0-2-45 16,-6 1-20-16,6-1-15 0,0-1 0 0,0-1-1 15,0-2-5-15,0-1-4 0,0 0-1 16,0-1-2-16,17-1-5 0,-17-1 0 0,0 0-14 0,15 0-8 16,-15 0-6-16,15 0-12 0,-15-21-3 0,15 21-14 15,-7-22-11-15,1 22-5 0,0-29-5 0,0 17 1 16,-1-5-12-16,0 5-1 0,-2-5-3 0,1 5-7 15,-2-1 21-15,2 4 6 0,-2 0 26 16,0 1 20-16,-1 3 11 0,0 3 19 0,0 0-8 16,2 2 21-16,-4 0-1 0,3 0 5 0,-1 0 18 15,0 0 1-15,1 23 9 0,0-23 18 0,1 17-4 16,-1-17-8-16,2 24-2 0,-2-11-22 0,2 3-13 16,0-1 0-16,0-1-9 0,0-1-9 0,1 2-55 15,0-2-74-15,-1-3-101 0,0-4-86 16,-2-1-113-16,3 0-219 0,-2-4-120 0,-1-1-222 15,3 0 1-15,2 0 182 0,-1-20 225 0</inkml:trace>
  <inkml:trace contextRef="#ctx0" brushRef="#br0" timeOffset="11392.4064">16808 744 2974 0,'0'17'102'0,"0"-17"101"0,-17 15 102 15,17-6 91-15,0 1 0 0,0 4-34 0,-11 0-46 16,11 3-33-16,0 0-81 0,0 2-71 0,0-4-55 16,0 0-51-16,0-2-42 0,0-4-44 0,0-2-34 15,24-2-65-15,-24-2-48 16,18-3-107-16,-18 0-212 0,18 0-151 0,-18 0-165 0,17-25-62 16,-7 25 153-16,-2-26 143 0,0 11 234 0</inkml:trace>
  <inkml:trace contextRef="#ctx0" brushRef="#br0" timeOffset="11559.5718">16859 640 3189 0,'0'0'114'0,"0"18"92"0,0-18 80 0,0 23 69 16,0-10-66-16,0-1-40 0,0 1-84 0,0 1-50 16,0-1-58-16,0 0-47 0,0-4 0 0,0 0-67 15,0-5-60-15,0 5-191 0,17-6-223 0,-17 2-148 16,0-5-152-16,16 2-37 0,-16-2 142 0,18 0 195 15</inkml:trace>
  <inkml:trace contextRef="#ctx0" brushRef="#br0" timeOffset="11896.3848">17039 769 2305 0,'0'16'67'0,"-19"-16"80"0,19 0 93 0,0 0 96 15,-19 13 79-15,19-13 30 0,-19 14-14 16,10-7-51-16,9 4-112 0,-10 1-60 0,10 2-23 15,0 2 6-15,0-2 18 0,0 1-5 0,0 0-16 16,0 2-30-16,0-3-42 0,27-1-52 0,-27-2-41 16,23-2-20-16,-7-2-6 0,1-3 1 0,0-1-6 15,3-3-24-15,-1 0-37 0,0 0-33 0,-1 0-46 16,-2-21-39-16,0 21-27 0,-3-18 7 0,-1 18 7 16,0-25 38-16,-3 10 8 0,-3 2-16 0,0-2-21 15,-4 0-45-15,-2 0-25 0,0 0-16 0,0 3 26 16,0 1 47-16,-21 0 57 0,21 3 45 0,-19 1 34 15,19 4 17-15,-24 3 21 0,9 0 24 0,2 0 7 16,-2 0 17-16,0 0 17 0,0 0 20 0,1 19 28 16,1-19 4-16,1 18 6 0,1-18-20 0,2 21-31 15,3-21-17-15,-1 20-20 0,4-20-17 16,1 12-62-16,2-12-94 0,0 0-126 0,0 0-117 16,0 0-240-16,18 0-12 0,-18-20 52 0,23 20 127 15</inkml:trace>
  <inkml:trace contextRef="#ctx0" brushRef="#br0" timeOffset="12064.6171">17143 612 2657 0,'0'0'72'0,"0"0"75"0,-16 0 67 0,16 0 93 0,0 0 17 16,0 0-13-16,-8 0-53 0,8 15-89 0,0-15-95 15,0 0-63-15,0 0-55 0,0 0-96 0,0 0-157 16,0 0-161-16,0 0-152 0,0 0-225 0,19 0 77 15,-19 0 85-15,17 0 189 0</inkml:trace>
  <inkml:trace contextRef="#ctx0" brushRef="#br0" timeOffset="12423.4123">17339 704 2703 0,'0'8'150'0,"0"2"195"0,0-1 163 0,0 1 84 15,0 0-51-15,0-1-28 0,0 2-40 0,0 1 3 16,0-2-48-16,0 2-130 0,0-2-97 0,0 1-60 16,0-3-20-16,0 0 0 0,0 1-5 0,0-6 5 15,0 2-22-15,0-4-29 0,0-1-16 0,0 0-34 16,16 0-19-16,-16 0-6 0,0 0-1 0,14-22 1 16,-14 22 11-16,14-16-9 0,-6 16-9 0,0-20-6 15,0 20-12-15,0-22-6 0,-1 10-24 0,0 0-20 16,0 0-10-16,1-2 1 0,-1 1 21 0,2 0 24 15,-2 3 23-15,3 2 7 0,0 2 9 0,0 2 2 16,2 3-6-16,0 1 7 0,0 0-1 0,0 0 1 16,0 0 7-16,1 26 3 0,-2-26 7 0,2 26 21 15,-3-11 1-15,0 2 0 0,3 1-8 16,-2 1-21-16,1 0-8 0,0 1-8 0,-1-2-46 16,2-1-61-16,-4 0-89 0,0-2-125 0,-1-4-145 15,1-3-77-15,2-8-233 0,-1 0-207 0,0 0-151 16,-1 0-111-16,6-24 328 0</inkml:trace>
  <inkml:trace contextRef="#ctx0" brushRef="#br0" timeOffset="13156.3064">18677 437 1706 0,'1'-2'90'15,"-1"2"60"-15,0 0 44 0,0-1 61 0,0 1-25 16,0-2 1-16,0 2 22 0,0 0-7 0,0 0-35 16,0 0 1-16,0 0-11 0,-21 0-3 0,21 0 20 15,-18 0-41-15,4 21-17 0,-1-21-22 0,-4 24-38 16,0-7 12-16,-2 3-3 0,-3 3 14 15,2 5 51-15,-1 5 31 0,4 4 36 0,4 4 24 16,3 5-22-16,7 3-15 0,2 2-38 0,3 4-31 16,0-2-25-16,28 1-36 0,-7-3-30 0,3-3-31 15,3-4-19-15,4-5-8 0,7-8-16 0,1-5-34 16,2-3-53-16,0-6-79 0,-3-4-138 0,-4-5-158 16,-3-3-106-16,-5-1-296 0,-8-3-97 15,-5-1-231-15,-3 0 19 0,-7 0 374 0</inkml:trace>
  <inkml:trace contextRef="#ctx0" brushRef="#br0" timeOffset="13809.9277">19137 686 885 0,'0'-3'111'15,"0"1"101"-15,-11 1 74 0,11-1 90 16,0 2-36-16,0 0-38 0,0 0 40 0,0 0 29 0,0 0 43 15,0 0 34-15,0 0-58 0,0 0-59 16,0 0-81-16,0 0-10 0,0 0 60 0,0 0 32 16,0 15 39-16,0-15-29 0,0 14-63 0,0-1-40 15,0 1-41-15,0 3-25 0,0 3-35 0,0 2-39 16,0 4-36-16,0 1-32 0,16-1-17 0,-16 1-9 16,0 0-3-16,0-1-14 0,0-1-39 0,0-4-66 15,0-2-70-15,0-5-85 0,0-1-115 0,0-6-152 16,0 1-150-16,0-8-313 0,0 0-209 0,0 0-40 15,0 0 156-15,0-25 411 0</inkml:trace>
  <inkml:trace contextRef="#ctx0" brushRef="#br0" timeOffset="14440.8299">19137 619 1604 0,'0'-2'72'0,"0"-1"83"0,-16 3 70 0,16-2 59 16,0 2-31-16,0-2-34 0,0 1-24 0,0 1-22 15,0-3-26-15,0 3-26 0,0-3-39 0,0 2-28 16,0-3-8-16,0 2-20 0,0 0-7 0,19-3-13 15,-19 3-9-15,17-4 1 0,-17 2-2 16,22 1 0-16,-8-1-1 0,1-1-9 0,1 0-4 0,4 0 4 16,2 1 9-16,-1-1 4 0,2 0 9 15,2 0-4-15,-2 3-5 0,-2-1 1 0,-3 0-2 16,-1 3 3-16,-3 0 11 0,-3 0 2 16,-2 0 10-16,-4 0 25 0,-1 20 16 0,-1-20 36 0,-1 15 14 15,-2-15-5-15,0 21-3 0,0-21-19 0,0 22-20 16,-26-9-4-16,26-1-25 0,-22 0-13 15,22 0-11-15,-23 0-17 0,23-1 9 0,-22-1-10 16,11-2 12-16,1 0-7 0,10 0 0 0,-12-3-4 16,12-2-7-16,-8 0 0 0,8 0-29 0,-4-2-11 15,4 0-29-15,0-1-31 0,0 0 9 0,0 0 3 16,0 0 26-16,0 0 37 0,23 0 18 0,-23 0 17 16,25 0 0-16,-9 0 6 0,2-13 2 0,-1 13 7 15,-1 0 25-15,2 0 10 0,-4 0 10 0,3 0 14 16,-5 0-14-16,3 22 8 0,-3-22 2 0,1 22 2 15,-1-22 8-15,-1 26-17 0,-2-9 13 0,-3 0 6 16,-1-2-4-16,-3 2 10 0,-2 0-23 0,0 1-22 16,0-1-5-16,-18 1-2 0,18-2-4 0,-30-1-1 15,12-2 1-15,-3 1-14 0,-3-2 5 16,-4-1-10-16,0 0-8 0,-3-4 7 0,0 0-13 16,1-3 0-16,-1 0-5 0,1-3-18 0,4-1-6 15,2 0-23-15,3 0-56 0,5-20-108 0,3 20-197 16,5-18-174-16,2 18-128 0,4-21-202 0,2 21 108 15,0-22 129-15,20 22 188 0</inkml:trace>
  <inkml:trace contextRef="#ctx0" brushRef="#br0" timeOffset="14726.5898">19837 840 2615 0,'-11'0'79'0,"11"0"93"0,-9 0 117 15,9 0 73-15,0 0 38 0,0 0-4 0,0 0-57 16,0 19-36-16,0-19-86 0,0 13-55 0,19-13-13 16,-19 19-1-16,19-8-15 0,-19 1-11 0,17 0-41 15,-17 2-32-15,12-3-16 0,-12 0-16 16,9-2-11-16,-9 0-7 0,0-2-3 0,0 0-17 15,8-3-44-15,-8-1-57 0,0-2-68 0,0-1-44 16,0 0-81-16,0 0-155 0,0 0-139 0,0-21-108 16,0 21-90-16,-19-21 0 0,19 6 187 0,0-2 71 15,-20-5 218-15</inkml:trace>
  <inkml:trace contextRef="#ctx0" brushRef="#br0" timeOffset="14874.5041">19790 676 2520 0,'0'0'137'0,"0"0"153"0,0 0 146 15,0 25 117-15,0-25-53 0,0 19-112 0,0-19-94 16,0 25-69-16,0-14-61 0,19 2-37 0,-19-3-57 16,0 1-75-16,21-1-79 0,-21-1-64 0,18 1-94 15,-18-6-230-15,16 4-215 16,-16-3-231-16,18-2-164 0,-9 0 151 0,2-2 271 0</inkml:trace>
  <inkml:trace contextRef="#ctx0" brushRef="#br0" timeOffset="15334.8618">20071 965 3929 0,'0'21'129'0,"-22"1"118"0,22 1 71 0,-19-1 84 16,19 3-8-16,-16 2-30 0,16 2 4 0,0-3-53 16,0 3-103-16,0 1-88 0,0-2-70 0,0 1-27 15,0-2-16-15,22 0 11 0,-22-3 6 0,18-5 12 16,-18-2 8-16,17-2-11 0,-17-7-10 15,14-2-10-15,-14-1-10 0,9-4 0 0,-9-1 0 16,0 0-7-16,7 0 3 0,-7-23-3 0,0 23-2 16,0-25-1-16,0 7-6 0,0-2 2 0,0-1 6 15,0-5 0-15,0-2 1 0,-24-4-3 0,24-3-12 16,-21-2-19-16,21-1-17 0,-21-4-31 0,21 1-27 16,-21-3-22-16,21 1-11 0,-11 4-2 15,11 3 7-15,0 3 26 0,0 3 22 0,0 4 37 16,22 2 23-16,-22 7 14 0,24 3 2 0,-24 1 9 15,28 3 3-15,-14 1 0 0,-2 1 12 0,0 3-6 16,-1 1 7-16,-11 1 12 0,16 3 8 0,-16 0 18 16,11 0 3-16,-11 0 9 0,8 0-5 0,-8 25-1 15,2-25-3-15,-2 27-6 0,0-27 1 0,0 30-4 16,0-9 2-16,-19 0-4 0,19 4-6 0,-22-2-12 16,22 1-4-16,-23 0-10 0,11 1-2 0,-2-4-5 15,3-3-6-15,0-4-2 0,1-2-17 0,1-2-47 16,4-5-65-16,-1-1-126 0,2-4-97 0,0 0-108 15,4 0-217-15,0 0-108 0,0-29-52 0,0 29-184 16,0-30 219-16,30 9 190 0,-30 2 164 0</inkml:trace>
  <inkml:trace contextRef="#ctx0" brushRef="#br0" timeOffset="15646.681">20362 759 3324 0,'0'18'107'15,"0"-18"122"-15,-25 0 61 0,25 15 78 16,0-15-48-16,-25 14-84 0,25-3-27 0,-15 2-44 0,15 0-25 16,0 4-15-16,0 0-19 0,0-2-27 0,0 4-22 15,0-2-26-15,21 0-11 0,-21-3-14 0,29-3-10 16,-12-1-10-16,0-4-19 0,3-1-23 0,2-2-24 16,-2-3-9-16,1 0 5 0,-2 0 2 15,-4 0 13-15,0-23 11 0,-4 23-4 0,-3-18 8 0,-1 18-19 16,-3-24 3-16,-4 11-10 0,0 0 7 0,0-1 0 15,0-1-20-15,-23 0-9 0,23-1-48 16,-26 1-4-16,26 4 9 0,-30-1 10 0,15 4 61 16,-2 1 24-16,3 2 19 0,-1 4 31 0,5 1 0 15,-2 0 10-15,5 0 6 0,1 0-17 16,6 22-21-16,-5-22-67 0,5 25-100 0,0-25-124 16,0 29-139-16,20-13-225 0,-20-5-26 0,26-11 56 15,-26 18 160-15</inkml:trace>
  <inkml:trace contextRef="#ctx0" brushRef="#br0" timeOffset="15896.6983">20651 439 2415 0,'0'-1'146'0,"0"1"199"0,0 0 185 16,0 0 129-16,16 22-80 0,-16-22-92 0,0 28-94 15,18-11-11-15,-18 3 16 0,15 1-61 0,-15 1-69 16,14 2-118-16,-14 3-82 0,12 0-40 0,-12 2-21 16,9-1-12-16,-9 3-25 0,3 1-45 0,1 0-61 15,-1 0-88-15,2-2-116 0,1-1-70 16,0-4-46-16,3-1-142 0,4-4-119 0,-3-5-33 16,0-4-254-16,4-5 115 0,-2-3 180 15,3-3 144-15</inkml:trace>
  <inkml:trace contextRef="#ctx0" brushRef="#br0" timeOffset="16304.4688">21097 726 2667 0,'6'-9'96'0,"-3"2"126"0,-1 1 157 16,-1 0 135-16,0 1-19 0,-1 0-77 0,0 2-100 16,0-1-69-16,-22 3-27 0,22-1 4 0,-20 2-3 15,20 0-24-15,-27 0-22 0,10 0-30 0,0 0-47 16,0 23-29-16,0-23-24 0,0 21-19 0,2-8-8 15,5-1-4-15,0 3-2 0,2 0-7 16,5 0-2-16,3 2-2 0,0 0-3 0,0-1 1 16,0 1-6-16,0-2-4 0,25 1-21 0,-25-3-30 15,27-2-35-15,-12-4-49 0,2 0-43 0,0-4-41 16,1-1-31-16,-2-2 6 0,0 0 22 16,-1 0 26-16,2 0-7 0,-5-27-27 0,0 27-43 15,-2-21-21-15,0 21 41 0,-3-25 59 0,-1 11 86 16,-3 2 66-16,-3-1 39 0,0 2 19 0,0 1 28 15,0 1 32-15,0 3 46 0,0 6 49 0,-22-4 52 16,22 4 42-16,0 0 14 0,-16 0-32 0,16 0-40 16,0 0-58-16,-11 21-11 0,11-21 3 0,0 19 27 15,0-19 21-15,0 27-5 0,0-12-20 0,0 2-55 16,0-3-47-16,0 2-38 0,0-5-5 0,16 2-30 16,-16-4-49-16,0 0-84 0,0-4-96 0,13 0-46 15,-13-3-142-15,13-2-206 0,-13 0-143 0,12 0-238 16,-5 0 48-16,5-22 202 0,-1 22 234 0</inkml:trace>
  <inkml:trace contextRef="#ctx0" brushRef="#br0" timeOffset="16551.3222">21458 819 2679 0,'0'0'64'0,"0"0"93"16,-19 15 119-16,19-15 150 0,0 0 28 15,-26 18-14-15,26-18-76 0,-20 18-94 0,20-11-42 16,-18 2-27-16,18-1-7 0,-12 0-28 15,12-1-36-15,0-2-33 0,-9 1-26 0,9 0-23 0,0-4 6 16,0-1-5-16,0 1 15 0,0-2 0 0,0 0-14 16,0 0-6-16,21 0-18 0,-21-18-5 0,18 18-7 15,-18-21-3-15,24 21-8 0,-11-27-3 0,1 13-3 16,1 0-6-16,-3 3 6 0,2-1-3 0,-4 12-3 16,-1-12-39-16,-1 12-71 0,-2-11-96 0,0 11-118 15,-4 0-91-15,3 0-269 0,-1 0-179 0,2 0-214 16,0 0-81-16,2 0 316 0,2 0 278 0</inkml:trace>
  <inkml:trace contextRef="#ctx0" brushRef="#br0" timeOffset="17300.4623">22901 406 1777 0,'0'-1'132'15,"0"-2"80"-15,0 3 122 0,0-1 142 0,0 1 5 16,0 0 7-16,0 0-48 0,0 0-77 0,0 0-104 15,0 0-54-15,18 0-39 0,-18 19-19 16,18-19 18-16,-18 18 9 0,29-4 17 0,-11 2-6 16,1 4-2-16,-1 4-26 0,2 0-39 0,0 5-27 15,-2-2-50-15,0 4-18 0,-3-2-3 0,0 0-9 16,-3 0 9-16,-2-6 10 0,-2 0-6 16,-3-2-3-16,-3-1-7 0,-2-3-7 0,0 0-1 15,0-5-8-15,0 1 3 0,-30-2-8 0,30-1 2 16,-33-3 7-16,11-2-8 0,-3-3 0 0,-3-2 0 0,-2 0 1 15,-4 0 3-15,1 0 6 0,-1-21-2 16,2 21-6-16,1-18 3 0,4 18 0 0,7-17 3 16,3 17 2-16,3 0 4 0,7-14-2 0,3 14-3 15,4 0 2-15,0 0-7 0,26 0 0 0,-26 0 1 16,38 0 2-16,-8 0-10 0,3 0-4 0,7 0-30 16,1 0-53-16,-1 0-74 0,2 0-147 0,-1 0-105 15,-5 0-123-15,-2 0-245 0,-5 14-109 0,-6-14-202 16,-1 0 21-16,-4 0 311 0,-3 0 263 0</inkml:trace>
  <inkml:trace contextRef="#ctx0" brushRef="#br0" timeOffset="17630.307">23358 707 3040 0,'0'0'94'15,"-19"0"74"-15,19 0 88 0,-15 0 63 0,15 0 12 16,0 0 13-16,-11 0-42 0,11 0-24 0,0 23-63 15,0-23-58-15,0 17-16 0,0-17-22 0,0 22-33 16,0-8-10-16,19 0-29 0,-19-1-19 16,20 2-2-16,-20-2-26 0,28 0-3 0,-12-4-2 15,1 2-10-15,1-5-2 0,2-1-17 0,-1-4-24 0,2-1-26 16,-2 0-11-16,2 0-25 0,-2-28 22 0,-1 28 6 16,-2-24 5-16,-5 24 40 0,0-29 11 15,-2 15 26-15,-4-1 2 0,-4 1-3 0,-1 0 3 0,0 1 2 16,0-1 13-16,0 2 5 0,-25 4-16 0,25 2-5 15,0 0-4-15,-17 6 9 0,17 0 8 0,0 0-3 16,0 0-5-16,-11 0 1 16,11 24-11-16,0-24-24 0,0 20-37 0,0-20-88 0,0 22-160 15,0-22-162-15,0 19-110 0,22-19-88 0,-22 13-54 16,18-13 88-16,-18 7 105 0,22-7 92 0,-8 0 226 16</inkml:trace>
  <inkml:trace contextRef="#ctx0" brushRef="#br0" timeOffset="17946.3181">23800 742 2289 0,'6'0'121'0,"-1"0"132"0,-1 0 119 16,-4 0 146-16,0 0-19 0,0 0-56 16,0 0-76-16,0 0-93 0,0 0-4 0,0 0 1 15,0 0 11-15,0 19-19 0,0-19-81 0,0 0-55 16,-16 16-50-16,16-16-30 0,0 13-12 0,0-13-24 16,0 12-5-16,0-12-3 0,0 10-5 0,0-10 5 15,0 7-3-15,0-7-1 0,0 0-6 0,0 0-15 16,20 0-1-16,-20 0-25 0,17 0-18 0,-17-21-19 15,19 21-40-15,-9-17-1 0,-10 17-13 0,20-20 11 16,-11 20 27-16,-1-20 20 0,2 10 36 0,-1 1 19 16,2 9 19-16,-1-12-2 0,0 12 9 0,-1 0-3 15,0-5-4-15,0 5 0 0,-3 0 9 16,2 0-4-16,-2 0 18 0,1 22 12 0,-2-22-27 16,1 17 8-16,0-17-8 0,0 18-16 0,1-18-11 15,1 17-65-15,1-17-41 0,2 11-91 0,0-11-123 16,3 0-149-16,0 0-134 0,2 0-56 0,2 0 21 15,0 0-6-15,0 0 93 0,4-19 103 16,0 19 87-16,-3-20 219 0</inkml:trace>
  <inkml:trace contextRef="#ctx0" brushRef="#br0" timeOffset="18144.2073">24345 648 2046 0,'0'-5'101'0,"0"4"59"0,0-1 85 0,0 2 109 16,-26 0-21-16,26 0 54 0,-21 0 11 15,21 0-30-15,-22 0-42 0,22 0-84 0,-25 16-64 0,14-16-29 16,0 0-4-16,1 16 26 0,-1-16 8 0,4 20-12 15,1-10-8-15,2 3-39 0,1 0-18 0,3 0-36 16,0-1-23-16,0-1-19 0,0 2-16 16,23 0-5-16,-23-5-11 0,26 2-13 0,-8-3-67 15,3-2-71-15,0 1-87 0,3-4-81 0,1-2-37 16,2 0-144-16,0 0-136 0,-2 0-94 0,-1-23-184 16,0 23 90-16,-1-25 111 0,-4 25 191 0</inkml:trace>
  <inkml:trace contextRef="#ctx0" brushRef="#br0" timeOffset="18424.046">24484 348 2354 0,'-10'-4'103'0,"5"-2"127"0,1 2 112 0,-2 1 114 16,2 2 16-16,-2 0-47 0,2 1-55 0,1 0-53 15,1 0-40-15,2 0 10 0,0 20 23 0,0-20-7 16,0 21-29-16,20-5-54 0,-20 1-36 0,24 3-22 15,-10 1-12-15,-14 4-3 0,29 1-17 0,-15 1-7 16,2 3-16-16,-5 2-8 0,3-2-2 0,-4 3-11 16,0 0-14-16,3-3-22 0,-4 1-23 0,3-1-19 15,-1-1-10-15,-2-3-5 0,1-4-16 16,-1-1-53-16,-3-4-60 0,1-1-75 0,0-4-91 16,0-5-138-16,-4-2-158 0,2-5-80 0,-3 0-193 15,3 0-51-15,-1 0 39 0,-2-23-140 0,1 23 203 16,-3-31 213-16,0 13 181 0</inkml:trace>
  <inkml:trace contextRef="#ctx0" brushRef="#br0" timeOffset="18591.9473">24495 581 3015 0,'0'0'104'0,"0"0"108"16,19 0 107-16,-19 0 133 0,16 0-34 0,-16 0-48 0,25 0-26 15,-12 21-59-15,6-21-5 0,1 0-16 0,-3 17-65 16,7-17-75-16,2 9-64 0,-4-9-55 15,0 10-94-15,-1-10-114 0,-4 5-109 0,-2-5-131 16,-1 0-193-16,-2 5-149 0,-3-5-218 0,2 0-70 16,1 0 181-16,-4 0 265 0</inkml:trace>
  <inkml:trace contextRef="#ctx0" brushRef="#br0" timeOffset="18784.3566">24940 602 3461 0,'0'0'133'0,"0"17"127"0,0-17 118 0,0 19 70 16,0-5-32-16,0-5-42 0,0 2-35 0,0 2-21 15,0 0-91-15,0-2-84 0,0-2-81 0,14 0-53 16,-14-3-17-16,0 0-55 0,12-3-99 0,-12-1-129 16,0-1-110-16,13-1-241 0,-13 0-211 0,11 0-115 15,-6-21-172-15,2 21 203 0,-2-21 305 0</inkml:trace>
  <inkml:trace contextRef="#ctx0" brushRef="#br0" timeOffset="18941.2606">25012 519 2110 0,'0'0'8'0,"0"20"5"0,0-20 14 15,0 19 6-15,0-11-5 0,0 0-7 0,8-1-52 16,-8 0-76-16,7-1-111 0,-2-1-166 15,2-1-46-15,1-1-7 0,1-3 92 0,3 0 167 16</inkml:trace>
  <inkml:trace contextRef="#ctx0" brushRef="#br0" timeOffset="19252.0846">25206 574 2188 0,'0'0'43'0,"0"16"67"15,0-16 83-15,-19 13 94 0,19-13 115 0,0 20 82 0,-16-5 24 16,16-1-50-16,0-1-99 0,-12 3-107 15,12-1-52-15,0 1-29 0,0-2-46 0,0-3-34 16,0-1-52-16,24-1-22 0,-24-3-14 0,25-4-3 16,-10 2-11-16,2-4 0 0,-1 0-19 0,0 0-41 15,-1 0-28-15,-2-23-12 0,0 23-6 0,-3-18 5 16,-3 18 4-16,0-22-14 0,-7 10-20 16,0-1-21-16,0-2-16 0,0 2-21 0,0-1 27 15,-24-1 45-15,24 4 45 0,-26 1 41 0,26 2 31 0,-27 1 6 16,13 1 13-16,1 5 17 0,1 1-6 15,-1 0 27-15,2 0 3 0,0 0 19 0,2 22 18 16,0-22-27-16,2 19-9 0,2-19-20 0,0 19-21 16,5-19-9-16,0 23-3 0,0-14-69 15,0 3-129-15,0-3-161 0,0 0-164 0,26-1-98 0,-26-3-177 16,22-5 115-16,-5 3 102 0,-2-3 160 0</inkml:trace>
  <inkml:trace contextRef="#ctx0" brushRef="#br0" timeOffset="19559.9061">25501 626 2943 0,'2'-5'86'0,"0"5"84"0,-2 0 127 16,0 0 139-16,0 0 14 0,0 0-29 0,0 0-35 15,0 17-4-15,0-17-5 0,0 0 9 0,0 18-42 16,0-18-104-16,0 13-72 0,0-13-47 16,0 11-46-16,0-11-26 0,0 8-25 0,0-8-13 15,0 0-6-15,0 0-4 0,0 5 5 0,0-5-8 16,0 0 0-16,0 0-2 0,0 0-7 15,0 0-4-15,0 0-13 0,21-21-17 0,-21 21-8 16,10-14-5-16,-10 14 8 0,15-16 9 0,-6 16 8 0,1-16 10 16,0 9 8-16,1-2 4 0,-1 9 9 0,2-8 0 15,1 8 2-15,0-5 5 0,-2 5-5 0,1 0 3 16,1 0-4-16,-3 0-5 0,-1 17 9 0,-2-17 0 16,-2 21-3-16,-1-21 2 0,0 26-20 0,-4-11-73 15,2-1-155-15,-2 0-185 0,0-1-175 0,0 0-283 16,0-3-104-16,0-2-162 0,0-8 29 15,0 11 356-15</inkml:trace>
  <inkml:trace contextRef="#ctx0" brushRef="#br0" timeOffset="20195.7054">22797 391 1145 0,'-26'-4'143'0,"26"1"90"0,-27 3 61 0,13-3 85 15,3 3-47-15,-1 0-4 0,2 0 61 0,0 0 15 16,2 0-9-16,1 0-5 0,7 0-97 0,0 0-78 15,0 0-72-15,0 0-86 0,26 0-23 16,-5 0-25-16,5 0-5 0,10 0 5 0,9 0-13 16,7 0 12-16,7 0-24 0,6 0 13 0,3 0 7 15,1-19-7-15,2 19 3 0,-9 0-9 0,-10-17-5 16,-6 17-12-16,-13 0 9 0,-10-8 4 0,-16 8 4 16,-7 0 9-16,-24 0-9 0,-5 0-12 0,-12 0 3 15,-12 0-8-15,-8 20-5 0,-9-20 4 16,-6 0-60-16,-2 20-89 0,-1-20-161 0,3 16-162 15,6-16-112-15,7 17-195 0,12-9 15 0,10-8 62 16,9 12 169-16</inkml:trace>
  <inkml:trace contextRef="#ctx0" brushRef="#br0" timeOffset="20911.3374">27171 428 1842 0,'0'0'93'16,"0"-13"75"-16,0 13 61 0,18-9 97 0,-18 9 26 0,0-8 57 0,0 8 59 15,15-4-23-15,-15 4-59 0,0-5-83 0,0 5-56 16,0-2 7-16,0 2 8 0,0 0 13 0,0 0 5 15,12 0-21-15,-12 0-20 0,0 0-7 0,9 29-23 16,-1-29-23-16,-1 36-17 0,3-12-45 0,0 2-32 16,-1 6-31-16,3-3-32 0,-3 3-10 0,0 1-15 15,0-1-9-15,0-2-32 0,-1-3-54 0,-1-2-64 16,-1-5-71-16,-2-1-66 0,0-5-112 0,0-4-117 16,-2-5-76-16,-1-3-212 0,-1-2-50 0,0 0-135 15,0 0-65-15,0 0 204 0,0-28 220 16</inkml:trace>
  <inkml:trace contextRef="#ctx0" brushRef="#br0" timeOffset="21127.2129">26782 342 2549 0,'0'0'124'0,"24"0"178"0,-24 0 182 16,27 0 158-16,-4 21-39 0,2-21-34 0,5 0-66 15,1 18-73-15,7-18-22 0,4 14-113 0,6-14-101 16,3 11-77-16,5-11-67 0,2 0-32 16,1 4-39-16,-1-4-59 0,1 0-69 0,-5 0-166 15,-5 0-166-15,-3 0-106 0,-6-21-295 0,-7 21-69 16,-6-13-233-16,-2 13 25 0,-5-19 368 0</inkml:trace>
  <inkml:trace contextRef="#ctx0" brushRef="#br0" timeOffset="21590.9543">27897 669 2310 0,'1'0'68'0,"-1"0"96"16,0 0 116-16,0 0 156 0,0-10 93 0,0 10 14 15,0 0-64-15,0 0-89 0,0 0-74 16,0 0-40-16,0 0-11 0,0 0-28 0,0 0-57 16,0 0-32-16,0 0-12 0,0 0-22 0,0 0-13 15,0 19-19-15,0-19-19 0,0 18-15 0,0-18-13 0,0 22-17 16,0-10-8-16,0 0-2 0,0-1-3 15,0 0 0-15,0-2 2 0,0-1-5 0,0-4 1 16,0 1 4-16,7-4-3 0,-7-1 5 0,0 0-6 16,0 0-6-16,0 0 1 0,0 0 0 15,0-22 2-15,0 22-2 0,0-22 1 0,0 22-16 0,0-25-12 16,0 9-15-16,21 4-16 0,-21-2-1 16,15 1 10-16,-15 2 5 0,23 2 3 0,-9 0-4 15,-1 3-16-15,1 1-2 0,-2 1-7 0,2 2-17 0,-2 2-32 16,-1 0-69-16,1 0-89 0,-6 0-44 15,3 0-45-15,1 0-138 0,-2 0-122 0,0 21-116 16,1-21-66-16,1 0-41 0,3 0 178 0,0 0 132 16,4 0 166-16</inkml:trace>
  <inkml:trace contextRef="#ctx0" brushRef="#br0" timeOffset="21960.7345">28327 594 2481 0,'0'-5'97'0,"1"5"85"0,-1-4 77 16,0 4 122-16,0-5 35 0,0 2-9 0,-19 2-23 0,19-2-97 15,-17 2-110-15,17 1-54 0,-21 0-1 16,21 0 25-16,-23 0 21 0,10 0 9 0,-1 0-13 16,-1 0-38-16,1 22-26 0,-3-22-20 0,4 19-35 15,-1-19-7-15,1 25-26 0,4-11-14 0,-1 1 2 16,2-1-4-16,7-1 7 0,-1 2 2 0,2-4-6 16,0 1-19-16,0-3-28 0,29-2-37 0,-29-2-52 15,30 1-41-15,-13-5-38 0,1-1-5 0,2 0 8 16,-2 0-47-16,1 0-35 0,-3-19-57 0,-1 19-37 15,-1 0 51-15,-2-24 51 0,-3 24 63 0,-3-16 65 16,0 16 51-16,-2-18 48 0,-4 7 38 0,0 3 19 16,0-1 20-16,0 1 36 0,0 1 25 0,0 2 32 15,-22 0 29-15,22 2 25 0,0 3 40 16,-14 0 49-16,14 0 41 0,0 0 15 0,-12 0-22 0,12 0-50 16,0 19-69-16,-6-19-55 0,6 15-26 15,0-15-11-15,0 22-7 0,0-11-23 0,0-1-7 16,0 1-29-16,19 0-12 0,-19-3-30 0,14 0-60 15,-14 1-79-15,17-5-198 0,-17-4-238 16,21 6-178-16,-12-5-269 0,3-1 120 0,2 0 202 0,0 0 226 16</inkml:trace>
  <inkml:trace contextRef="#ctx0" brushRef="#br0" timeOffset="22554.0291">28456 689 1250 0,'-1'0'105'0,"-1"0"80"0,1 0 48 16,1 0 82-16,0 0-23 0,0 0 13 15,0 0 39-15,0 0 47 0,0 0 38 16,0 0-1-16,0 0-38 0,0 0-75 0,0 0-89 0,0 0-18 16,0 0 20-16,14 0 9 0,-14 0 16 0,0 0-22 15,0 0-17-15,0 0-25 0,0 0-13 0,0 15-26 16,0-15-27-16,0 18-11 0,0-18-11 0,0 22-11 15,0-11-12-15,0 2-20 0,0-4-26 0,0 2-14 16,0-1-11-16,0-3-4 0,0 0 0 0,0-4-2 16,0 1-4-16,19-2-1 0,-19-1-6 0,0-1-23 15,16 0-25-15,-16 0-31 0,13 0-25 0,-13-24-6 16,14 24 1-16,-14-22 4 0,11 8 10 16,-4-1 9-16,0 1-7 0,-2-4-6 0,1 1 0 15,-1 0 4-15,-1 0 26 0,0 2 32 0,2 1 21 16,-3 2 19-16,0 2 3 0,2 3 4 0,-2 3 3 15,-1 1 10-15,1 3 17 0,1 0 25 16,-2 0 17-16,3 0 11 0,-3 27 7 0,1-27-8 0,2 26-3 16,0-11 0-16,0 3 0 15,2-1-17-15,3-1-6 0,-2 1-19 0,0-1-22 0,3-5-4 16,-2 0-8-16,-1-1-4 0,4-3-15 0,-3 1-41 0,-1-4-67 16,4-4-99-16,-1 0-156 0,0 0-75 15,1 0-142-15,-1 0-182 0,0 0-41 0,3-22-78 0,3 22-48 16,-1-24 174-16,0 9 207 0,1 0 194 15</inkml:trace>
  <inkml:trace contextRef="#ctx0" brushRef="#br0" timeOffset="22872.3573">29020 525 2367 0,'0'-3'56'0,"0"3"57"0,-26 0 67 16,26 0 91-16,-20 0 2 0,20 0 69 0,-28 0 27 15,14 21-27-15,2-21-9 0,-1 16-95 0,4-16-77 16,1 18-53-16,8-18-41 0,0 21-28 0,0-21-15 15,0 18-9-15,0-8-15 0,0-3 5 16,28 0 4-16,-28-1-9 0,31 0-4 0,-14-2 5 16,2 0-18-16,0 0 13 0,0-3 8 0,-1 1-25 15,-1 0 25-15,-1 0-4 0,-2-2-4 0,-2 1 29 16,-2 2-20-16,-1 0 0 0,-3 0 0 0,0 0-3 16,-4 1 4-16,-2 2-9 0,0-2 10 0,0 4-10 15,0-1-3-15,0 2 12 0,-27 0 0 0,27 1-9 16,-26 0 10-16,10 0-13 0,-1-2 9 0,-2 0-6 15,1 0-6-15,-2-1 13 0,3 1-19 0,0-5 23 16,2 3-15-16,2-3-29 0,2-1-12 0,1 1-67 16,4-3-101-16,1 0-141 0,4 0-175 0,0 0-105 15,1-20-121-15,0 20-52 0,21-20 124 0,-21 20 105 16,26-21 237-16</inkml:trace>
  <inkml:trace contextRef="#ctx0" brushRef="#br0" timeOffset="23079.2389">29302 638 3582 0,'0'0'156'0,"0"0"81"16,0 21 120-16,0-21 68 0,-16 17-60 0,16-7 31 0,0 2-35 16,0-1-18-16,-14 0-78 0,14 0-111 15,0 0-80-15,0 0-52 0,0-3-19 0,0 0-2 16,0-4-55-16,0 0-80 0,0-2-122 0,0-2-122 0,22 0-107 15,-22 0-243-15,20 0-117 0,-20-24-163 16,18 24-33-16,-18-22 217 0,22 22 240 0</inkml:trace>
  <inkml:trace contextRef="#ctx0" brushRef="#br0" timeOffset="23230.1521">29346 548 2840 0,'0'0'91'0,"0"0"67"0,-12 0 80 0,12 17 87 16,0-17-38-16,-6 0 1 0,6 22-39 0,-5-22-71 15,5 16-44-15,0-16-64 0,0 20-49 16,0-20-13-16,0 12-75 0,22-12-121 0,-22 11-191 16,22-11-193-16,-22 6-128 0,29-6-115 0,-13 0 51 15,1 0 115-15,2 0 193 0</inkml:trace>
  <inkml:trace contextRef="#ctx0" brushRef="#br0" timeOffset="23526.9833">29600 580 2322 0,'-23'0'105'0,"23"0"76"0,-21 21 71 15,21-21 71-15,-25 0-48 0,12 20 13 0,0-20 13 16,0 17-6-16,1-6-7 0,2-1-75 0,3 0-52 16,7 1-47-16,-8-2-48 0,8 0-19 0,0 0-40 15,0-1-14-15,22-1-1 0,-22-2 4 0,24 1 22 16,-24-3-13-16,30 0-11 0,-14-1 6 16,0-1-23-16,0 1 17 0,-1-2 1 0,-3 1 1 15,2-1 13-15,-6 1-9 0,-2 0 10 0,-1-1-10 16,-5 1 0-16,5 3 5 0,-5-3-9 15,0 5 5-15,0-3-10 0,0 3 17 0,-23-1-7 16,23-1 9-16,-25 2 5 0,10 1-25 0,-1-1 14 0,-3 0-10 16,2 1-8-16,-1-1 13 0,2 0-10 15,-1 1-33-15,4-1-48 0,3-3-137 0,2-1-168 0,2-1-158 16,1-1-98-16,3 0-104 0,2 0-16 0,0 0 129 16,0-26 91-16,0 26 233 0</inkml:trace>
  <inkml:trace contextRef="#ctx0" brushRef="#br0" timeOffset="23821.8124">29803 349 2896 0,'1'-1'210'0,"-1"1"240"0,0 0 137 16,0 0 125-16,0 0 1 0,0 0-105 0,0 0-12 15,0 0 7-15,-17 21-202 0,17-21-136 16,0 18-123-16,0-4-134 0,0 0-8 0,0 3 0 0,0 3 0 16,0 1 0-16,0 1 0 0,0 2 0 0,0 3 0 15,22 0 0-15,-22 3 0 0,0 0 0 0,18 0 0 16,-18 0 0-16,17-5 0 0,-17 2 0 0,19-1 0 16,-10-2 0-16,1-5 0 0,1 1 0 0,-2-3 0 15,-1-3 0-15,1 1 0 0,-2-4-71 0,0-5-124 16,-2 0-153-16,-1-3-258 0,-1-1-126 0,2-2-111 15,-2 0-201-15,-2 0 21 0,-1 0-117 0,0-24 130 16,0 24 354-16</inkml:trace>
  <inkml:trace contextRef="#ctx0" brushRef="#br0" timeOffset="23991.2794">29695 598 3343 0,'0'0'111'0,"0"0"116"16,0 16 73-16,0-16 91 0,31 16-41 0,-31-16-75 15,25 18-21-15,-10-18-28 0,2 19-49 0,0-19-22 16,0 16-51-16,2-16-60 0,-4 13-65 16,2-7-94-16,-3-6-83 0,1 8-133 0,-3-8-248 0,0 3-182 15,-2-3-213-15,0 0-95 0,0 0 193 0,-1 0 259 16</inkml:trace>
  <inkml:trace contextRef="#ctx0" brushRef="#br0" timeOffset="24343.1734">30086 638 2530 0,'0'0'79'16,"0"0"87"-16,0 0 121 0,0 0 164 0,0 14 40 15,0-14-18-15,0 13-57 0,0-13-66 0,0 18-29 16,0-7 13-16,0 1-14 0,0 1-66 0,0 0-76 16,0 0-71-16,0-2-40 0,24 1-32 0,-24-3-16 15,22-1-7-15,-10-3-9 16,4 0-3-16,-2-3-1 0,3-1-4 0,-1-1-5 0,0 0-1 15,0 0-23-15,-1 0-24 0,-1 0-23 16,-3 0-35-16,0-21-14 0,-1 21-44 0,-1-17-46 0,-1 17-3 16,-3-24-11-16,-3 10 40 0,0-1 38 15,-2 0 6-15,0-1 20 0,0 1 28 0,0 6 35 16,-28-3 44-16,28 4 19 0,-27 2 3 0,27 6-2 0,-30 0 12 16,14 0 25-16,-3 0 19 0,4 20 22 0,-2-20 2 15,4 25 11-15,-1-11-2 0,4 3-5 0,2-1-11 16,2 1-7-16,2-1-30 0,4-3-11 0,0 0-11 15,0 0-43-15,0-1-29 0,0-4-63 0,25-1-175 16,-25-4-248-16,24 3-184 0,-24-6-148 0,30 0-87 16,-13 0 173-16,2 0 222 0</inkml:trace>
  <inkml:trace contextRef="#ctx0" brushRef="#br0" timeOffset="24631.5323">30480 686 2965 0,'4'0'98'0,"-2"0"124"16,0 0 144-16,1 0 110 0,0 0-35 0,-3 0-54 0,2 0-59 16,-2 0-9-16,0 0 1 0,0 19-15 0,0-19-48 15,0 0-75-15,0 15-58 0,0-15-50 0,0 0-38 16,0 13-28-16,0-13-2 0,0 9-8 0,0-9 3 16,0 5 6-16,0-5-8 0,0 0 4 15,0 0-4-15,0 0-1 0,0 0 3 0,0-20-5 16,0 20 2-16,0-20 2 0,0 20-4 0,16-26 1 0,-16 12-4 15,14 0-3-15,-14 3-8 0,18-1-11 16,-18 1-18-16,17 2-27 0,-8 1-16 0,-1 2-25 16,2 6-40-16,-3-7-58 0,-2 7-63 0,0-2-40 15,0 0-43-15,-2 2-131 0,3 0-140 0,-3 0-108 16,2 0-92-16,0 0-17 0,2 0 132 0,0 0 191 16</inkml:trace>
  <inkml:trace contextRef="#ctx0" brushRef="#br0" timeOffset="24906.375">30802 298 3627 0,'0'-1'120'16,"-11"1"129"-16,11 0 98 0,0 0 53 0,0 0-66 15,0 0-21-15,28 0 27 0,-28 0 21 0,33 22-3 16,-9-22-76-16,1 22-103 0,1-8-62 0,2 7-40 16,-3 1-17-16,-4 3-16 0,-2 5-5 0,-7 2-3 15,-12 5-16-15,0 3-8 0,0 1-6 16,-20 1-4-16,-1 1-3 0,-6 2-27 0,-2-1-71 16,-4-2-108-16,-1-4-235 0,-2-3-198 0,1-4-420 15,-2 1-348-15,1-6 21 0,-1-6 225 0</inkml:trace>
  <inkml:trace contextRef="#ctx0" brushRef="#br0" timeOffset="61753.3567">6848 3979 1252 0,'0'-3'72'0,"0"1"38"16,0-1 57-16,0 3 37 0,0-3-13 15,0 3 24-15,0-1-5 0,0 1 9 0,0 0 4 0,0 0 21 16,0 0 108-16,0 0 85 0,0 25 30 16,0-25-23-16,0 36-86 0,0-10-2 0,0 8 43 15,0 8 64-15,0 8 46 0,22 6-26 16,-22 11-102-16,0 12-123 0,0 7-117 0,15 6-105 0,-15 3-36 15,0 0 0-15,0-4 0 0,0-7 0 0,0-6 0 16,0-13 0-16,0-8 0 0,0-11 0 0,6-6-30 16,-6-9-118-16,0-3-113 0,0-7-158 0,0-7-192 15,0-2-91-15,-19-9-335 0,19-3-187 0,-18 0-110 16,18-21 138-16,-16 1 446 0</inkml:trace>
  <inkml:trace contextRef="#ctx0" brushRef="#br0" timeOffset="63680.3838">6766 3900 1322 0,'11'0'92'16,"-11"0"60"-16,0 0 47 0,0-13 54 0,0 13-37 16,0 0 2-16,0 0 3 0,0 0 17 0,0 0 26 15,0 0 29-15,0 0 17 0,0 0 8 0,0 0-27 16,0 0-55-16,23 0-43 0,-23 0-60 0,32 0-42 16,-8 0-30-16,5 0 5 0,5 0-3 0,6 0 22 15,5-19 31-15,5 19 2 0,7-15-4 16,8 15-18-16,5-19-26 0,6 19-4 0,7-22 10 0,6 10-1 15,6 0-6-15,3 1-33 0,5-3-16 0,3 1-16 16,6-2-2-16,2 1 5 0,4-1-4 16,4-2 0-16,2 0-4 0,1 0-1 0,1 3-1 15,2-2 2-15,-5 0-5 0,-2 2 2 0,-4-1 0 16,-7 3 0-16,-5 0 8 0,-8 2 2 0,-6-1 0 16,-9 2-9-16,-6 0 2 0,-8 1 2 0,-8 2-4 15,-5 2 11-15,-6-2-8 0,-8 2-2 16,-7 2 5-16,-9-1-2 0,-3 1 6 0,-6 0-2 15,-6 0-2-15,-3 0-1 0,-3 2 7 0,-3-3 8 0,5 3 12 16,-5-2 7-16,-1 2 2 0,0-1-3 16,0 1-6-16,0-2-10 0,0 2-6 0,0 0 1 0,0 0-10 15,0 0 3-15,0-1-4 0,0 1-4 0,0 0 6 16,0 0-2-16,0 0 6 0,0 0 2 16,0 0 1-16,0 0 1 0,0 0-3 0,0 0-4 0,0 0 2 15,0 0-4-15,0 0-3 0,0 0 2 16,0 0 0-16,0 0 2 0,0 0 4 0,0 0 12 15,0 13 17-15,0-13 9 0,0 12 9 0,0-12 2 16,14 15 1-16,-6-5 19 0,2 3 7 0,-1 3-4 16,2-2-19-16,2 6-24 15,2 4-3-15,4 2 20 0,-3 6 26 0,5 6 23 0,-1 4-5 0,2 7-10 16,0 5-21-16,2 5-27 0,0 4-1 16,-3 4-6-16,4-1 21 0,-2 4 14 0,1-2 1 15,0-1-9-15,-3-1-34 0,1-1-14 0,-2 1-11 16,-1-1 4-16,-2 1-1 0,-3 1 0 0,0-4 1 15,-2 2 2-15,-1-1 5 0,-1-6-9 0,-1-5 7 16,1-2-7-16,2-6-3 0,-2-6 5 0,1-3-11 16,-1-6 0-16,0-3-1 0,0-4-3 0,-3-2-3 15,-2-2-2-15,1-3-7 0,-3-2-14 0,0-4-4 16,-1-2-7-16,-2-1-7 0,0-5 12 0,0 1 8 16,0-3 7-16,0 0 14 0,0 0 5 0,0 0-1 15,0 0-4-15,-23 0-8 0,23 0-2 0,-22 0 1 16,8 0 3-16,-2-14 8 0,-1 14 3 0,-2 0 0 15,-3 0 8-15,-2-11-1 0,-1 11-3 0,-1 0 4 16,-2 0-2-16,-3 0-1 0,-2 0 5 16,-1 0 1-16,-1 0-11 0,-3 0 9 0,-2 0-6 15,-3 0-4-15,1 0 12 0,-4 0-8 0,0 14 4 16,-4-14 2-16,1 0-1 0,-1 10 2 16,-1-10-1-16,1 8-4 0,-3-8 2 0,2 7-2 0,2-7 1 15,1 10 1-15,0-5-1 0,0-1-2 0,-1 1 1 16,1-2 3-16,-2 2-3 0,0-1 4 15,0-1-5-15,-2-1 6 0,-1-1 1 0,1 1-4 16,-2-1-1-16,0 2-2 0,1-2-4 0,-3 1 1 16,3 0 6-16,-3-2-3 0,1 4 3 0,-2 0 2 15,3 0-4-15,0 1 0 0,2-2 1 0,1 0-1 0,0 0 3 16,5 0-1-16,0 0 2 0,2-3-2 16,3 0-4-16,0 0 4 0,2 0-3 0,1 0-5 0,2 0 7 15,0 0-2-15,2-17 0 0,1 17 3 0,-1 0 0 16,0 0 1-16,0 0-2 0,-2 0 0 15,1 0 0-15,-1 0-2 0,2 0 3 0,-2 20 1 16,4-20-4-16,0 0 1 0,2 19 2 0,3-19 0 16,2 0 1-16,6 12 2 0,-2-12-4 0,3 0 0 15,1 0 5-15,2 0-6 0,1 0 1 0,-1 0 2 16,1 0-3-16,0 0 1 0,1 0 0 0,-2 0-1 16,3-17-1-16,-1 17 2 0,-2 0 0 15,1 0-4-15,-2-13-1 0,-1 13-1 0,-1 0 0 16,-1 0-1-16,0-7 5 0,0 7-3 0,0 0 1 15,2 0 5-15,2 0-4 0,0 0 1 0,2 0 0 16,2 17-1-16,2-17 3 0,-1 0 2 0,4 0-3 16,0 0 2-16,-1 10-1 0,4-10-3 0,-1 0 2 15,-2 0-2-15,1 0-2 0,0 0-1 0,1 0 0 16,-1 0-1-16,0 0 4 0,0 0-1 0,0 0 4 16,0 0-4-16,1 0-9 0,-1 0-6 0,0 0-14 15,-2 0-6-15,1 0 5 0,-1-12-1 0,0 12 12 16,-3 0 9-16,0-10 4 0,2 10 3 0,-2-5 3 15,0 5 3-15,0-6 0 0,1 6 4 0,0-2-2 16,1 2 0-16,0 0-2 0,-1 0 0 0,2 0 4 16,-1 0-2-16,1 0 0 0,-1 0 4 15,-1 0-2-15,1 15-2 0,0-15 1 0,-1 0-1 16,0 0 2-16,2 13 2 0,-1-13 0 0,0 0-4 16,3 0-2-16,0 8 0 0,1-8 1 15,-1 0 1-15,-2 6 1 0,4-6-1 0,-3 0 4 0,-1 2 0 16,2-2 1-16,-1 0 1 0,-1 0-3 15,0 0 1-15,2 0-2 0,-2 0 2 0,0 0-3 0,2 0 3 16,0 0-1-16,-1-19-1 0,0 19 0 16,3 0-2-16,-4-17-6 0,4 17 8 0,1-11-4 0,-2 11 0 15,2 0 3-15,2-10-1 0,-2 10 0 0,2 0-1 16,0 0-5-16,0 0-5 0,0 0 2 16,0 0-5-16,0 0-23 0,0 0-46 0,0 0-72 15,0 0-148-15,0 0-152 0,0 0-147 0,0 0-307 16,0 0-169-16,0 0-229 0,0 0 170 0,15 0 382 15</inkml:trace>
  <inkml:trace contextRef="#ctx0" brushRef="#br0" timeOffset="64663.684">8734 3633 2297 0,'0'0'62'0,"0"0"62"16,0 0 77-16,0 0 127 0,0 12 32 0,0-12 63 15,0 12-1-15,-16-12-75 0,16 20-58 0,0-8-71 16,-13 8-18-16,13 1 25 0,0 4 47 0,-11 8 31 15,11 4 2-15,0 8-4 0,0 6-17 0,0 9-3 16,0 4 28-16,0 5-36 0,20 5-68 0,-20 0-80 16,19 3-88-16,-19 1-37 0,19-2 0 15,-19-2 0-15,18 1 0 0,-18-5 0 0,12-2 0 16,-12-4 0-16,12-6 0 0,-12-3 0 0,10-7 0 16,-4-3 0-16,-1-3 0 0,1-8 0 0,-1-2 0 15,0-2 0-15,0-2 0 0,1-6 0 0,-3-1 0 16,2-4 0-16,0-2 0 0,-2-1 0 0,-1-3 0 15,0-3 0-15,0 0 0 0,0-3 0 0,-1 1 0 16,0 0 0-16,-1-4 0 0,1 1 0 16,1 1 0-16,-1-2 0 0,-1-1 0 0,1 1 0 0,0-1 0 15,-1-1-59-15,0 0-56 0,0 0-45 0,0 0-42 16,0 0-13-16,0 0-45 0,0 0-97 0,0-22-137 16,-19 22-57-16,19-20-196 0,-18 7-141 15,18-2-39-15,-20-1-190 0,20-1 191 0,-21 1 283 16</inkml:trace>
  <inkml:trace contextRef="#ctx0" brushRef="#br0" timeOffset="65922.5391">7872 4424 455 0,'-2'-4'25'16,"0"1"13"-16,1 0 27 0,-1 1 20 0,2 0 26 15,0 0 23-15,-1 1 12 0,1-1 36 0,0 2 7 16,0-2 7-16,0 2-5 0,-1-1-15 0,0 1-16 15,0 0-11-15,0 0 7 0,0-2-5 0,0 2-15 16,-1 0 3-16,1 0 13 0,0 0 16 0,1 0 34 16,-2 0 18-16,2 0 5 0,0 0 1 0,-1 0-16 15,1 0-16-15,-1 0-27 0,1 0-35 0,0 0-23 16,0 0-22-16,0 0-18 0,0 0 0 16,0 0-10-16,0 12 12 0,0-12 16 0,0 0 12 15,0 12 38-15,0-6-9 0,0 5 25 0,0 1 21 16,0 4-1-16,0 3 21 0,0 5-12 0,0 2-4 15,17 8-9-15,-17 3-3 0,19 3-16 0,-19 2-29 16,17 1-32-16,-17 1-31 0,15-1-15 0,-15-1-3 16,14-5 3-16,-14-3-2 0,11-4-10 15,-6-3-10-15,0-5-13 0,-1-3-6 0,1-5 1 16,-1 1-1-16,0-6-2 0,-2-1 2 0,2-5 2 16,-3 0-2-16,0-3-3 0,0 0-7 0,0 0-8 15,-1-28-13-15,1 28-8 0,0-35-14 0,-1 12-20 16,0-5-9-16,0-4-12 0,0-3-7 0,0-1-10 15,-22-4-3-15,22-4 2 0,-18-1-7 0,18 0 1 16,-19-1-17-16,19 2-15 0,-19 1-9 0,19 0 5 16,-11 4 14-16,11 3 30 0,-7 1 20 0,7 3 6 15,-4 3 15-15,4 2 10 0,0 1 20 0,0 5 26 16,0 2 5-16,0 2 2 0,20 4 4 16,-20 1-17-16,19 1 4 0,-19 3-5 0,21 0-8 15,-21 2 17-15,24 2-1 0,-10 0 5 0,0 3 12 0,3 1-4 16,-3 0 8-16,3 0-8 0,-3 23-8 15,0-23 14-15,-1 26-7 0,0-9 27 0,-4 3 15 16,1-1 12-16,-2 3 13 0,-3 0-4 0,-1-1 5 16,-2 1-20-16,-2-1 4 0,0 0-10 0,0 0-21 15,-22-2 1-15,22 1-14 0,-27 0-11 0,11-3-1 16,-4-1-8-16,1-3-29 0,-1-1-34 0,-2-3-30 16,0-1-50-16,3-3-28 0,-1-1-42 0,3-4-149 15,1 0-190-15,2 0-154 0,1 0-127 0,7-23-89 16,6 23 158-16,0-23 214 0</inkml:trace>
  <inkml:trace contextRef="#ctx0" brushRef="#br0" timeOffset="66631.1352">9165 4498 1352 0,'12'-13'82'15,"-12"13"37"-15,0-10 84 0,10 3 76 0,-10 0-18 16,0 4 60-16,6-3 28 0,-6 3 43 0,0-3 36 16,0 4-26-16,4 0-43 0,-4 0-73 0,0 1-54 15,0-1-25-15,0 2 13 0,0-2 12 0,2 2 19 16,-2-1 5-16,0 1-43 0,0 0-15 0,0 0-4 16,0 0-3-16,0 0-3 0,0 20-17 0,0-20-29 15,20 18-26-15,-20-18-8 0,0 23-9 0,12-23-13 16,-12 21-9-16,0-10-9 0,0-1-17 0,0-2-17 15,9 0-14-15,-9-3-16 0,0-5-4 0,0 8 0 16,0-8 0-16,0 0 0 0,0 0 0 16,6 0 0-16,-6 0 0 0,2 0-8 0,2 0-35 0,1-27-32 15,1 27-39-15,3-29-30 0,1 10-1 16,2-3 8-16,3-2 22 0,3 2 32 16,4-2 36-16,0 3 21 0,3 1 14 0,1 2 6 0,3 2 0 15,0 3 7-15,-2 1 11 0,-1 7 16 16,-1 0 28-16,-2 5 32 0,-2 0 30 0,-1 0 17 15,-3 27 4-15,-2-27-12 0,-2 40-16 0,-1-17-34 0,-2 4-30 16,-3-3-25-16,1 2-22 0,-3-4 0 16,-1 1 0-16,-1-4 0 0,-1-2-80 0,-1-4-105 0,1-2-119 15,0-3-190-15,0-8-177 0,-2 4-248 16,1-4-294-16,1 0-221 0,5-21 138 0,-4 21 351 16</inkml:trace>
  <inkml:trace contextRef="#ctx0" brushRef="#br0" timeOffset="68519.0272">24756 3213 1936 0,'0'18'73'0,"0"-18"54"0,-16 17 47 0,16-17 63 16,0 19-2-16,-14-6 35 0,14 3 63 0,-14 6 15 15,14 3 47-15,-10 7-18 0,10 6-49 0,0 8-16 0,-7 12-51 16,7 8-10-16,0 10 11 0,0 11-18 15,0 8-48-15,0 5-21 0,0 2-23 0,0-2-8 16,0-2 0-16,0-11-31 0,0-7-44 0,19-10-35 16,-19-10-17-16,0-11-13 0,21-8-7 0,-21-5-7 15,0-7-41-15,11-5-46 0,-11-7-72 0,0-5-122 16,0-4-143-16,0-2-135 0,0-6-288 0,0 0-184 16,0 0-144-16,0-30 50 0,0 10 360 0</inkml:trace>
  <inkml:trace contextRef="#ctx0" brushRef="#br0" timeOffset="70194.3082">24705 3196 690 0,'-2'-3'47'0,"2"1"79"0,-1 0 63 0,1 1 65 16,-2-2 15-16,1 3-10 0,-2 0 11 0,-1 0-13 16,3 0-19-16,-1 0-1 0,2 0 0 0,-2 0 11 15,1 0-15-15,1 0-33 0,0 0-19 0,0 0-13 16,24 0-2-16,-24 0-18 0,38 0-37 0,-9 0-30 16,7 0-12-16,9 0-15 0,9 17-13 0,8-17 32 15,11 0 14-15,11 11 10 0,12-11 15 0,12 0-34 16,4 11-4-16,11-11 7 0,4 0-1 15,1 0-8-15,4 0-23 0,-4 0-21 0,-5 0-24 16,-3 0 3-16,-1 0-8 0,-2-19 7 16,-5 19-1-16,-2 0-10 0,-2-17 8 0,-7 17-13 15,-7-12 5-15,-4 12-1 0,-6-8 1 0,-9 8 12 0,-13-6 1 16,-8 6-9-16,-11-8-1 0,-8 5-8 16,-8 1 11-16,-9-1 4 0,-4 2 1 0,-5 0 8 0,-5 1 2 15,-2 0 18-15,-2 0 18 0,0 0 23 0,0 0 22 16,0 0 4-16,0 0-5 0,0 0-20 0,-18 0-25 15,18 0-19-15,0 0-16 0,0 0 1 0,-13 0-13 16,13 0 3-16,0 0 8 0,0 0-3 0,0 0 7 16,0 0 2-16,0 0-6 0,0 0-2 15,0 0-4-15,0 0 3 0,0 0-1 0,0 0 4 16,0 0 8-16,0 0 6 0,0 0 20 0,0 16 11 16,0-16 4-16,0 0 3 0,0 0-2 0,0 0-2 15,0 14-1-15,0-14-11 0,0 11-9 0,0-11-10 16,-13 15-4-16,13-3 2 0,0 2-4 0,0 1 4 15,0 3 0-15,0 3 2 0,-7 2 8 16,7 5 13-16,0 5-2 0,-2 6-6 0,0 5-10 0,2 8-21 16,0 5-9-16,0 8 0 0,0 5 0 15,0 6 4-15,0 5 9 0,26 2 12 0,-26 3 8 0,29-3 14 16,-9 0 4-16,3-4-11 0,0-4-13 16,3-5-14-16,-1-6-14 0,0-2-4 0,-2-8 0 15,-2-3-3-15,-2-3 8 0,-1-3-7 0,-3-4 1 16,-5-2 4-16,-1-4-7 0,-2-6 7 0,-3-1-5 15,-4-3 3-15,2-4-8 0,-2-4-2 0,0-4-3 16,0-4-9-16,0-1 2 0,0-2-8 0,0-3 5 16,-17 0 3-16,17-3 0 0,0 0-1 0,-19 0-6 15,19 0-6-15,-20 0-1 0,8 0 3 16,-2 0 2-16,-1 0 7 0,-2-15 7 0,-4 15 5 16,-3 0-1-16,1 0 6 0,-4-12 0 0,-2 12 0 0,-5 0 3 15,0-7-5-15,-4 7 1 0,-1-7-1 16,-7 7 1-16,-3-5-3 0,-3 5-3 0,-2-5-6 15,-3 5-4-15,-3-3-4 0,-1 2 6 0,-2 0 4 16,1 0 2-16,-1 0 2 0,4 1 0 16,-4 0 0-16,0-1 4 0,3 1 1 0,-1 0 1 0,1 0 3 15,1 0-2-15,3 0 2 0,4 0 0 0,-1 0 4 16,5 15 2-16,-2-15 0 0,6 0 0 0,3 0-6 16,0 12 0-16,3-12 0 0,0 0 0 0,1 0 0 15,2 0-2-15,1 0-5 0,1 0-4 16,1 0-6-16,-1 0-3 0,1 0 3 0,1 0 2 0,-1 0 5 15,1 0 7-15,2 0 1 0,-2 0 2 16,1 0 2-16,3 0-1 0,-2 0 5 0,0 0-2 0,3 0 0 16,2 0-4-16,2 0 2 0,0 0 0 15,1 0 0-15,1 0-1 0,-1 0-9 0,3 0-6 16,1 0-4-16,-4 0-1 0,4 0-2 0,-2 0 8 16,1 0 3-16,1 0 3 0,0 0 8 0,0 0-1 15,-2 0 3-15,3 0-1 0,1 0-1 0,-2 0 3 16,0 0-7-16,1 0 5 0,3 0-1 15,1 0-1-15,0 15 4 0,2-15-1 0,2 0 0 16,-1 0 2-16,4 9-3 0,-2-9-1 0,1 0-1 0,-1 0 0 16,-2 7-4-16,2-7-13 0,0 0-1 15,-2 0-7-15,0 0 5 0,-1 0 5 0,-2 0 1 16,1 0 2-16,0 3 8 0,-5-3 3 0,3 3 4 16,-2-1 2-16,1 0-4 0,0-1 1 0,2 1 0 15,0 0 1-15,2 0 0 0,5-1 3 0,-1 1 6 0,3-2 8 16,1 0-3-16,2 0-2 0,0 0-8 15,0 0-1-15,0 0 0 0,0 0 3 0,0 0-3 16,18 0 2-16,-18 0-6 0,0 0-2 0,0 0 5 16,0-14-4-16,0 14 1 0,0 0-2 0,0 0-6 15,0 0 0-15,-19 0 3 0,19 0 2 0,-19 0 1 16,19 0-2-16,-22 0-2 0,22 0 0 0,-16 0 2 16,16 14 1-16,-16-14-1 0,16 0 3 15,-7 0 2-15,7 0 2 0,0 0 3 0,0 0-5 16,0 0 2-16,0 0-3 0,0 0 2 0,0 0 0 15,0 0-5-15,0 0 6 0,0 0-8 16,0 0 9-16,0 0 1 0,0 0-5 0,0 0 5 16,0 0-2-16,19-12-4 0,-19 12 2 0,0 0-3 0,0 0 3 15,12-8 3-15,-12 8 4 0,0-5-3 0,6 5-5 16,-6-6 2-16,0 1-7 0,0 0 3 0,0-2 1 16,4-1 0-16,-2-2-2 0,-1 0-4 0,3-2-14 15,-4-2-28-15,0 2-65 0,0-2-73 0,0-1-93 16,0-1-91-16,0 3-96 0,0-4-251 0,0 4-205 15,0 0-253-15,0 0 46 0,0 1 329 0</inkml:trace>
  <inkml:trace contextRef="#ctx0" brushRef="#br0" timeOffset="71055.0301">26003 3189 1125 0,'0'-1'81'0,"0"1"115"15,0 0 54-15,0 0 85 0,0 0-16 16,0 0-47-16,0 0 0 0,0 0 34 0,0 0 53 0,0 0 17 15,0 0 12-15,0 17-69 0,0-17-82 0,0 0-54 16,0 24-38-16,-12-24-10 0,12 23 22 0,0-6 31 16,-14 2 14-16,14 2 37 0,-6 7 5 15,6 2-11-15,-5 3-4 0,5 5-42 0,0 4-26 16,0 2-23-16,0 7-22 0,0 2-14 0,0 6-27 16,0 1-12-16,0 5-11 0,20 3-19 0,-20 5 5 15,0-1-11-15,15 2 7 0,-15-4 7 16,13-1 15-16,-13-3 8 0,18-4 7 0,-9-4-5 15,1-7-25-15,2-2-16 0,-1-3-15 0,-2-5-9 16,1-2-1-16,-2-6 0 0,-1-2 0 0,-1-3 0 16,-2-4 0-16,2-3 0 0,-4-6 0 0,2-1 0 15,-3-4 0-15,1-3 0 0,0-2 0 0,-2-2 0 16,0-1 0-16,0-1 0 0,0 0 0 0,0 0 0 16,0-1 0-16,0 0 0 0,0 2 0 0,0 0 0 0,-21-2 0 15,21 2 0-15,0-2 0 0,-13 3 0 16,13-3 0-16,0 0 0 0,-14 2 0 0,14-1 0 15,0-1 0-15,-7 0 0 0,7 2 0 0,0-1 0 16,-2 0 0-16,2 0 0 0,0-1 0 0,0 2 0 16,0 0 0-16,0-2 0 0,0 4 0 0,0-1 0 15,0 0 0-15,0 0 0 0,0 2 0 0,0 0 0 16,0 1 0-16,0-2 0 16,0-1 0-16,0 1 0 0,0-2 0 0,0 0 0 0,0 0-40 0,0-2-79 15,0 0-109-15,0 0-170 16,0 0-224-16,0-22-178 0,0 22-326 0,0-28-181 15,0 15-80-15,-17-6 259 0</inkml:trace>
  <inkml:trace contextRef="#ctx0" brushRef="#br0" timeOffset="72021.9962">25024 4092 2160 0,'0'0'72'0,"0"0"68"0,0 0 83 16,0 0 73-16,0 0 104 0,0 0 93 0,0 0 17 16,0 20-7-16,0-20-99 0,0 20-77 0,0-6 6 15,0 6 11-15,0-1-16 0,0 5-24 0,0 2-50 16,0 3-19-16,0 3-25 0,0 2-17 0,0 1-14 15,0 0-50-15,0 1-36 0,0-2-42 0,0-4-41 16,17-1-10-16,-17-3 0 0,13-4 0 0,-13-3 0 16,14-5 0-16,-14-3 0 0,10-2 0 0,-10-2 0 15,7-2 0-15,-7-4 0 0,0 1 0 16,2-2 0-16,-2 0 0 0,0 0 0 0,0 0 0 16,0-24 0-16,0 24 0 0,0-25 0 0,0 9 0 15,0-5 0-15,0-2 0 0,0-2 0 0,0 0 0 16,0-7 0-16,-21 0 0 0,21-5 0 0,-19-3 0 15,19-2 0-15,-23-3-33 0,23 0-35 0,-22-2-23 16,12 1-25-16,2 3 16 0,8 2 19 16,-10 3 8-16,10 3 5 0,0 5 0 0,0 2 0 15,0 7 10-15,0 3 12 0,19 0 13 0,-19 7 16 16,24 1 6-16,-24 5 4 0,30 3 2 0,-13-1 1 16,0 3 0-16,1 0 2 0,-3 0 2 0,2 24-8 15,-3-24 4-15,1 25 2 0,-3-11 4 0,-1 2 5 16,-1 1-3-16,-1 1 0 0,-5 1-2 0,-1 2 3 15,0-1 3-15,-3 2 4 0,0-3-3 0,0 1-1 16,0-1-1-16,-31 1-2 0,31-2-1 0,-30-2-3 16,12-3-4-16,-1-1 1 0,-1-2 0 0,0-1-20 15,-1-3-42-15,4-1-68 0,0-3-98 0,2-2-115 16,2 0-105-16,4 0-93 0,1 0-204 16,5-24-146-16,3 24-118 0,0-21-126 0,0 21 290 15,34-25 281-15</inkml:trace>
  <inkml:trace contextRef="#ctx0" brushRef="#br0" timeOffset="72683.1535">26315 3999 2244 0,'0'-7'94'0,"0"0"57"16,0 3 93-16,0 1 102 0,0-4 5 0,0 6 31 16,0 1 10-16,0-3-26 0,0 3-42 0,0 0-11 0,0 0-35 15,0 0-2-15,0 0 6 0,0 0-13 0,0 0-19 16,17 0-20-16,-17 0-20 0,0 23-14 15,0-23-17-15,14 22-3 0,-14-9-7 0,0 3-23 16,9-1-16-16,-9 0-37 0,0-1-35 0,6 1-29 16,-6-2-16-16,0-1-13 0,6-3 0 0,-6-1 0 15,2-4 0-15,-2 1 0 0,0-2 0 0,2-2 0 16,-2-1 0-16,0 0 0 0,0 0 0 0,0 0 0 16,0 0 0-16,0-25 0 0,0 25 0 0,0-25 0 15,19 11 0-15,-19-2 0 0,14 0 0 16,-14-1 0-16,16 0-6 0,-4 1-12 0,1 0-21 15,1 4-11-15,3-1 5 0,1 3 10 0,2 2 22 16,1 1 14-16,1 2 0 0,1 2 2 0,-1 3 1 16,-2 0 8-16,-1 0 14 0,-2 0 15 0,-3 25 5 15,-1-25-10-15,-4 30-11 0,-2-13-16 0,0 3-7 16,-3-1-2-16,0 3 0 0,-3 2 0 0,1-3 0 16,-2-2 0-16,0 0 0 0,0-1-1 0,0-2-75 15,0-4-89-15,0 0-105 0,0-3-154 0,0-2-164 16,0-1-130-16,-15-3-328 0,15-2-209 0,0-1-128 15,-17 0 218-15</inkml:trace>
  <inkml:trace contextRef="#ctx0" brushRef="#br0" timeOffset="74847.3315">6787 3961 541 0,'3'0'43'15,"-1"0"59"-15,2 0 63 0,0 0 48 0,-1 0 19 16,-2 0 2-16,0 0-16 0,-1 0-20 0,0 0-31 16,0 0-34-16,0 0-25 0,0 0-7 0,0 0-12 15,0 0-3-15,0 0-2 0,0 0-3 16,-14 0 7-16,14 0 2 0,0 0 6 0,0 0 21 0,0 0 0 15,0 0 9-15,0 0 30 0,0 0 10 0,0 0 30 16,0 0 14-16,0 0-9 16,0 0-18-16,-9 0-41 0,9 0-15 0,0 0-28 0,-5 0-15 15,5 0-1-15,-6 0-11 0,1 0-14 0,0 0 21 0,-4 0-4 16,-1 0-14-16,-2 0-4 0,-3 0-45 16,0 0-6-16,-2 17 3 0,-1-17-9 0,-2 0 9 15,-1 0 6-15,0 10-8 0,-1-10 14 0,1 0 9 0,-3 0-13 16,0 0 11-16,-2 5-10 0,0-5-5 15,-2 0 4-15,-2 0-16 0,-1 0 3 0,-1 3 2 16,-1-1 2-16,0 0 4 0,0-2-3 0,-2 3 6 16,0 1-8-16,0-1 8 0,-1 0-2 0,-2 1-11 15,-2-1-1-15,1 2-7 0,0 0 5 0,-2 0-3 16,1 1 7-16,1-2-4 0,0-2 7 0,-1 4 0 16,4-3-1-16,0 0-6 0,3 0-11 0,0-2 5 15,4 0-5-15,-2 0 16 0,5 1 0 0,1-1-4 16,0-1 0-16,1 0 0 15,3 0-4-15,1 0 3 0,0 0 3 0,5 0 1 0,-1 0-1 16,4 0 2-16,1 0 0 0,2 0-8 16,2 0 8-16,0 0 0 0,3 0-4 0,0 0 4 0,2 0-6 15,0 0 7-15,2 0-1 0,-1 0 2 0,1 0 3 16,0 0-1-16,0 0 4 0,0 0 4 0,0 0 34 16,0 0 3-16,0 17 18 0,0-17 18 0,0 11-20 15,15-11-10-15,-15 18-3 0,0-7-18 0,12-1-2 16,-12 1 4-16,0 3 5 0,10 4 5 0,-10-1 13 15,0 3 13-15,0 3-3 0,0 1-2 0,0 5-11 16,0 0-2-16,0 3 1 0,0 2 13 0,0 1 5 16,0 2 16-16,0 1 10 0,0 2 2 15,19-1 0-15,-19 2-19 0,16-2-21 0,-16 1-14 16,16-1-14-16,-16 1-11 0,17-2 1 0,-17 0-5 16,16 0 3-16,-7-1 2 0,-3 0-3 0,0 1 2 15,0-3-2-15,-3 0-5 0,3-2-2 0,-4-1-7 16,0-3-4-16,0-1 1 0,0-2-1 15,-1-2-2-15,0-3-3 0,-1 1 2 0,0-4-5 16,0-1 2-16,1-3 1 0,-1-2-3 0,0-2 5 16,0 0-4-16,0-1 4 0,0-5-1 0,0 2-1 0,0-1 5 15,0-2-9-15,0 1 0 0,0-1 6 16,0-1-4-16,0 0 7 0,0 1-2 0,0-3-7 16,0 2 5-16,0-2-5 0,0 2 3 0,0-1 4 15,0 0-3-15,0 0 2 0,0 1-3 0,0-1-4 16,0 1 1-16,0-2 1 0,0 2 6 0,0-2 2 15,0 3 2-15,0-3-4 0,0 2-2 0,0-1 1 16,0 0-5-16,0 0 2 0,0 0 3 0,0 0-2 16,15 1-1-16,-15-1 4 0,14-1-6 0,-14 0-3 15,16 0 4-15,-5 0 3 0,1 0 0 0,3 0 1 16,-1 0-1-16,4 0-3 0,0 0-2 0,4 0 2 16,1 0 4-16,1 0 3 0,4 0 2 0,-1 0 2 15,8 0 4-15,-1 0-2 0,0 0 3 16,4 0 0-16,2 0-11 0,1 0 1 0,1 0-3 0,2 0-6 15,-2-13 4-15,-1 13-7 0,5 0 5 16,-3-17-1-16,-1 17 4 0,-1-8-1 16,-4 8-4-16,0-8 1 0,-2 8 3 0,-1 0 5 0,-4-5-1 15,-1 5 0-15,0 0-5 0,-5 0 4 0,3 0-1 16,-1 0 4-16,0 0-2 0,2 0-4 0,-1 0 1 16,-1 0-2-16,1 0 0 0,0 0 0 0,3 0-6 15,0-17 3-15,1 17-4 0,-1 0 3 0,-2-15 2 16,4 15-3-16,-3 0 6 0,-2-14 0 0,-4 14 2 15,-2 0 1-15,-4 0 0 0,-3 0-11 0,-2 0 6 16,-5 0-5-16,1 0-2 0,-3 0 13 0,-3 0-5 16,0 0-1-16,-2 0 1 0,0 0-3 0,0 0-4 15,0 0 8-15,0 0-1 0,0 0 1 16,0 0 0-16,0 0-8 0,0 0 7 0,0 0-6 16,0 0 3-16,0 0 7 0,0 0-7 0,0 0 4 15,0 0 1-15,0 0-6 0,0 0 1 0,-14 0-3 16,14 0-7-16,0 0-22 0,0 0-29 0,0 0-49 15,0 0-55-15,0 0-42 0,0 0-76 0,0 0-134 16,0 0-118-16,0 0-262 0,-7 0-273 0,7 0-264 16,0 0 43-16,-5-20 329 0</inkml:trace>
  <inkml:trace contextRef="#ctx0" brushRef="#br0" timeOffset="75687.6986">6044 4674 1761 0,'0'-3'100'15,"0"-1"81"-15,0 1 89 0,0 1 68 0,0 0 2 0,0 2 16 16,0 0 12-16,0 0 38 0,0 0-34 15,0 0-38-15,0 18-45 0,0-18-23 0,19 25 7 16,-19-25 17-16,17 31 5 0,-17-11-29 0,14 4-41 16,-14 0-46-16,0 1-43 0,0 0-44 0,0 0-26 15,0-2-22-15,0-2-10 0,0-1 0 0,0-6-10 16,0-3-2-16,0-3-4 0,0-3-10 0,0-1 6 16,0-3 0-16,0-1-4 0,0 0-4 0,0 0-11 15,0-30-12-15,0 13-8 0,0-4-11 16,0-3-11-16,0-1-9 0,0-4-4 0,0 0 9 0,14 0 11 15,-14 2 15-15,12 4 13 0,-12 0 2 16,19 4 9-16,-6 2 2 0,1 5 1 16,2 0 5-16,0 7 4 0,3 0 12 0,1 5 18 15,1 0 18-15,0 0 15 0,1 30 9 0,-1-14 18 0,1 1 11 16,-2 4 0-16,0 4-10 0,-2-3-33 0,-1 2-31 16,-3-2-25-16,-2-1-15 0,-1-1-12 0,-2-1-14 15,-4-1-55-15,-3-3-74 0,0-2-88 0,-2-2-170 16,0 0-170-16,0-4-210 0,0-2-316 0,0-2-228 15,0-1 36-15,0-2 285 0</inkml:trace>
  <inkml:trace contextRef="#ctx0" brushRef="#br0" timeOffset="81418.0447">27597 3183 367 0,'0'0'1'0,"0"17"10"15,-12-17 11-15,12 0 19 0,0 0 21 0,0 0 30 16,0 0 44-16,0 0 30 0,0 0 68 0,0 0 27 16,0 0 22-16,0 0 22 0,0 0-42 0,0 0 7 15,0 0-10-15,0 0 18 0,0 0 36 0,0 0 4 16,0 0 6-16,0 0-38 0,0 0-63 0,0 0-35 15,0 0-46-15,0 0-37 0,0 0-12 16,0 0-43-16,0 0-5 0,0 0 4 0,0 0-8 16,29 0 4-16,-7 0-15 0,5 0-19 0,8 0 3 0,10 17-1 15,4-17-12-15,8 0-6 0,4 0-4 16,7 10 4-16,6-10 9 0,4 0 5 0,3 0-5 16,6 0-8-16,6 0 0 0,0 0 4 0,4 0 0 15,0 0-4-15,-2-16-5 0,-2 16-5 0,-3 0-7 16,-9-13-6-16,-6 13-14 0,-6 0-3 0,-8-13 15 15,-7 13 4-15,-6 0 16 0,-6-6 8 0,-7 6-4 16,-5 0 5-16,-6-4 5 0,-6 4 8 16,-6 0-8-16,-4 0-10 0,-3 0 1 0,-5 0-5 15,0 0 18-15,0 0 5 0,0 0-9 0,0 0-10 16,0 0-4-16,-18 0 9 0,18 0 9 0,0 0 1 16,0 0-15-16,0 0 4 0,-13 0 6 0,13 0-5 15,0 0 5-15,0 0-5 0,0 0-9 0,0 0 14 16,0 0 4-16,0 0 0 0,0 0 5 0,0 0-14 15,0 0-5-15,0 0 1 0,0 0 5 0,0 0 0 16,0 0 13-16,0 0 11 0,0 13 10 0,0-13 16 16,0 0-4-16,0 8-15 0,0-8 19 0,0 9 16 15,0-1 9-15,0 0 15 0,0 1-2 0,0 3-12 16,0 1 8-16,0 3-12 0,0 1-22 0,0 4-5 16,0 3 0-16,0 3 35 0,0 4 5 0,0 1 1 15,0 4 1-15,0 2-4 0,27 4 21 0,-27 2 18 16,34 3 11-16,-13 1-13 0,0 4-28 15,3 2-13-15,0 1-16 0,0 5-18 0,-1 0-6 0,0 2-13 16,-5 2-14-16,2-3-9 0,-3 2-2 16,-3-4 0-16,-1-2 2 0,-2-3 1 0,-2-4 0 15,0-2-5-15,-1-4-2 0,1-3 3 0,-1 0-2 16,-1-3 0-16,1-2 2 0,-2-1 0 0,0-1-3 16,0-2 2-16,-1 0-3 0,0-4 3 0,-2-1 0 15,1-1 3-15,0-4-2 0,0-1-2 0,-1-2-2 16,1-3-1-16,0-3 4 0,0-2-4 0,0-4 6 15,-3 0-2-15,1-4-2 0,-2 0-1 0,0-3-2 16,0 0-3-16,0 0 1 0,0 0 4 16,0 0-2-16,0-22 5 0,0 22-5 0,-18-16-2 15,18 16 4-15,0-16-2 0,-18 16 5 0,18-10 2 16,-22 10 0-16,8-10 2 0,-2 10-2 0,-3-9 3 16,-1 9-1-16,-5-9-2 0,0 5 1 0,0 0-3 15,-1 2 5-15,1-2-3 0,-1 0-2 0,1 0-1 16,-1 1-1-16,1-1 5 0,-2 2-1 0,-3-1 2 15,0 1 2-15,-1 1 1 0,-1 1 4 0,-2 0 4 16,0 0-8-16,-3 0-2 0,-1 0 3 16,1 0-4-16,-2 0 5 0,2 0-1 0,-1 0-5 15,2 16-1-15,-2-16-3 0,0 0 0 0,-1 0 1 16,1 0 0-16,2 13 0 0,-1-13 3 0,-4 0-2 16,2 7 2-16,0-7 0 0,0 8-3 0,0-6 2 15,0 3 0-15,-3-2 0 0,1 1 1 0,4-1-3 0,-2 2-2 16,3-1 0-16,-1 1 0 0,2-3 8 15,2 1 3-15,1 0 2 0,1 0 5 0,2 1-1 16,-1-2 2-16,0 1-4 0,3-1-8 0,0 1 1 16,3-1-4-16,-1 0 1 0,5 1 3 0,1-1-7 15,3 1-1-15,1-3 0 0,3 2-1 0,0-1 3 16,6 0 0-16,-2-1-2 0,4 2 2 0,-1-1 0 16,2-1 4-16,-1 1-1 0,-3 0 1 0,2 1-5 15,-3-1 1-15,-1 1 0 0,-2-2 0 0,-1 3 0 16,-3-3-2-16,2 3 0 0,-1-2 2 15,0 2-1-15,1-2 2 0,-1 0-1 0,3 1 0 16,3-1 3-16,-2-1-1 0,3 2 4 0,0-2-1 16,2 0 4-16,2 0 12 0,-2 0 19 0,3 0 26 15,1 0 9-15,1 0-10 0,0 0-24 0,0 0-27 16,0 0-18-16,0 0-22 0,23 0-67 0,-23 0-81 16,17-17-102-16,-17 17-167 0,19 0-130 0,-19-12-144 15,16 12-263-15,-16-13-150 0,15 13-85 0,-5-17 123 16,-3 8 368-16</inkml:trace>
  <inkml:trace contextRef="#ctx0" brushRef="#br0" timeOffset="82133.5512">28366 3963 480 0,'0'0'33'15,"0"0"32"-15,0 0 63 0,0 0 61 0,0 0 33 16,0 0 57-16,0 0 8 0,0 0 24 0,16 0 2 16,-16 0-30-16,0 0 31 0,0 0 35 0,0-13 39 15,13 13 46-15,-13 0-41 0,0 0-64 0,0 0-71 16,0 0-47-16,0 0 26 0,0 0 27 0,9 0 36 16,-9 0-1-16,5 14-36 0,0-14-32 0,0 21-24 15,-2-5-8-15,4 3 4 0,-2 4-3 0,0 4-27 16,0 3-21-16,-2 5-53 0,3 2-44 15,-1 2-23-15,1 0-25 0,-2 0-3 0,0 0-4 16,0-6 0-16,1 1 0 0,-1-5 0 0,3-2 0 16,-2-3 0-16,-1-4 0 0,0-3 0 0,0-1 0 15,-1-3 0-15,1-4 0 0,0 0 0 0,-3-2 0 16,0-3 0-16,0-4 0 0,0 0 0 0,-1 0 0 16,0 0 0-16,0-20 0 0,0 20 0 0,0-29 0 15,0 10 0-15,0-5 0 0,0-4 0 0,-20-4 0 16,20-3 0-16,-14-3 0 0,14-4 0 0,-18-1 0 15,18-1 0-15,-18 0 0 0,18 2-30 0,-10 4-22 16,10 0-18-16,0 3-11 0,0 3 15 0,0 0 12 16,0 5-7-16,26 1-9 0,-26 2 4 0,22 2-11 15,-22 3 14-15,28 2 8 0,-13 2-7 16,1 1 8-16,0 1 2 0,1 3 5 0,0 4 17 16,1-1 14-16,-1 2 8 0,1 4 8 0,-5 1 1 15,4 0 1-15,-5 0-1 0,0 0 2 0,-4 25 2 16,-1-25 3-16,-3 28 13 0,-1-8 19 15,-3 1 19-15,0 4 22 0,0-1 16 0,0 0-2 16,-24-2-14-16,24 4-20 0,-29-5-25 0,6 2-20 16,2-3-10-16,-6-3-6 0,2 0-12 0,-3-4-40 0,-1-3-79 15,1-2-108-15,0-5-197 0,2-3-182 16,3 0-234-16,-1 0-283 0,7-21-212 0,3 21 69 16,4-34 315-16</inkml:trace>
  <inkml:trace contextRef="#ctx0" brushRef="#br0" timeOffset="127192.2798">5385 4880 637 0,'0'0'36'15,"8"-6"54"-15,-8 6 40 0,7 0 54 0,-4-3 25 16,-1 3-12-16,0-4 11 0,-2 4 15 0,0 0-6 16,0-2 10-16,0 2-7 0,0 0-5 0,0 0 8 15,0 0 6-15,0 0 23 0,0 0 10 0,0 0 10 16,0 0-4-16,0 0-20 0,0 0-23 0,0 0-36 16,0 0-38-16,0 0-26 0,0 0-30 15,0 0-26-15,0 0 4 0,0 0-1 0,0 0-8 0,0 0 3 16,0 0-6-16,0 0-2 15,-18 0 1-15,18 0-14 0,0 0-5 0,-22 0-9 16,22 0 7-16,-30 0 17 0,10 0 7 0,-4 14 4 16,-3-14 1-16,-1 0 2 0,-6 0 10 0,-3 13 6 0,-3-13 5 15,-5 8-1-15,-4-8-4 0,-4 8 1 16,-3-3-4-16,-5-1 5 0,-3 3-2 0,-2-1 1 0,0 0-5 16,-1 0-14-16,-2 2-6 0,4-1-8 0,2-2-5 15,5 2 7-15,4-2-4 0,5 0-14 0,6-2-10 16,3 0-20-16,9-2-11 0,1-1 1 0,3 0 0 15,4 0 4-15,5 0 0 0,1 0 1 16,4 0-1-16,-1 0-2 0,5 0 4 0,3 0 2 16,3-15 2-16,1 15-6 0,1 0-37 0,1 0-19 15,0 0-22-15,0-12-10 0,0 12 23 0,19-8 2 16,-19 2-4-16,21 0-9 0,-21 1-25 0,25-1-23 16,-25-1-34-16,25-1-54 0,-25 4-74 0,18-2-71 15,-18 2-30-15,9-1-62 0,-9 1-89 16,0 0-76-16,0 4-74 0,0 0-60 0,0 0-6 0,-22 0 127 15,22 0 58-15,-21 18 203 0</inkml:trace>
  <inkml:trace contextRef="#ctx0" brushRef="#br0" timeOffset="127571.7419">4069 4913 1810 0,'0'0'33'0,"0"-2"25"15,0 2 12-15,0-3 27 0,-19 0 2 0,19 2 18 16,0 0 22-16,-14 1 26 0,14 0 19 0,0 0 7 16,-16 0 27-16,16 0 15 0,-9 0 23 0,9 0 28 15,-7 22 4-15,7-22-32 0,-6 14-36 0,6-14-39 16,0 20-50-16,0-11-15 0,0 2-30 0,0 1-27 16,0-1-17-16,0 0-15 0,0 3-18 15,0-4-9-15,0 2 8 0,0-2-12 0,18-2 0 16,-18 0 4-16,14-4-4 0,-14 1 8 15,15-3-6-15,-6-2-22 0,1 0-17 0,1 0-14 16,2 0-12-16,-2-19 1 0,0 19-9 0,1-23 3 0,1 8 0 16,-2-1 7-16,-2-1 13 0,-1-1 6 0,-1-1 24 15,-5 1 10-15,1-1 10 0,-3 2 0 0,0 3 20 16,0 2 25-16,-21 0 28 0,21 5 24 0,-21 3 9 16,21 3-5-16,-28 1 4 0,14 0 0 15,-2 0-19-15,2 29-28 0,0-29-26 0,1 34-30 0,4-13-15 16,9 1-27-16,-11 1-55 0,11-2-114 0,0-1-269 15,22-1-279-15,-22-4-332 0,41-2-68 16,-12-6 276-16</inkml:trace>
  <inkml:trace contextRef="#ctx0" brushRef="#br0" timeOffset="128978.2117">7934 5635 486 0,'-1'0'-3'15,"-2"0"21"-15,1 0 18 0,0 0 52 0,-1 0 82 16,1-8 70-16,0 8 57 0,1 0 19 0,-3 0-36 16,2 0-24-16,1-7-7 0,-1 7 3 0,-2-3 43 15,2-1 7-15,-1 1 28 0,1 1 17 16,0 1-17-16,0-2-26 0,0 2-65 0,1-2-54 0,-1 3-30 15,0-2-27-15,0 0 12 0,1 0 21 0,-1 0 1 16,0 1 25-16,2-2 3 0,-2 1-19 16,2 2-4-16,0-3-10 0,0 0-19 0,0 2-11 15,0 0-10-15,-2 1-4 0,2-1-5 0,0 1-2 16,-2 0 4-16,2 0-7 0,0 0 0 0,0 0-5 16,0 0-15-16,0 0-14 0,0 0-8 0,0 0-11 15,-2 14-3-15,2-14 2 0,0 0-16 0,0 15-7 16,0-6-11-16,0 4-15 0,0 3 0 0,0 3 0 15,0 3 0-15,0 4 0 0,21 2 0 0,-21 3 0 16,14 0 0-16,-14 4 0 0,21 3 0 0,-7 0 0 16,1 5 0-16,0 3 0 0,2 2 0 0,0 2 0 15,-1 3 0-15,0-5 0 0,0 3 0 0,-2-2 0 16,-3-1 0-16,1-3 0 0,-3-3 0 16,-1-6 0-16,-2-3 0 0,1 0 0 0,-2-3 0 0,-1-5 0 15,0-5 0-15,-4 0 0 0,2-6 0 16,-2-2 0-16,0-3 0 0,0 0 0 0,0-3 0 15,0-3 0-15,0-1 0 0,0 0-73 0,-17-1-107 16,17-1-134-16,0 0-209 0,-14 0-156 0,14 0-185 16,0 0-209-16,-12-19-98 0,12 19-24 0,0 0 191 15,0-18 344-15</inkml:trace>
  <inkml:trace contextRef="#ctx0" brushRef="#br0" timeOffset="129458.2799">8116 6754 1632 0,'0'0'85'0,"-2"0"32"15,0 0 56-15,-1 0 48 0,-1-14-31 0,2 14 29 16,-1 0-19-16,-1 0 15 0,-1 0 1 16,1-12-14-16,2 12 6 0,0 0-26 0,0 0-25 15,1 0-17-15,-1 0-20 0,1 0-19 0,-2 0 1 16,1 0-9-16,-1 0 10 0,0 17-7 0,-1-17-22 16,2 12 0-16,-2-12-28 0,2 20-11 0,2-11-10 15,0 1-15-15,0 1-5 0,0-1-10 0,0-3 0 16,22-2-5-16,-22-5-11 0,22 6-14 0,-22-6-16 15,26 0-4-15,-13 0-14 0,2 0 5 0,-3-20-8 16,0 20-21-16,0-17 1 0,-1 17-4 0,-2-21-3 16,-1 21 6-16,-3-25 10 0,-2 13 23 15,-3-1 25-15,0-1 21 0,0 1 11 0,0 2 12 0,0-1 31 16,-25 3 39-16,25 2 41 0,-23 1 42 0,23 4 25 16,-24 2 9-16,9 0-5 0,3 0-28 0,-1 0-21 15,1 19-29-15,-1-19-13 0,4 23-21 16,1-23-32-16,2 28-13 0,6-15-39 0,-4-1-44 15,4-12-63-15,0 18-147 0,0-18-280 0,31 0-262 16,-14 0-362-16,5 0 2 0,3-19 300 0</inkml:trace>
  <inkml:trace contextRef="#ctx0" brushRef="#br0" timeOffset="130262.6902">10685 4408 1565 0,'0'-3'59'0,"0"1"93"0,0 1 70 0,0-1 48 15,0-1 26-15,0 2 0 0,0 0 27 0,0 1 25 16,0 0 25-16,-6-2-5 0,6 1-41 0,0 1-30 15,0 0-73-15,0 0-42 0,0 0-27 0,0 0-11 16,0 0 15-16,0 0-3 0,0 0 8 0,27 0-9 16,-7 0-32-16,7 0-43 0,8 0-30 15,6 0-15-15,10-14-23 0,7 14 2 0,7-15-11 16,5 15-6-16,3-18 3 0,-2 6-3 0,0 0 6 16,-1-1 0-16,-2 1-6 0,-5 0 4 0,-4 2-2 15,-5-1 2-15,-8 3 4 0,-6-1-5 16,-8 4 0-16,-7-1-9 0,-6 3-1 0,-8-1 3 15,-6 4 2-15,-5 0 3 0,0 0 4 0,0 0-1 16,-27 0 1-16,27 0-1 0,-33 0 1 0,14 22-11 16,2-22-34-16,0 0-59 0,4 17-82 0,13-17-74 15,-16 0-36-15,16 10-66 0,0-10-128 0,0 0-144 16,0 0-120-16,0 0-129 0,25 0 21 16,-25-22 164-16,21 22 152 0,-21-17 254 0</inkml:trace>
  <inkml:trace contextRef="#ctx0" brushRef="#br0" timeOffset="130616.4839">11856 4137 833 0,'0'0'75'0,"0"-2"92"0,0 1 76 0,0-1 30 15,0 2 0-15,0-2-36 16,0 2-29-16,0-3 12 0,0 3-38 0,0 0-2 0,0 0 13 15,0 0 28-15,-18 0 46 0,18 0 14 0,0 16-6 16,-18-16-34-16,18 16-58 0,-15-16-44 16,15 16-49-16,-17-16-30 0,17 22-20 0,-11-10-29 0,11-3 4 15,-6 2-10-15,6-2 5 0,0 2 0 16,0-3 5-16,0-1-10 0,23-1-10 0,-23-2 15 0,24-1-24 16,-24-3 8-16,27 0-10 0,-11 0-30 0,1 0-19 15,-1-19-25-15,0 19-12 0,0-20-1 0,-2 20 2 16,-1-25 19-16,-2 11 13 0,-2 0-5 0,-4 0 5 15,-5 1-15-15,0 1-2 0,0 0 12 0,0 3 11 16,-32 2 15-16,32 2 5 0,-30 5-24 16,13-3-50-16,1 3-72 0,-2 0-82 0,0 0-68 15,0 24-123-15,1-24-142 0,1 24-41 0,-2-24 104 16</inkml:trace>
  <inkml:trace contextRef="#ctx0" brushRef="#br0" timeOffset="133103.8739">24697 4112 858 0,'0'0'70'0,"0"0"60"0,0 0 53 0,0 0 53 16,0 0-33-16,0 0-11 0,0 0 7 0,0 0 0 15,0 0 17-15,0 0-3 0,0 0-22 0,0 0 2 16,0 0 6-16,0 0-5 0,0 0 17 0,0 0-7 15,-15 0-14-15,15 0 0 0,0 0-4 0,0 13-1 16,0-13-8-16,0 0-15 0,0 0-41 16,-8 10 7-16,8-10 15 0,-8 0 11 0,3 11 39 15,0-11-32-15,-3 11-22 0,-1-8-22 0,-2 3-14 16,0-3-3-16,1 0-13 0,-6 0 2 0,-1 0-15 16,-2-3-12-16,-4 2-15 0,-1-2-16 0,-3 0-20 15,-5 0-5-15,-3 0-4 0,-3 2-4 0,-1-2 4 16,-2 1-6-16,-5 0-4 0,-2 1 5 15,-2 0-8-15,-4 2 6 0,-4 1 2 0,-2 2-17 16,-1 0-4-16,-2 0-9 0,0 1-3 0,2 1 9 16,2 1 19-16,4-2 7 0,3 1 3 0,9-1 6 15,5-1-6-15,6-2 3 0,8 0 6 0,5-1 0 16,7-2 6-16,4-2 4 0,5 0-3 0,3 0-2 16,0 0-9-16,0 0-6 0,0 0-1 0,0 0-1 15,25 0 1-15,-25 0-11 0,17 0 2 0,-17 0-5 16,15 0-27-16,-15 0-38 0,12 0-56 0,-12 0-73 15,0 0-53-15,0 0-19 0,0 0-43 0,0 0-66 16,0 0-133-16,0 0-119 0,0 0-69 0,0 0-76 16,0 0 63-16,-21 0 64 0,21 0 166 0,-17 0 218 15</inkml:trace>
  <inkml:trace contextRef="#ctx0" brushRef="#br0" timeOffset="133479.8167">23448 4243 1194 0,'0'0'77'0,"-15"-2"75"0,15 2 59 0,-15 0 57 16,15 0-23-16,-13 0-30 0,13 0 0 0,0 0-3 16,-11 0-1-16,11 0 11 0,0 0-3 0,0 0-24 15,0 0 5-15,0 0 1 0,0 0-26 0,-4 14 34 0,4-14-8 16,-3 0-26-16,0 19-2 0,1-19-69 0,2 19-26 15,-2-6-25-15,0-1-28 0,2 0 0 0,-1 0-15 16,1-1-14-16,0-1 9 0,0-2 0 16,0-3-9-16,0 1 13 0,0-2-9 15,23-2-2-15,-23-2-23 0,15 0-19 0,-15 0-9 0,18 0-20 16,-7-22-6-16,-11 22-19 0,18-21-23 0,-11 21-3 16,-7-25 15-16,10 13 20 0,-10-3 20 0,7 2 27 15,-7 0 13-15,0-1 23 0,0 2 7 16,0-1 7-16,0 2 8 0,0 1 10 0,-19 0 12 0,19 5 27 15,0-1 11-15,-21 4-7 0,21 1-9 16,0 1-30-16,-17 0-25 0,17 0-52 0,0 18-84 16,-8-18-175-16,8 20-211 0,0-20-263 15,0 25-191-15,21-11 99 0,-21-2 216 0</inkml:trace>
  <inkml:trace contextRef="#ctx0" brushRef="#br0" timeOffset="134369.2232">27029 5046 672 0,'0'-7'44'0,"14"0"76"16,-14-1 76-16,0 1 37 0,0 0 37 0,0 2-10 16,0 0-33-16,0 4 8 0,0-2-32 15,0 2-22-15,0 1 31 0,0 0 9 0,0 0 1 16,-14 0 45-16,14 0 17 0,0 0 20 0,0 25 4 15,-11-25-28-15,11 22-38 0,0-22-13 0,0 27 15 16,0-11 73-16,0 2 75 0,0 3 47 0,0 1 42 16,20 6-53-16,-20 3-100 0,18 6-111 15,-18 0-108-15,20 7-83 0,-20 3-26 0,16 0 0 16,-16 3 0-16,11 1 0 0,-11-2 0 0,0-1 0 16,7-3 0-16,-7-5 0 0,0-2 0 0,4-3 0 15,0-5 0-15,-3-2 0 0,4-2 0 0,-1-5 0 0,-2 1-8 16,1-4-47-16,3 0-37 0,-2-3-48 15,1 0-43-15,-1-3-1 0,2-3-31 0,-2-1-44 0,0-3-71 16,1-1-94-16,-3-1-31 0,0-3-53 16,0 0-89-16,0 0-56 0,-2 0-73 0,3 0-34 15,0 0 14-15,-3 0 100 0,2-15 85 0,0 15 181 16</inkml:trace>
  <inkml:trace contextRef="#ctx0" brushRef="#br0" timeOffset="134744.1902">27218 5978 2307 0,'-20'-11'80'0,"20"11"66"0,0 0 71 16,-21 0 83-16,21 0 10 0,-11 0 14 0,11 0 45 16,-14 0-8-16,14 0-22 0,-9 0-34 0,9 0-73 15,-6 0-32-15,6 0-11 0,-6 0 5 0,1 0 2 16,3 16-9-16,-3-16-23 0,3 16-34 0,-1-6-29 15,1 2-24-15,0 2-28 0,0-1-21 0,2 1-15 16,0 1-9-16,0-1-4 0,0-1 4 0,0 1-6 16,20-4-13-16,-20 0-19 0,20-3-20 0,-20 1-20 15,27-7-24-15,-13-1-18 0,1 0-19 0,1 0-29 16,0 0-6-16,-2 0-12 0,-1-21 8 0,1 21 19 16,-3-19 5-16,-3 19 11 0,-3-25-2 15,0 13 22-15,-3-2 28 0,-2 0 41 0,0-1 26 16,0 1 14-16,-20 1 11 0,20 2 10 15,-23 3 48-15,23 1 30 0,-29 4 25 0,11 3 9 16,2 0-23-16,3 0-18 0,-6 0-9 0,6 20-24 0,-3-20-16 16,6 20-16-16,10-20-52 0,-7 18-67 0,7-18-158 15,0 17-336-15,0-17-297 0,31 9-309 16,-11-9 91-16,2 0 336 0</inkml:trace>
  <inkml:trace contextRef="#ctx0" brushRef="#br0" timeOffset="135592.0471">29749 4082 514 0,'-7'0'35'0,"2"0"43"0,0 0 62 0,2 0 70 16,0 0 34-16,2 0-13 0,-1 0 10 16,1 0-1-16,1 0-6 0,0 0 20 0,0 0-25 15,0 0 10-15,0 0 21 0,0 0 23 0,0 0 33 16,0-11-10-16,0 11-38 0,15 0-4 0,-15 0-33 16,0 0-22-16,0 0 7 0,14 0 4 0,-14 0 35 15,12 0 27-15,-3 0-2 0,0 0-27 0,2 0-50 16,6 0-53-16,3 0-40 0,4 0-41 0,5 0-33 15,10 0-21-15,2 0-12 0,10 0-7 16,6 0-2-16,8 0 4 0,6 0-1 0,6-18 3 16,3 18 1-16,4 0 3 0,2-14-3 0,-1 14 1 15,-2-11 2-15,-5 11-9 0,-9-9-10 0,-6 9-25 16,-10-9-25-16,-11 3-24 0,-8 6-14 0,-10-5-19 16,-7 2-4-16,-7 0 8 0,-7 1-2 0,-3-1 11 15,0 3-16-15,0 0-12 0,-30-1-13 0,30-1 5 16,-34 2-7-16,16 0-22 0,0 0-6 0,-3-1-60 15,4 1-74-15,-1 0-82 0,4 0-81 0,2 0-45 16,2 0-37-16,2 0-108 0,8 0 34 0,-8 0 87 16,8 0 106-16,0 0 244 0</inkml:trace>
  <inkml:trace contextRef="#ctx0" brushRef="#br0" timeOffset="135971.7747">31021 3938 1857 0,'0'0'40'0,"0"0"68"0,-17 0 61 0,17-14 64 16,0 14 33-16,0 0-6 0,-15 0 27 0,15 0 13 15,0 0 5-15,-9 0-9 0,9 0-40 0,0 0-36 16,0 0-43-16,0 0-33 0,0 0-22 16,-6 0-22-16,6 0 1 0,-2 0-2 0,0 0-5 0,0 18 9 15,1-18-13-15,-2 13-10 0,1-13-17 0,1 16-27 16,0-16-25-16,1 17-7 0,0-17 9 15,0 16-7-15,0-7-5 0,19-2 11 0,-19 0-30 0,19-4-22 16,-19 1-16-16,27-4-34 0,-12 0-1 16,0 0 7-16,2 0 12 0,-3 0 9 0,-1-21 17 15,0 21 25-15,-3-17-4 0,0 17 13 0,-4-17 5 16,-2 17-9-16,-2-20 15 0,-1 9-5 0,-1 1-5 16,0-1 15-16,0 0 20 0,-21 0 15 0,21 2 11 15,-21 4 7-15,21 1 5 0,-25 4 10 0,25 0 0 16,-26 0 2-16,14 0-30 0,2 18-19 15,0-18-3-15,10 23-25 0,-14-23-26 0,14 27-55 0,0-14-61 16,0 3-115-16,0-2-188 0,0-2-214 16,21-2-208-16,-21 0-163 0,24-3 79 0,-24-7 267 15</inkml:trace>
  <inkml:trace contextRef="#ctx0" brushRef="#br0" timeOffset="139246.8393">7420 7083 1988 0,'0'0'56'0,"0"0"50"16,0 0 48-16,0 0 38 0,0 0-8 0,0 0 3 0,0 0-19 16,0 0 26-16,0 0 19 0,0-15-13 15,0 15-11-15,0 0-51 0,0 0-45 0,0 0-16 16,0 0 29-16,0 0 40 0,0 0 14 0,0 25 14 16,0-25-30-16,0 27-35 0,18-10-10 0,-18 6-29 15,20 2 7-15,-20 4-6 0,26 2-14 0,-14 3 4 16,2 3-25-16,1 3-12 0,-3-1-11 0,1 1-20 15,-2-4 0-15,-1-3-1 0,2-1-3 16,-5-6 15-16,0-5-19 0,-3-2-40 16,3-5-33-16,-5-5-98 0,1 1-85 0,-3-3-124 0,0-4-142 15,0 1-86-15,0-4-125 0,0 0-33 0,-27 0 87 16,27-21 135-16,-20 21 228 0</inkml:trace>
  <inkml:trace contextRef="#ctx0" brushRef="#br0" timeOffset="139791.8033">7355 7077 1524 0,'-2'-6'97'0,"-1"4"96"16,-1-1 70-16,1 1 54 0,3-2-19 15,-2 3-17-15,2-1 7 0,-2 2 16 0,1-3-16 0,0 1-44 16,1 0-42-16,0-3-53 0,0 3-47 15,0-1-30-15,0-2-33 0,0-2-18 0,0 0-19 16,0-3 1-16,23 1 3 0,-23-1-4 0,26-3 0 16,-8 1-1-16,2-2-12 0,1 0 4 15,4 4 4-15,1 0-4 0,1 0 7 0,-3 5 3 16,0 3-4-16,0 2 8 0,-1 0-5 0,-5 0-13 16,-2 22 12-16,-1-22-4 0,-7 32 4 0,1-14 7 15,-5 4 2-15,-2 2 0 0,-2 1-8 0,0-1-3 0,0 0-1 16,-30 3-3-16,30-2 0 0,-29 0-4 15,11 0-25-15,-1 1-17 0,2-2 1 0,-1 1 7 16,1-3 4-16,0-1 0 0,2-3-15 0,3-4-21 0,3 1-15 16,4-6-5-16,5-4 1 0,-7 1-12 15,7-4-11-15,0-2-13 0,0 0-18 0,23 0 7 16,-23 0 34-16,32-21 32 0,-14 21 45 0,5-19 26 16,0 19 8-16,4-20 3 0,-1 20 4 0,1-17 21 15,0 17 37-15,-1-10 35 0,2 10 38 0,-5 0 27 16,1 0 21-16,-2 20 13 0,-5-20 4 0,-1 30-17 15,-3-10-20-15,-5 3-26 0,-2 3-29 16,-4 2-6-16,-2 3-11 0,0-1-8 0,0 0-8 16,-24 2-17-16,24-1-41 0,-29-2-2 0,10-1-18 15,-3-3-6-15,-5 0 9 0,-3-2-9 0,1-4 4 16,-2-1-16-16,-2-4-13 0,2-3-27 16,0-4-42-16,2-4-55 0,4-3-104 0,0 0-151 0,1 0-140 15,6-25-92-15,2 25-116 0,6-29-21 0,4 11 63 16,6 0 161-16</inkml:trace>
  <inkml:trace contextRef="#ctx0" brushRef="#br0" timeOffset="140250.4368">8336 7343 2549 0,'-20'-3'27'0,"20"-3"29"16,-20 0 38-16,20 2 58 0,-21-2 40 0,21 3 11 16,-21-1 44-16,21 1 7 0,-18 3-11 0,18 0 11 15,-18 0-39-15,8 0-39 0,0 0-13 0,-2 0-36 16,-1 17-7-16,1-17-7 0,-3 18-2 0,3-18 22 16,1 28-10-16,-1-9-6 0,3-1-30 15,1 2-38-15,2 1-23 0,3 1-16 0,3 0-13 16,0-3 1-16,0 0-9 0,0-3-2 0,31-3-29 0,-31-3-43 15,32-3-34-15,-13-3-28 0,0-4-34 16,3 0-42-16,1 0-96 0,-3 0-112 0,-2-28-52 16,0 28-4-16,-5-24 63 0,1 24 87 0,-5-28 76 15,-4 14 55-15,-5 0 62 0,3-2 58 0,-3 1 54 16,0 0 58-16,0-1 46 0,-20 4 53 0,20-1 41 16,-17 4 19-16,17 2 15 0,-16 2 12 0,16 1 23 15,0 4 37-15,-16 0 43 0,16 0 30 16,0 18-16-16,0-18-29 0,0 24-67 0,0-24-80 0,0 29-44 15,0-12-43-15,0 0-19 0,23 0-6 0,-23 1-22 16,20-2-10-16,-20 0-9 0,23-2-14 16,-10-2-47-16,1-4-61 0,1-1-122 0,0-4-167 15,-1-3-134-15,0 0-128 0,1 0-177 0,1 0 17 16,0-27 124-16,-4 27 191 0</inkml:trace>
  <inkml:trace contextRef="#ctx0" brushRef="#br0" timeOffset="140531.1111">8638 7258 2508 0,'0'0'84'16,"0"19"77"-16,-21-19 60 0,21 20 63 0,-19-20-36 15,19 22-39-15,-17-9-43 0,17 0-59 0,0 2-43 16,-13-1-36-16,13-3-18 0,0-1-1 16,0-2-3-16,22 0-12 0,-22 1 4 0,27-5-5 15,-10-1 5-15,1-3 7 0,1 2 2 0,1-2-4 16,1 0 14-16,-1 0 22 0,-2 0 8 0,-5 0 59 15,0 0 45-15,-5 0 30 0,-8 0 15 0,0 0-40 16,0 23-61-16,0-23-48 0,-24 23-33 16,24-10-6-16,-39 3-12 0,17 2 4 0,-6 0-8 15,0 1 3-15,-1-1-4 0,1 1-13 0,1-2-22 0,2-2-76 16,3-1-75-16,1-2-113 0,3-2-96 0,2-4-72 16,4-1-61-16,4-3-100 0,3-2-37 15,2 0-5-15,3 0 134 0,0-17 222 0</inkml:trace>
  <inkml:trace contextRef="#ctx0" brushRef="#br0" timeOffset="140958.2024">8774 7383 2806 0,'5'0'44'15,"-2"0"24"-15,2 0 20 0,1-1 40 0,0-1 7 16,1 0 19-16,-2 1-3 0,4 1-36 16,0-3-47-16,0-1-43 0,3 1-15 15,-1-1-5-15,1-1-1 0,2-1-2 0,-1-1-5 0,1 2 1 16,-1-4-1-16,-1 2 2 0,1-2 4 0,-3 1-3 16,-1 0-2-16,-1-1 3 0,-2-2-5 0,-3 3 1 15,0-1-3-15,-2-3-5 0,-1 3 6 0,0 0 3 16,0 1 6-16,0-2 2 0,-23 2-4 0,23 1-3 15,-18 0-6-15,18 3 5 0,-25 1 2 0,11 3 8 16,-2 0 26-16,0 0 46 0,-1 0 76 0,-1 19 68 16,4-19 21-16,-1 24-16 0,1-24-42 0,4 29-40 15,0-12-27-15,5 1-5 0,3 1-9 0,2 1-10 16,0 0 20-16,0 3 10 0,22-1 14 0,-22 2 24 16,30-2-3-16,-13 0-3 0,3-3-6 0,3 1 7 15,4-2 3-15,4-3-26 0,1-1-31 0,5-4-59 16,5-3-40-16,5-2-54 15,0-5-80-15,0 0-150 0,2 0-192 0,-6-24-248 0,0 24-347 16,-3-29-282-16,-4 11 37 0,-7 2 287 16</inkml:trace>
  <inkml:trace contextRef="#ctx0" brushRef="#br0" timeOffset="142010.1212">26699 6634 1180 0,'0'0'95'0,"0"0"57"0,-3-13 89 16,3 13 65-16,0 0-36 0,0 0 42 0,0-9 14 15,0 9 52-15,0 0 19 0,0 0 9 0,0 0-36 16,0-3-53-16,0 3-44 0,0 0-80 0,0 0-29 16,0 0-44-16,0 0-8 0,0 0 6 15,0 0 27-15,0 0 33 0,0 0 19 0,0 24 3 16,0-24-34-16,0 25-18 15,0-7-18-15,0 3-4 0,0 3-10 0,0 4-19 0,0 1-21 16,18 3-29-16,-18 1-20 0,0 1-16 0,15-2-7 16,-15-1-9-16,10-1-16 0,-10-1-34 0,11-7-51 0,-11-3-69 15,12-2-115-15,-8-7-144 0,3-3-79 0,2-4-219 16,-3-3-155-16,2 0-111 0,2 0-113 0,-1-31 174 16,1 31 284-16</inkml:trace>
  <inkml:trace contextRef="#ctx0" brushRef="#br0" timeOffset="142518.8583">26717 6529 3775 0,'-7'0'57'0,"1"0"30"0,1 0 25 15,0 0 36-15,3 0-11 16,-1 0 23-16,1 0-10 0,0 0-30 0,2 0-47 0,0 0-47 15,0 0-16-15,21-21-7 0,-21 21-9 0,27-15-26 0,-8 15-40 16,4-22-25-16,2 12-10 0,2-1 9 16,0-1 43-16,4 2 28 0,-3 3 12 0,1 2 24 15,-3 5-7-15,-1 0-1 0,-5 0 18 0,-4 0 9 16,0 26 26-16,-7-26-3 0,-3 32 19 0,-3-12-4 16,-3 3-3-16,0 1 21 0,0 1-19 0,0-1-5 15,-29 3-10-15,29-4 0 0,-27 0-11 0,27-2-1 16,-29 1-10-16,12-1-18 0,0-3 4 0,1-1-5 15,1-1-9-15,1-2 9 0,5-3-13 0,0-4 4 16,2 0 14-16,2-4-33 0,5-2-24 0,0-1-40 16,0 0-44-16,0 0-43 0,29-21-29 0,-29 21-37 15,32-22-16-15,-11 22 29 0,4-21 52 0,2 21 66 16,-4-22 59-16,2 22 45 0,-2-12 28 0,0 12 44 16,-1 0 32-16,-2 0 58 0,-4 0 43 15,-5 22 23-15,0-22 22 0,-3 32-20 0,-8-14-38 0,0 4-37 16,0 3-42-16,0 0-24 15,-27 1-22-15,27 1-20 0,-27 2-14 0,10-2-14 0,0 1 5 16,-2-1-5-16,-1-1-7 0,0-4-8 0,-2-3-4 16,-1-2 7-16,3-3-15 0,-2-2-18 15,3-4-28-15,2-4-48 0,1-2-36 0,3-2-106 16,-1 0-180-16,3 0-160 0,2 0-139 0,1-26-189 0,4 26 16 16,4-33 193-16,0 11 194 0</inkml:trace>
  <inkml:trace contextRef="#ctx0" brushRef="#br0" timeOffset="142992.6599">27683 6738 2501 0,'0'-5'86'16,"2"-3"60"-16,-2 2 49 0,0 0 62 0,0-3-16 15,0 0-5-15,0 3 27 0,-18-1-13 0,18-1-28 16,0 1-21-16,-17 2-27 0,17 1-20 0,-14 1-7 16,14 3 7-16,-20 0-8 0,10 0 18 15,-1 0 16-15,-4 27 5 0,1-27-10 0,1 27-27 16,-5-8-30-16,4 0-40 0,-1 3-25 0,2 1-15 16,-2 0-22-16,7 3 0 0,-1-2-9 0,4 1-5 15,2-4 4-15,3 1-7 0,0-3-24 0,0-4-37 16,21-1-46-16,-21-6-59 0,31-2-35 0,-12-2-18 15,1-4-19-15,0 0 4 0,1 0-37 0,-2 0-58 16,3-26-49-16,-5 26-29 0,-2-23 34 0,-3 23 73 16,1-25 95-16,-4 12 85 0,-3 1 63 0,1-1 39 15,-6 1 17-15,1 0 4 0,-2 1 15 0,0 0 27 16,0 2 48-16,0 4 67 0,0-1 81 0,-23 5 83 16,23 1 51-16,0 0 15 0,-18 0-40 15,18 0-70-15,-13 21-46 0,13-21-24 0,-11 20-3 16,11-20 8-16,-7 26-7 0,7-11-31 0,0-1-36 15,0 1-41-15,0-2-43 0,0-1-30 0,0 2-18 16,20-5-19-16,-20-1-60 0,21-2-85 16,-21 0-123-16,27-6-104 0,-12 0-161 0,3 0-206 0,2 0-112 15,3-25-226-15,-1 25 63 0,6-26 262 16,-2 11 235-16</inkml:trace>
  <inkml:trace contextRef="#ctx0" brushRef="#br0" timeOffset="143285.4909">28172 6598 3423 0,'0'0'108'0,"0"0"131"0,-26 0 94 16,26 0 69-16,-18 23-60 0,18-23-81 0,-23 24-42 15,23-24-23-15,-20 30-22 0,20-14-37 0,-11-1-45 16,11 0-44-16,0-1-32 0,0-2-19 0,0-2-17 16,21-1-18-16,-21-4 1 0,31-5-17 0,-14 7 0 15,2-7 8-15,1 3-2 0,-2-3 24 16,3 0 10-16,-6 0 9 0,-1 0 3 0,-2 0-3 0,-3 0 1 15,-9 0 4-15,8 0 1 0,-8 17 1 16,0-17 16-16,0 15-8 0,0-15-3 0,-22 19-8 16,22-6-1-16,-30 0 2 0,11 2 6 15,-3 0 12-15,-2 1-17 0,-1 1-7 0,-2 1 0 0,0 1-12 16,2-3-21-16,0 1-32 0,4-2-69 0,4-3-91 16,2-2-153-16,3-3-196 0,6-2-133 0,1-5-185 15,5 0-4-15,0 0 135 0,0-22 202 0</inkml:trace>
  <inkml:trace contextRef="#ctx0" brushRef="#br0" timeOffset="143707.2223">28381 6723 3114 0,'0'0'68'0,"-19"0"45"0,19 14 52 15,0-14 74-15,0 0 25 0,-12 0 24 0,12 8-8 16,0-8-50-16,0 0-83 0,0 0-73 0,19 0-39 16,-19 0-30-16,22 0-15 0,-22 0-20 0,28-17-19 15,-13 17-21-15,0-19-18 0,4 19 2 16,-3-25 11-16,1 25 32 0,2-23 23 0,-3 10 19 16,1 0 5-16,-3-1-6 0,0 3 1 0,-4 0 4 15,-2 0 1-15,-1 1 0 0,-5 2 1 0,-1 1 4 0,-1 3 13 16,0 1 3-16,0 1 8 0,-30 2-12 15,30 0-6-15,-31 0 11 0,13 0-5 0,-3 20 28 0,-1-20 10 16,1 18 20-16,-1-18 18 0,0 24 1 16,0-12 0-16,1 3-18 0,1 0 10 0,3 1-4 15,2 0-4-15,5 0 21 0,2 1 13 0,2 0 35 16,6-3 13-16,0 3-26 0,0-3-28 0,0-1-42 16,29-1-19-16,-29-1-3 0,33-1-13 0,-11-2-13 15,0-2-11-15,3 1-5 0,2-1-4 0,-3-3-2 16,3 1-3-16,0-1-38 0,-2-2-83 0,2 0-126 15,-2-1-135-15,-1 0-245 0,-3 0-234 16,-3 0-211-16,-3 0-86 0,-1-21 193 0,-3 21 320 0</inkml:trace>
  <inkml:trace contextRef="#ctx0" brushRef="#br0" timeOffset="146701.9693">21151 2128 219 0,'-2'0'9'15,"2"0"7"-15,0 0 20 0,0 0 23 16,0-19 5-16,0 19 33 0,0-15 60 0,0 15 79 16,19-17 65-16,-19 17 42 0,0-11-6 0,0 11-22 15,0-10-11-15,0 10-12 0,0 0 44 0,0 0 48 16,0 0 41-16,0 0-9 0,0 0-54 0,0 0-83 15,0 0-52-15,0 0 38 0,0 0 31 0,0 0 31 16,0 0 0-16,0 17-41 0,0-17-46 0,0 0-21 16,0 14-7-16,0-14-5 0,0 17-2 0,0-6-30 15,0 5-52-15,0 5-50 0,22 6-51 0,-22 7-22 16,0 2 0-16,22 7 0 0,-22 5 0 0,16 6 0 16,-16 0 0-16,17-1 0 0,-9-1 0 15,0-7-10-15,1-2-74 0,-1-7-88 0,0-7-97 16,0-7-126-16,1-7-139 0,-1-3-79 0,0-7-170 15,0-1-209-15,-1-4-76 0,-1 0-119 0,3 0 192 16,-4-22 343-16</inkml:trace>
  <inkml:trace contextRef="#ctx0" brushRef="#br0" timeOffset="147056.8609">21097 2070 3306 0,'-9'-7'61'0,"4"0"67"15,-3 2 69-15,0 0 70 0,5-3-1 0,-1 1-27 16,1 0-46-16,2 0-51 0,1-1-56 0,0 0-26 16,0-1-28-16,24-2-14 0,-24 1-8 0,38 0-5 15,-11 2 4-15,3-1-4 0,5 2 4 0,2 3-9 16,1 1-5-16,3 3 10 0,-3 0-5 0,1 0-9 15,-5 22 18-15,-1-22-14 0,-4 28-4 0,-4-11 13 16,-4 3-18-16,-5 0 5 0,-4 3 27 16,-5 2 15-16,-3 0 26 0,-4 3 30 0,0 1 5 15,-23 0-1-15,23 2-7 0,-37 1-20 0,9-3-11 16,-4 0-5-16,-3-3-18 0,-3-1-8 0,-6-1-22 16,3-5-13-16,-3-3 13 0,3-5-25 0,2-1-37 15,4-3-38-15,3-6-61 0,5-1-81 0,8 0-195 16,4 0-222-16,7-25-226 0,5 25-191 0,3-24 150 15,0 24 261-15</inkml:trace>
  <inkml:trace contextRef="#ctx0" brushRef="#br0" timeOffset="147608.0475">21822 2551 3201 0,'4'12'22'0,"0"-2"40"0,0 1 70 15,-1-3 109-15,-1-3 77 0,1 0 29 16,1-2-2-16,0-2-68 0,-1-1-60 0,0 0-35 16,1 0-22-16,0 0 23 0,1-22 1 0,-1 22-3 15,-1-25-22-15,-1 8-39 0,-1 1-20 0,-1-5-15 16,0-2-4-16,0 0-20 0,0-5-20 0,-23-2-9 15,23-3-10-15,-19-1-4 0,19-5 0 0,-21 0-2 16,21-2-4-16,-20 2 5 0,20 1 11 0,-12 5 2 0,12 1-5 16,-8 7 0-16,8 3-3 0,0 5 13 15,0 2 26-15,0 6 5 0,0 1-8 0,0 4-18 16,0 4-27-16,22 0-8 0,-22 0-6 0,16 20-4 16,-16-20 5-16,20 33-2 0,-3-13 5 0,-2 6 0 15,2 3-7-15,1 1-3 0,1 3 3 0,3 4-2 16,-3-3 11-16,3 2 1 0,-1-2-6 15,1-4 3-15,-2-2-5 0,3-5 4 0,-2-5 8 0,0-3-4 16,3-6-4-16,-1-2-14 0,-3-7-18 16,0 0-19-16,-3 0-17 0,0-21-4 0,-2 21 10 15,-4-32 18-15,0 10 19 0,-1-4 13 0,-3-3 5 16,-1-5 0-16,0 0 2 0,-5-7-3 0,-1-3 1 16,0 2 4-16,0-1 2 0,0 3 9 0,-25 1 10 15,25 7 13-15,0 6 9 0,-16 6-1 0,16 6-8 16,0 5-4-16,0 8-3 0,0 1 0 0,0 0-3 15,0 22-11-15,0-22-10 0,0 30-12 0,0-9-40 16,16 1-63-16,-16 2-119 0,14 3-194 0,-14 1-124 16,18-3-281-16,-18 1-169 0,16-2-128 0,-6-1 25 15,0-6 258-15,1-3 288 0</inkml:trace>
  <inkml:trace contextRef="#ctx0" brushRef="#br0" timeOffset="147852.8135">22580 1936 3469 0,'2'0'140'16,"-2"-1"107"-16,0 1 97 0,0 0 70 0,0 0-69 15,0 0 6-15,0 0 3 0,0 0 55 0,0 26 25 16,0-26-19-16,21 29 0 0,-21-8-57 0,0 2-98 16,20 5-92-16,-20 4-100 0,14 4-68 15,-14 5 0-15,9 1 0 0,-9 2 0 0,9-1 0 16,-9-3 0-16,12 0 0 0,-5-7 0 0,0-4 0 15,5-7 0-15,-3-5-91 0,1-4-82 0,3-4-118 16,-3-2-163-16,0-7-134 0,0 0-85 0,1 0-196 16,-4 0-115-16,-1-25-50 0,2 25-47 0,-2-30 192 15,-1 10 279-15</inkml:trace>
  <inkml:trace contextRef="#ctx0" brushRef="#br0" timeOffset="148162.0605">22622 1879 3510 0,'-5'-6'90'0,"-1"2"99"15,0-1 111-15,0 0 67 0,2 1-39 0,0-3-59 0,0 2-86 16,3-1-65-16,1-1-48 0,0 0-33 0,0-3-19 16,25 2 17-16,-25-3 4 0,31 2-17 0,-13 0 2 15,6 0-18-15,1 2-10 0,3 0 13 0,1 5-5 16,-4 0 1-16,-1 2-3 0,0 0 6 0,-2 0 1 15,-4 24 23-15,-3-24 41 0,-4 30 48 0,-4-12 52 16,-1 3 31-16,-2 4 6 0,-4-1-22 0,0 2-28 16,0 1-26-16,-25 0-19 0,25-1-18 0,-32 1-14 15,8 0-30-15,1-3-28 0,-3-2-18 0,0 0-18 16,-2-3-24-16,0-2-51 0,3-1-75 0,0-6-139 16,5 0-173-16,-1-5-161 0,5-5-321 0,0 0-265 15,4 0-50-15,3-20 163 0,3 20 398 16</inkml:trace>
  <inkml:trace contextRef="#ctx0" brushRef="#br0" timeOffset="149505.1959">1233 3309 2342 0,'4'0'108'0,"0"0"139"0,-1 17 187 0,0-17 166 16,0 0-23-16,-1 0-45 0,-2 0-49 0,2 0-39 16,-2 0 8-16,0 0-23 0,0 0-74 0,0 7-66 15,0-7-33-15,0 0-12 0,0 0-52 0,0 0-64 16,0 0-59-16,0 0-59 0,0 0-10 15,0 0 0-15,0-19 0 0,0 19 0 0,0-27 0 16,0 8 0-16,0-3 0 0,0-5 0 0,0-4 0 16,0-3 0-16,0-3 0 0,0 1 0 15,0 0 0-15,0 0 0 0,0 2 0 0,0 3 0 0,0 4 0 16,0 5 0-16,0 5 0 0,0 3 0 16,0 6 0-16,0 4 0 0,0 3 0 0,0 1 0 15,0 0 0-15,0 25 0 0,21-7 0 0,-21 5 0 0,25 6 0 16,-8 5 0-16,3 4 0 0,1-1 0 0,4 3 0 15,-1-1 0-15,3-2 0 0,4-2 0 16,1-2 0-16,0-5 0 0,1-4 0 0,-3-3 0 0,1-7 0 16,1-3-9-16,-4-6-42 0,-2-4-33 15,-2-1-22-15,-1 0-18 0,0-29 34 0,-3 7 32 16,-2-2 22-16,-4-5 19 0,-1-5 9 0,-4-5 0 16,-3-3-3-16,-2-4-15 0,-4-2-19 0,0-1-15 15,0 0-18-15,-32 0 16 0,32 4 15 0,-31 3 21 16,16 8 22-16,-2 7 10 0,17 5 6 15,-21 7-7-15,21 6-4 0,-12 7 6 0,12 2 1 0,0 0 5 16,0 22 2-16,0-22-10 0,0 36-9 0,0-12-22 16,0 3-58-16,25 4-93 15,-25 1-170-15,28 0-152 0,-12-1-127 0,1 0-235 0,4-3-59 16,0-3-130-16,2-4 49 0,3-8 212 0,-2-3 232 16</inkml:trace>
  <inkml:trace contextRef="#ctx0" brushRef="#br0" timeOffset="149735.0647">2119 2709 2912 0,'0'0'84'0,"0"0"116"0,0 0 135 0,-11 25 175 16,11-25-5-16,0 26-1 0,0-8 8 0,0 4-87 16,0 3 8-16,0 4-41 0,0 1-80 0,19 3-43 15,-19 3-83-15,19 5-66 0,-19 0-67 16,20 1-49-16,-20 1-7 0,22-1-12 0,-12-2-30 15,2-4-44-15,0-5-52 0,0-5-49 0,-1-5-43 16,0-4-70-16,3-7-105 0,-5-3-86 0,2-5-186 16,-1-2-179-16,-3 0-57 0,0 0-121 0,-1-21 117 15,-1 21 236-15,-3-28 215 0</inkml:trace>
  <inkml:trace contextRef="#ctx0" brushRef="#br0" timeOffset="150040.3713">1951 2601 1907 0,'-1'-4'88'15,"1"0"73"-15,-2 0 36 0,2 2 50 0,0 0-43 16,0-2-53-16,0 1-16 0,0 1-43 0,25-4-43 16,-25-3-14-16,30 1-14 0,-8-3 20 0,3 2 22 15,2-2 26-15,2 2 29 0,2 1-1 0,-1 4-10 16,1 2 1-16,-2 2 6 0,-3 0 13 0,1 0 25 15,-7 31 4-15,-1-15 7 0,-3 2-4 0,-5 5-25 16,-1 0-11-16,-5 1-20 0,-5 2-8 16,0-2 5-16,0 1-12 0,-24 1-27 15,24-2-25-15,-33 1-18 0,12-1-14 0,-3-1-2 0,1 1-2 16,-3-3-20-16,0 0-24 0,1-1-27 0,1-5-32 16,4-1-12-16,0-5-45 0,7-2-126 0,-1-3-192 15,3-4-192-15,4 0-228 0,2 0-26 0,5-22 114 16,0 22 221-16</inkml:trace>
  <inkml:trace contextRef="#ctx0" brushRef="#br0" timeOffset="150553.3903">2732 3067 3070 0,'5'12'100'0,"-1"-3"80"0,0-1 111 16,0-1 115-16,-2-1-26 0,1-2-45 0,-3 1-69 15,0-1-68-15,0-1-4 0,0-3 35 0,0 0-3 16,0 0-28-16,2 0-68 0,-2-22-61 16,2 22-48-16,0-28-24 0,1 8-9 0,-1 0-16 15,1-3-1-15,-1-4-16 0,-1-2-8 0,0 1-23 16,-1-4-18-16,0 0 1 0,0-1-1 0,0 1 17 15,-18 2 24-15,18-1 18 0,0 6 6 0,-15 1 19 16,15 5-1-16,0 4 7 0,0 4 6 0,0 5-15 16,0 2 8-16,0 4-3 0,0 0 13 0,0 0 14 15,24 29 15-15,-24-12 18 0,24 3 8 0,-9 3 18 16,0 6-11-16,-1 0-7 0,1 2-10 0,0 1 6 16,0 0 22-16,1-1 19 0,0-4 52 0,1-1 9 15,2-3-13-15,2-6-13 0,-2-5-47 0,1-5-19 16,2-5-13-16,-2-2-13 0,0 0-16 0,0-19-18 15,-4 19-12-15,2-39-4 0,-2 13-5 0,-1-6-3 16,-2 0 3-16,-1-4 9 0,-3-5 1 16,-4 0 2-16,-2-3 0 0,-3-2-8 0,0 0 0 15,0 3 3-15,-22 1 4 0,22 4 5 0,-22 6 5 16,22 6 0-16,-18 8-5 0,18 5-9 0,0 3-8 16,-12 8-30-16,12 2-33 0,0 0-42 0,0 0-96 15,0 24-113-15,0-24-69 0,0 31-200 0,0-12-232 16,0 6-234-16,0 2-122 0,0 1 181 0,16 1 337 15</inkml:trace>
  <inkml:trace contextRef="#ctx0" brushRef="#br0" timeOffset="152656.0715">1167 4801 2308 0,'0'0'76'0,"0"0"67"16,0 0 56-16,0 0 76 0,0 0 25 0,0 0 32 16,0 0 27-16,0 13-6 0,0-13-52 0,0 0-69 15,0 7-53-15,0-7-40 0,0 7-6 0,0-2 9 16,0 3 1-16,0 1 11 0,0-3-5 0,0 0 1 15,0 2-10-15,0-1-26 0,18 0-22 0,-18-5-37 16,0 0-18-16,0 0-15 0,11-1-17 0,-11 0 3 16,0-1 6-16,0 0 0 0,0 0 4 0,0 0-2 15,0 0-9-15,0-18-8 0,0 18-6 0,0-16-8 16,0 16-6-16,0-20-3 0,-17 10 2 16,17 10 0-16,-19-17 5 0,19 17 3 0,-23-11 4 15,10 11 1-15,0 0 4 0,-5 0 7 0,1 24 3 16,-4-7 1-16,2 5 7 0,-3 5-3 0,0 4-2 15,-1 5 10-15,2 0 0 0,4 5 19 0,5 0 38 16,4 4 22-16,7-2 19 0,1 2-3 0,0-3-29 16,30-1-27-16,-7 0-30 0,6-7-15 0,3 0-13 15,3-4-3-15,3-7-22 0,6-3-53 0,-2-6-62 16,0-5-104-16,1-6-95 0,-3-1-50 0,-2-2-76 16,-1 0-176-16,-6-19-153 0,-2 19-125 15,-5-24-148-15,-5 24 173 0,-3-24 269 0</inkml:trace>
  <inkml:trace contextRef="#ctx0" brushRef="#br0" timeOffset="153001.8713">1521 5177 3201 0,'0'-1'87'0,"0"1"67"0,-14 0 61 15,14 0 104-15,-14 0-16 0,14 0-11 0,-15 0-22 16,7 23-71-16,3-23-49 0,-1 17-40 0,6-5-38 15,0 2-30-15,0 1-22 0,0 2-15 0,0 0-2 16,27-1 2-16,-27-1-3 0,36-1 7 0,-12-1-12 16,3-5-7-16,-1-2 6 0,3-3-30 0,2-3 6 15,-3 0-6-15,2 0-12 0,-3 0 0 0,-4-23-5 16,-2 23-7-16,1-23-24 0,-9 23-13 0,0-23-22 16,-5 10-17-16,-5-1-24 0,-3-2-18 0,0 4-1 15,0-3-9-15,-28 1 25 0,28-3 27 0,-36 3 7 16,13-1 37-16,-2 3 28 0,1 2 29 0,0 1 32 15,-2 2 12-15,4 4 18 0,2 3 12 0,2 0 18 16,1 0 2-16,5 24-1 0,2-24-3 16,3 29-25-16,7-12-33 0,0 0-52 0,0 3-101 15,21-1-112-15,-21-1-147 0,36-2-256 0,-14-2-60 16,3-3 49-16,-1-5 168 0</inkml:trace>
  <inkml:trace contextRef="#ctx0" brushRef="#br0" timeOffset="153243.7324">1799 4654 2561 0,'0'-2'22'0,"-9"2"34"0,9 0 74 16,0 0 186-16,0 0 163 0,0 31 96 0,20-31-34 15,-20 34-130-15,26-10-116 0,-7 2-40 16,3 6 40-16,0 0-8 0,2 0-31 0,3 4-75 15,-1 3-76-15,0 2-52 0,1 0-42 0,-1 0-26 16,-4 0-49-16,1-2-65 0,-4-3-72 0,-1-3-88 16,1-1-40-16,-1-6-13 0,-4-5-127 0,1-3-175 15,-3-2-138-15,-1-5-158 0,-2-1-17 0,0-5 197 16,-5-3 224-16</inkml:trace>
  <inkml:trace contextRef="#ctx0" brushRef="#br0" timeOffset="153588.5332">2336 5136 3025 0,'5'0'63'0,"0"0"63"0,3 0 66 0,-4 14 76 16,3-14-19-16,-1 0-1 0,0 0-33 0,2 0-53 15,-1 0-38-15,2 0-69 0,0 0-30 0,2 0-33 16,-2-18-21-16,1 18-30 0,2-20-39 0,-2 20-43 15,0-22-32-15,0 10-4 0,-3-3-6 0,-2 4 28 16,-3 0 23-16,-2-3 11 0,0 4 33 16,0-2 23-16,-20 5 29 0,20 0 27 15,-25 1 18-15,25 3 18 0,-29 2 22 0,13 1 42 0,0 0 56 16,0 0 56-16,3 27 43 0,0-27 10 16,1 31-14-16,3-11-41 0,2 2-53 0,7 1-41 0,0 1-41 15,0 1-25-15,0-3-10 0,28 2-14 0,-10-4-5 16,4-1-15-16,4-3 0 0,0-1-29 15,3-5-74-15,3-3-134 0,-3-2-199 0,3-4-162 0,-1-1-141 16,1 0-144-16,-4 0 137 0,2-30 91 0,-4 30 210 16</inkml:trace>
  <inkml:trace contextRef="#ctx0" brushRef="#br0" timeOffset="153775.9329">2821 4991 2726 0,'0'0'78'0,"-17"0"100"0,17 0 117 15,-19 19 143-15,19-19 5 0,-19 15-32 0,9-15-79 16,3 21-107-16,0-8-56 0,3 1-55 0,4 2-23 16,0 2-38-16,0-1-25 0,0 0-13 0,0 1-19 15,30-1 0-15,-30 0-43 0,27-2-52 0,-9-2-52 16,-1-3-97-16,3-3-136 0,0-3-141 16,-1-4-117-16,1 0-130 0,-1 0-49 0,-1-24 120 15,1 24 98-15,-1-33 231 0</inkml:trace>
  <inkml:trace contextRef="#ctx0" brushRef="#br0" timeOffset="154035.7893">2804 4209 1788 0,'0'0'87'15,"0"0"102"-15,0 25 95 0,26-6 91 0,-26 2 103 16,23 8 63-16,-9 4 16 0,3 6-20 15,0 3-75-15,0 7-46 0,3 6-33 0,-1 4-35 0,3 4-84 16,-1 5-89-16,-2 3-55 0,1-1-18 0,-2-1-18 16,-1-4-26-16,0-7-24 0,-1-4-20 15,0-7-14-15,-2-7-8 0,0-7-31 0,-2-6-42 16,-1-4-58-16,-2-7-87 0,-2-4-115 0,-2-4-95 16,-3-2-131-16,1-6-239 0,-3 0-107 0,0 0-111 15,0-19-5-15,0 19 242 0,0-29 255 0</inkml:trace>
  <inkml:trace contextRef="#ctx0" brushRef="#br0" timeOffset="154202.6943">2882 4784 3217 0,'32'0'71'0,"-13"26"54"0,0-26 102 16,1 28 120-16,4-11 27 0,-5 3-19 0,3-1-86 15,-2 0-124-15,-1 3-93 0,1-4-65 16,-3 0-86-16,0-3-119 0,0-2-191 0,0-2-178 15,-4-3-142-15,0-1-201 0,-3-3 100 0,1-4 146 16,-3 3 211-16</inkml:trace>
  <inkml:trace contextRef="#ctx0" brushRef="#br0" timeOffset="154524.5111">3300 4966 2892 0,'0'15'145'0,"0"-15"131"0,0 14 114 0,-14-14 70 15,14 15-61-15,0-5-75 0,-11 2-57 16,11 2 4-16,-7 3-39 0,7-1-12 0,0 3-30 16,0 1-54-16,0 0-35 0,0 2-38 0,0-3-23 15,28 1-16-15,-28-3-4 0,23-5-8 0,-23-2-9 16,28-3-10-16,-12-2-16 0,0-5-20 0,2 0-37 16,-2 0-38-16,1-25-37 0,-1 25-36 0,-3-26 1 15,1 9 18-15,-4 1 10 0,-3-3 5 0,-3 1-3 16,-3 0-41-16,-1-1-22 0,0 0-9 0,0-1-13 15,-31-1 27-15,31 2 52 0,-28-1 62 0,12 6 58 16,-2 0 37-16,3 4 20 0,-2 4 5 16,2 4 17-16,3 2 23 0,2 0 6 0,-2 22-8 15,5-22-13-15,7 29-22 0,-7-14-21 0,7 4-25 16,0-2-60-16,0 0-90 0,0-2-117 0,28-1-115 16,-28 2-184-16,20-3-56 0,-20-4 33 0,24-1 91 15,-24-8 239-15</inkml:trace>
  <inkml:trace contextRef="#ctx0" brushRef="#br0" timeOffset="154801.1303">3634 5034 2670 0,'3'0'125'0,"-3"0"184"0,0 24 168 0,0-24 109 16,2 17-32-16,-2-17-79 0,0 26-48 0,0-11-17 16,0 2-40-16,0-1-62 0,0 1-92 0,0-1-64 15,0-2-27-15,0 1-14 0,0-3-11 16,0-2-7-16,0-3-8 0,13-2-8 0,-13-2-4 15,0-2-15-15,0-1-20 0,0 0-18 0,10 0-17 16,-10-20-6-16,0 20 2 0,8-23 1 0,-8 8 0 16,6-4-3-16,-2 0 1 0,2-2-9 0,0-2-4 15,0-1-7-15,1 2-12 0,2 0 1 0,3 1-2 16,0 1 7-16,3 3 1 0,1 2 3 16,1 4-9-16,1-1-45 0,3 6-52 0,-3 0-89 0,-1 3-141 15,0 1-138-15,-3 2-130 0,3 0-291 0,-3 0-200 16,-1 0-124-16,3 0 101 0,1 0 381 15</inkml:trace>
  <inkml:trace contextRef="#ctx0" brushRef="#br0" timeOffset="155919.8339">20716 3935 2377 0,'-19'0'83'0,"19"0"65"0,0 0 85 16,-22 0 73-16,22 0-17 0,-17 20 1 0,5-20-35 0,0 0-26 15,-2 16-16-15,1-16-28 0,-1 22-10 16,1-7-17-16,-2 4-36 0,1 4 13 0,-2 6 21 16,2 5 46-16,1 4 57 0,-1 3 17 0,4 3-28 15,3 4-44-15,3-4-54 0,4 2-60 0,0-6-34 16,0-1-28-16,31-4-23 0,-9-5-8 0,3-6-58 16,5-5-103-16,4-5-140 0,2-5-143 0,3-4-156 15,4-5-212-15,-4 0-120 0,3 0-160 0,-2-29 41 16,-2 29 312-16</inkml:trace>
  <inkml:trace contextRef="#ctx0" brushRef="#br0" timeOffset="156240.3339">21106 4221 2882 0,'0'0'81'0,"-27"0"77"15,11 0 84-15,-2 0 95 0,-1 0-7 0,1 20-28 16,0-20-55-16,3 17-75 0,0-17-64 15,2 24-41-15,5-10-28 0,3 3-10 0,5 0-5 0,0 3-10 16,0 1-9-16,0-1 0 0,24-1-5 0,-24 0-5 16,32-3-5-16,-12-1-20 0,4-4-24 15,1-4-20-15,-1-3-12 0,-1-3-13 0,-1-1-14 0,-1 0-19 16,-2 0-39-16,0-22-60 0,-7 22-26 0,-2-22-2 16,-3 22 48-16,-2-26 79 0,-3 12 65 0,-2 0 43 15,0-1 20-15,0-1 5 0,-23 1-1 16,23 1-3-16,-28-2-4 0,12 3 3 0,-2 1-3 15,2 2 8-15,-1 3 7 0,2 4 17 0,0 3 24 16,4 0 12-16,2 0 4 0,0 0-17 0,9 29-23 16,-5-29-42-16,5 23-73 0,0-23-108 0,0 21-154 15,23-21-264-15,-23 12-98 0,33-12 72 0,-14 0 155 16</inkml:trace>
  <inkml:trace contextRef="#ctx0" brushRef="#br0" timeOffset="156483.1943">21282 3705 1919 0,'0'0'103'0,"0"0"81"0,0 0 121 0,0 30 139 16,0-30 28-16,0 40 69 0,0-10-25 0,29 2-46 15,-29 5-36-15,31 5-63 0,-12 6-37 0,-1 4-65 16,1 0-96-16,0 2-89 0,-2 4-55 0,-2-3-26 15,1-2-6-15,0-5-1 0,-3-6-43 0,2-3-86 16,-2-7-112-16,0-6-114 0,0-3-117 16,-1-6-190-16,1-6-139 0,-3-1-243 0,-1-5-4 0,3-5 185 15,-4 0 258-15</inkml:trace>
  <inkml:trace contextRef="#ctx0" brushRef="#br0" timeOffset="156824.8553">21657 4197 3310 0,'0'16'102'0,"17"-16"86"0,-17 15 77 0,10-15 41 16,0 13-75-16,-1-13-82 0,1 0-63 0,1 0-46 16,0 0-27-16,1 0-9 0,2 0-32 0,-3 0-33 15,1-26-41-15,-1 26-53 0,-2-24-44 0,0 8-32 16,-2 1-35-16,-2-2-15 0,-3 3 2 15,-1-3 16-15,-1-1 44 0,0 0 60 0,0-1 58 16,-26 1 54-16,26 1 33 0,-28 3 14 0,13 1 3 16,-1 2 8-16,3 5 17 0,-2 3 35 0,1 3 46 15,3 0 54-15,0 0 47 0,3 33 42 0,0-16 28 16,8 4 8-16,-6 4-14 0,6 2-30 0,0 2-40 16,0-2-32-16,0 1-40 0,29-1-40 15,-29-2-30-15,29-2-42 0,-12-3-15 0,0-1-10 0,2-2-44 16,1-5-32-16,1 0-96 0,2-4-156 15,0-3-158-15,-2-4-150 0,1-1-217 0,0 0 25 16,2 0 144-16,-4-26 187 0</inkml:trace>
  <inkml:trace contextRef="#ctx0" brushRef="#br0" timeOffset="157056.0862">22194 3975 2337 0,'-18'-3'71'0,"18"2"63"15,-22 1 85-15,22 0 106 0,-27 0 16 0,11 0 68 16,-2 22-17-16,1-22-34 0,1 24-32 0,1-7-90 16,2 1-13-16,0 3-36 0,3 1-5 15,2 1 9-15,5 5-35 0,0-2-23 0,3 2-53 16,0 0-42-16,0-1-22 0,0-3-8 16,25-2-1-16,-25-4-36 0,33-3-54 0,-11-4-75 0,0-7-82 15,3-3-40-15,3-1-43 0,-1 0-126 0,-1-25-162 16,-1 25-136-16,-1-29-118 0,-2 10-34 0,-3-3 157 15,-1 0 207-15</inkml:trace>
  <inkml:trace contextRef="#ctx0" brushRef="#br0" timeOffset="157307.9437">22056 3292 2776 0,'0'-4'121'0,"0"4"130"0,0 0 183 0,24 0 130 15,-24 31-49-15,28-9-36 0,-12 4-58 0,4 3-25 16,2 8 43-16,3 3-3 0,-2 5-45 0,1 7-45 16,-3 4-81-16,1 7-79 0,-3 4-77 0,-4 7-62 15,-1 2-32-15,-3 3-15 0,-2 0 0 0,1-3 0 16,-1-5 0-16,0-7 0 0,2-7 0 0,0-9 0 16,2-7-42-16,0-9-79 0,-2-7-77 15,-1-3-96-15,0-7-101 0,-3-6-138 0,-2-4-100 16,0-5-216-16,-1 0-151 0,0 0 3 0,-2-22-122 15,1 22 215-15,-2-36 293 0</inkml:trace>
  <inkml:trace contextRef="#ctx0" brushRef="#br0" timeOffset="157475.9074">22309 3767 3077 0,'21'0'132'0,"-21"21"126"0,29-21 118 16,-13 21 81-16,3-21-85 0,1 25-95 0,-1-10-80 15,2-1-79-15,1-2-43 0,1 0-34 0,-2-2-84 16,0-1-60-16,-1-9-148 0,-1 10-267 16,-1-10-199-16,1 0-253 0,-1 0-73 0,1 0 217 15,-1 0 242-15</inkml:trace>
  <inkml:trace contextRef="#ctx0" brushRef="#br0" timeOffset="157834.1024">22827 3703 3251 0,'-24'18'136'16,"12"-18"157"-16,12 22 115 0,-21-9 57 15,21 2-88-15,-17 5-99 0,17-1-57 0,-12 2 8 0,12 3 0 16,-4-1-20-16,4-1-43 0,0 1-55 0,0-2-48 16,0-4-38-16,27-1-18 0,-27-3-4 15,26-4-14-15,-9-6-31 0,0-1-53 0,0-2-62 16,3 0-62-16,-1 0-53 0,-2-23-2 0,2 23-13 15,-5-26-37-15,-1 26-21 0,-1-30-48 0,-2 14-11 16,-4-4 49-16,-2 2 69 0,-3 0 83 0,-1-1 61 16,0 2 53-16,0-2 34 0,-24 1 23 0,24 1 21 15,-28 1 12-15,28 3 15 0,-25 2 26 0,25 2 35 16,-24 5 52-16,24 4 66 0,-19 0 70 0,19 0 58 16,-14 25 18-16,14-25-14 0,-10 32-67 0,10-14-84 15,-5 4-69-15,5 1-53 0,0 0-26 16,0 2-5-16,19-4-10 0,-19 1-36 0,0-2-95 15,26-2-153-15,-26-2-165 0,22-3-131 0,-9-3-86 16,0-6-89-16,4-1 68 0,1-3 55 0,0 0 177 16</inkml:trace>
  <inkml:trace contextRef="#ctx0" brushRef="#br0" timeOffset="158101.8239">23186 3794 2688 0,'0'0'86'0,"0"0"102"16,0 0 123-16,-20 0 98 0,20 0 28 0,0 18-24 15,-15-18-53-15,15 15-26 0,0-15-42 0,-13 19-24 16,13-9-29-16,0 0-44 0,0-1-40 0,-8 3-41 16,8-3-36-16,0 1-30 0,0-2-30 0,0-4-8 15,0 2 0-15,0-2 6 0,0-2-4 16,0-2-3-16,0 0-6 0,0 0-8 0,0-24-4 16,19 24 3-16,-19-28-6 0,15 10-11 0,-15-3-4 15,18-1-17-15,-8 1-7 0,3 0 14 0,-1 1-1 16,1 0 18-16,1 3 5 0,1 3-2 15,1 2-4-15,-1 1-36 0,-1 4-58 0,-2 3-67 0,-1 1-80 16,1 3-74-16,-3 0-125 0,-2 0-204 0,0 0-174 16,-1 0-266-16,1 20 86 0,-2-20 274 0</inkml:trace>
  <inkml:trace contextRef="#ctx0" brushRef="#br0" timeOffset="159076.1153">30530 3120 1507 0,'0'-7'91'0,"0"-3"68"0,0 3 53 0,0-1 49 0,0-2-60 16,0 1-9-16,0 3 16 0,0 0 26 0,0 1 37 15,0 3-5-15,0-1-26 0,0 2-38 0,0 1-28 16,0 0 7-16,0 0 17 0,0 0 33 0,0 23 12 15,0-23 24-15,0 31 12 0,17-11 10 0,-17 5 32 16,0 7-6-16,0 4-9 0,15 4-26 16,-15 4-54-16,0 2-67 0,14 3-57 0,-14 1-53 0,10 0-28 15,-2-5-12-15,-1-5-6 0,3-3 1 16,1-5-6-16,1-6-21 0,5-5-40 0,0-6-50 16,3-6-60-16,2-6-49 0,1-3-74 15,4 0-99-15,0-27-50 0,2 10-8 0,0-6-19 16,0-3-31-16,-1-1-48 0,-3-2-50 0,-5 1 6 0,-1 2 7 15,-5 1-11-15,-3 4 87 0,-5 1 73 16,-3 3 112-16,-3 3 170 0</inkml:trace>
  <inkml:trace contextRef="#ctx0" brushRef="#br0" timeOffset="159320.9769">30683 3323 3130 0,'0'0'77'0,"0"19"107"15,0-19 110-15,0 0 96 0,23 16-6 0,-23-16-74 16,22 0-82-16,-8 0-87 0,-1 0-72 0,5 0-32 16,2 0-31-16,1 0-20 0,3-20-15 15,-1 20-45-15,-3-20-75 0,1 6-108 0,-2 1-140 16,-3-3-97-16,-3 4-34 0,-3 0 21 0,-3 0 14 15,-3 2-51-15,-2 0 25 0,-1 3 45 0,-1 0 79 16,0 2 194-16</inkml:trace>
  <inkml:trace contextRef="#ctx0" brushRef="#br0" timeOffset="159520.8613">30627 3080 3979 0,'0'0'153'0,"16"0"86"0,-16-16 61 0,25 16 56 16,-7-16-71-16,4 16-1 15,2-20-25-15,6 8-48 0,2-2-83 0,3 0-103 0,0 1-112 16,-3-2-90-16,-3 1-100 0,-3 0-128 0,-6 1-235 16,-2 2-195-16,-7 0-247 0,-2 2-56 15,-4 1 310-15</inkml:trace>
  <inkml:trace contextRef="#ctx0" brushRef="#br0" timeOffset="160284.4203">31223 3214 1528 0,'0'0'42'0,"0"0"67"16,0 0 69-16,0 0 67 0,0 0 17 0,0 0 29 15,0 0 40-15,0 0 51 0,0 0 26 16,0 0 11-16,-18 0-35 0,18 0-56 0,0 0-3 16,0 0-6-16,0 15-13 0,0-15 22 0,0 0-16 15,18 17-40-15,-18-17-19 0,0 17-35 0,15-5-24 16,-15 0-3-16,0 2 4 0,0-1-29 0,10 1-44 16,-10 0-55-16,0-1-51 0,0 1-16 0,0-2 0 15,0-1 0-15,0-3 0 0,0 1 0 0,0-5 0 16,0-1 0-16,0-1 0 0,0-2-3 0,0 0-47 15,0 0-48-15,0 0-50 0,0-24-47 0,20 24-6 16,-20-27-9-16,17 8-28 0,-17-3-55 16,19 0-54-16,-19-2-8 0,19 0 32 0,-19 2 88 0,15 2 106 15,-6 3 60-15,0 3 49 0,-2 0 12 16,2 5-7-16,-1 3 5 0,1 1 1 0,0 1 0 16,0 3 19-16,-2 1 7 0,0 0 12 0,0 0 24 15,0 0 6-15,0 22 27 0,-1-22 6 0,1 17 19 16,-2-17 0-16,2 22-7 0,-2-22-1 0,1 23-1 15,-1-10 10-15,0-3-14 0,-1 1-17 0,1-4-32 16,-2-1-15-16,0-6 0 0,-1 7 12 0,-1-7 1 16,1 0-4-16,0 0-18 0,1 0-17 0,-1 0-9 15,2-19-5-15,-1 19-8 0,5-19-18 0,-2 19-28 16,1-27-28-16,-1 10-20 0,2-2-10 16,-1 2 10-16,0-1 21 0,-1 2 24 0,0-1 31 0,2 4 22 15,-1 1 2-15,-1 3 13 0,-1 1 4 16,0 4 22-16,2 1 17 0,-1 3 16 0,-1 0 17 15,-1 0-1-15,1 0 11 0,1 20-2 0,0-20-6 16,-3 19-6-16,2-19-2 0,0 27 11 0,-1-15 5 16,1 1-5-16,0 1-12 0,2 0-25 0,-2 0-19 15,0 1-18-15,2-2-8 0,-1 0-12 16,0 0-42-16,-1-1-58 0,2-3-86 0,-2-1-134 0,3-2-88 16,-3-3-87-16,2-3-211 0,0 0-110 15,1 0-137-15,-1 0-70 0,2-26 163 0,0 26 249 16</inkml:trace>
  <inkml:trace contextRef="#ctx0" brushRef="#br0" timeOffset="160500.2988">31825 3034 2828 0,'0'0'105'0,"0"0"137"0,0 21 149 0,-9-21 90 16,9 12-12-16,0-12-67 0,0 20-47 0,0-9 27 15,0 3 8-15,0-1 2 0,18-1-72 0,-18 0-89 16,0 1-87-16,0-4-75 0,15 0-29 0,-15-1-28 15,0-2-10-15,8-3-12 0,-8 0-40 0,0-3-57 16,8 0-87-16,-8 0-140 0,4 0-119 0,-1-27-88 16,1 27-165-16,0-31-62 0,-1 13-6 0,1-3 16 15,0-3 11-15,-1-3 133 0,-2-1 86 0,-1-2 120 16,0 0 239-16</inkml:trace>
  <inkml:trace contextRef="#ctx0" brushRef="#br0" timeOffset="160640.2168">31854 2728 2270 0,'0'0'86'0,"0"0"88"15,0 24 110-15,0-24 112 0,0 26 10 16,18-10-15-16,-18 2-55 0,0-2-102 0,19 2-87 0,-19-2-78 16,13 0-56-16,-13-3-61 0,18-1-103 15,-9-2-131-15,0-3-172 0,3-1-93 0,-2-6-104 0,1 4-123 16,4-4 93-16,0 0 79 0,1 0 198 0</inkml:trace>
  <inkml:trace contextRef="#ctx0" brushRef="#br0" timeOffset="160914.0593">32146 2863 1853 0,'0'0'103'0,"0"18"76"0,0-18 79 16,0 15 102-16,-25-15 19 0,25 21 37 0,0-9 21 16,-22 2-43-16,22-1-76 0,-14 1-97 0,14 1-84 15,0 0-53-15,-15-3-39 0,15 0-13 0,0-1-17 16,0 0 5-16,0 0-10 0,0-1-4 0,0-3 8 16,0 0-17-16,0 1 49 0,0 1 16 0,20-2-6 15,-20 1 4-15,0-1-48 0,16-2-18 16,-16 1 15-16,0 0-6 0,12-2 13 0,-12-1 13 15,0 2-17-15,0 0 14 0,0-2-2 0,0 2-8 16,0-1-2-16,-18-2-4 0,18 1-3 0,-20 2 6 16,20-1-7-16,-23 0-3 0,10 0 0 0,0 0-8 15,2 1 0-15,-2-2-5 0,4 2-13 0,0-2-25 16,2 0-22-16,0-2-22 0,2-1-47 0,2 0-56 16,-1 0-138-16,0 0-187 0,2 0-124 0,-1-19-121 15,3 19-111-15,0-14 105 0,0 14 152 0,0-15 203 16</inkml:trace>
  <inkml:trace contextRef="#ctx0" brushRef="#br0" timeOffset="161300.8363">32346 2905 3033 0,'0'-2'67'0,"0"1"90"0,0 1 85 16,0-2 95-16,0 2 18 0,0 0-20 0,-19 0-35 15,19 0-47-15,0 0-35 0,-19 0-39 0,19 0 9 16,-14 17 13-16,14-17-3 0,-16 17 5 0,8-17-32 16,0 25-37-16,8-11-31 0,-11 2-22 0,11 2-20 15,-6 2-22-15,6 0-14 0,0 0-15 0,0-3-9 16,0-1 3-16,29-2-4 0,-29-1 0 0,32-3 1 16,-10-3-2-16,2-2-5 0,0-5-19 0,-2 0-37 15,2 0-57-15,-2 0-66 0,-3-19-56 16,-2 19-41-16,-2-22 0 0,-3 22 40 0,-4-27 30 15,-1 13 21-15,-2-3-20 0,-3 2-50 0,-2 1-29 16,0-3-12-16,0-2 16 0,-26 2 53 0,26 0 73 16,-29 0 66-16,12 4 65 0,0 2 43 0,-3 3 40 15,0 6 61-15,2 2 54 0,-2 0 52 0,3 0 27 16,1 25-38-16,5-25-55 0,-1 28-77 0,5-13-52 16,7 2-24-16,0 0-6 0,0 0-29 15,0-1-109-15,21-1-152 0,-21-1-171 0,25-1-152 16,-8-3-94-16,1-3-22 0,2-7 83 0,3 4 184 15</inkml:trace>
  <inkml:trace contextRef="#ctx0" brushRef="#br0" timeOffset="161581.6746">32738 2913 2494 0,'0'-3'91'15,"0"1"79"-15,0 1 133 0,-24 1 148 0,24 0 39 0,0 0-8 0,-20 0-71 0,20 0-66 16,0 23-31-16,-15-23 14 0,15 19-10 0,0-19-45 15,-9 23-73-15,9-11-76 0,0-2-47 0,0-10-33 16,0 18-24-16,0-9-7 0,0-9-6 0,0 8-6 16,0-8-6-16,0 0-3 0,22 0-12 15,-22 0-4-15,17 0-6 0,-17-27-12 0,16 27 0 16,-16-24 3-16,18 10 1 0,-18-1 10 0,14-2-2 16,-6 1-4-16,0-3-8 0,-1 1-1 15,2 1 7-15,0 0 11 0,4 2 0 0,-2 4-22 0,2 0-41 16,-2 4-57-16,0 2-49 0,0 3-43 0,-1 2-13 15,-1 0-64-15,0 0-190 0,-3 0-195 0,0 18-261 16,0-18-99-16,5 0 157 0,-6 18 268 16</inkml:trace>
  <inkml:trace contextRef="#ctx0" brushRef="#br0" timeOffset="162822.9052">12101 3468 1769 0,'0'0'101'0,"0"0"96"16,0 0 95-16,0 0 76 0,0 20 45 0,0-20 26 15,0 15-11-15,0-15 6 0,0 24-101 0,0-8-78 16,14 4-40-16,-14-1-33 0,0 3 34 15,7 1 31-15,-7 3 8 0,9 3-16 0,-9 1-48 16,6 0-52-16,-3 2-31 0,1 2-15 0,0 0-24 16,1-2-18-16,2-2-19 0,-1-1-15 0,2-5-5 15,0-2-4-15,4-5-7 0,-1-1-4 0,5-6-3 16,-1-2 0-16,5-2-2 0,0-3-19 0,1-1-24 16,4-2-34-16,2 0-40 0,0 0-25 15,0 0-18-15,-3-22-26 0,-1 22-38 0,-1 0-40 16,-5-19-19-16,-2 19-50 0,-4-12-107 0,-5 12-129 15,-3 0-120-15,-3-12-122 0,0 12-9 0,0-12 82 16,-31 7 181-16</inkml:trace>
  <inkml:trace contextRef="#ctx0" brushRef="#br0" timeOffset="163071.7966">12151 3764 1660 0,'-1'-2'100'0,"0"-1"80"0,1-1 71 16,0 1 58-16,0 0 12 0,0 0 52 0,0 3 48 16,20-1 16-16,-20 1-40 0,17 0-77 0,-17 0-50 15,25 0-18-15,-11 0-14 0,-1 17-19 16,2-17-52-16,0 0-49 0,1 0-52 0,-1 15-39 16,3-15-17-16,-2 0-1 0,4 0-13 0,-5 0-35 15,4 0-64-15,-1 0-75 0,-3-22-55 0,1 22-52 16,-3-16-79-16,-2 16-135 0,-1-18-124 0,-4 18-77 15,-3-16-96-15,-3 16 54 0,0-16 103 0,0 8 128 16,0 1 242-16</inkml:trace>
  <inkml:trace contextRef="#ctx0" brushRef="#br0" timeOffset="163267.6848">12044 3454 2305 0,'0'0'132'0,"0"0"112"0,0 0 161 0,19 0 156 16,-19 0-39-16,29 0-75 0,-10 0-147 0,5 0-148 15,3 0-96-15,3 0-47 0,3 0-41 0,1-27-95 16,1 27-142-16,1-24-213 0,-2 24-174 0,-3-23-213 16,-1 10-68-16,-1 1 142 0,-4 3 203 0</inkml:trace>
  <inkml:trace contextRef="#ctx0" brushRef="#br0" timeOffset="163914.6924">12650 3735 1495 0,'6'0'153'16,"-3"0"108"-16,-1 0 127 0,0 0 168 0,0 17 5 15,0-17 12-15,-1 15-43 0,3-15-105 16,-1 18-94-16,1-5-56 0,-2-2-30 0,1 1-23 16,1-2-40-16,0 2-53 0,1 1-47 0,-3-1-31 15,0-3-22-15,0 1-7 0,1 0-1 0,-3-1-7 16,2-1-4-16,-2-1-4 0,0-2-6 0,1-1 0 15,-1-1 6-15,1-2 0 0,-1-1 10 0,1 0-3 16,-1 0-7-16,2 0-16 0,-2 0-41 0,0-25-37 16,0 25-30-16,0-25-14 0,0 9-17 0,0-3 3 15,0 0-10-15,0-1 3 0,15 1 23 0,-15-1 20 16,16 4 41-16,-16 0 24 0,17 2 25 0,-5 2 10 16,-3 2 2-16,2 3 12 0,-1 2 1 15,-2 2 8-15,-1 3 6 0,1 0-8 0,0 0 6 16,-4 0 14-16,1 21-8 0,-1-21 9 0,0 19 1 0,-1-19-10 15,2 24 10-15,-1-24 5 0,-2 22 1 16,3-22-5-16,-3 19-11 0,3-19-12 0,-3 14-3 16,2-14 1-16,1 10 1 0,-3-10 0 0,-2 4 0 15,0-4-3-15,1 0-2 0,-1 0-1 0,2 0-24 16,0 0-33-16,0 0-13 0,0-21-34 0,0 21-10 16,1-20-18-16,1 7-29 0,2-2-3 15,0 1-16-15,-2 1 26 0,0 1 35 0,3 0 31 0,-1 2 42 16,-1 3 20-16,2 1 27 0,0 6 9 15,-3-7 19-15,0 7 33 0,1 0 24 0,-3 0 11 16,3 0 17-16,-2 18-2 0,1-18-19 0,-2 21 2 16,0-21-2-16,1 28-17 0,1-14-9 0,0-2-3 15,0 2-21-15,0-1-24 0,0-2-6 0,2-1-25 16,-1-1-13-16,1-2-6 0,-1-1-46 0,4-3-62 16,-4-3-138-16,1 3-198 0,1-3-169 0,0 0-175 15,-2 0-140-15,3 0 138 0,-1-23 174 0,0 23 246 16</inkml:trace>
  <inkml:trace contextRef="#ctx0" brushRef="#br0" timeOffset="164104.9471">13194 3612 1854 0,'2'15'93'0,"-2"-15"80"16,2 15 120-16,-2-15 168 0,0 17 29 15,0-5 63-15,0 1-51 0,2-1-106 0,-2 2-101 16,2-1-137-16,-1-1-68 0,1-2-67 0,0-3-17 15,0 0-1-15,2-3-4 0,-3 0-2 0,1-3-40 16,3-1-59-16,-1 0-78 0,1 0-184 16,-1-18-197-16,0 18-141 0,-1-20-181 0,1 20 10 0,0-30 124 15,-1 12 193-15</inkml:trace>
  <inkml:trace contextRef="#ctx0" brushRef="#br0" timeOffset="164260.0858">13200 3432 2367 0,'0'0'61'0,"0"24"75"0,0-24 63 0,0 20 130 16,0-20 41-16,0 26-3 0,0-11-34 0,0-2-116 16,0 0-107-16,0-1-67 0,0-3-39 0,14 2-59 15,-14-11-82-15,16 11-139 0,-16-5-142 0,17-6-105 16,-7 4-130-16,1-4-95 0,-1 0 93 0,4 0 97 16,-3 0 215-16</inkml:trace>
  <inkml:trace contextRef="#ctx0" brushRef="#br0" timeOffset="164561.9156">13458 3532 1794 0,'0'0'96'0,"0"17"66"0,0-17 74 0,-19 0 98 16,19 14 20-16,0-14 30 0,-21 12 46 15,21-12-12-15,-18 17-65 0,18-5-42 0,-16 1-85 16,16 0-58-16,-13-1-34 0,13 1-36 0,0-1-47 16,0-3-25-16,0-1-20 0,0 0-12 0,0-2 7 15,0-3 4-15,0 2 0 0,20-2-3 0,-20-2 6 16,19 1-9-16,-19-1-7 0,19-1 6 0,-19 0-2 15,21 0 7-15,-11 1 0 0,2 1-7 0,-5 0 9 16,1 1 4-16,0 1 27 0,-8 1 34 0,4 0 32 16,-4 2 22-16,0 1 13 0,0 2-15 0,-22 1-31 15,22 3-23-15,-25 1-26 0,25-2-21 16,-32 2-10-16,17-2-6 0,-1-1-6 0,1 2-2 16,1-4-12-16,-1-2-40 0,3-1-56 0,3-3-65 15,0-1-68-15,0-2-66 0,4-1-129 0,1 0-205 16,4 0-126-16,0-22-162 0,0 22-34 0,0-25 202 15,0 11 187-15,23-3 267 0</inkml:trace>
  <inkml:trace contextRef="#ctx0" brushRef="#br0" timeOffset="164901.1826">13717 3550 2411 0,'0'0'68'0,"0"0"91"15,0 0 124-15,-25 18 135 0,25-18 21 16,-15 18 1-16,15-18-63 0,-18 27-88 0,18-13-64 16,-16 3-63-16,16-1-30 0,0 1-26 0,0-1 1 15,0-1-30-15,0-2-22 0,0 0-18 0,0-2-28 16,26-4 1-16,-26-2-13 0,30 0 0 0,-10-5 2 16,1 0-6-16,1 0-20 0,1 0-34 0,-1-20-35 15,-1 20-15-15,-4-19-3 0,2 19 2 16,-6-25 11-16,0 11-7 0,-6 1-3 0,-3-1-14 15,-2 2-17-15,-2 0 3 0,0-1 9 0,0 2 35 0,-25-2 43 16,25 5 27-16,-33 0 12 0,13 1 13 16,-2 3 1-16,-3 2 32 0,-2 2 42 0,-2 0 22 15,3 0 29-15,0 28-28 0,4-28-35 0,3 30-28 16,1-13-50-16,9 0-47 0,3-2-78 0,6-1-150 16,0-2-168-16,0-2-177 0,27-10-285 0,-27 8 20 15,36-8 186-15</inkml:trace>
  <inkml:trace contextRef="#ctx0" brushRef="#br0" timeOffset="165833.1049">14016 3555 1859 0,'2'-3'128'0,"-2"0"75"15,0 0 111-15,2 3 140 0,-1-3-8 0,1 1 39 16,-2 2-15-16,2-2-83 0,0 1-60 16,0 1-36-16,3 0-17 0,-1 0 12 0,5 0 3 0,-2 0-26 15,2 0-12-15,0 18-1 0,0-18 10 0,0 21 16 16,0-6-9-16,0 3-62 0,-2 2-72 15,1 0-68-15,-3 2-57 0,3-1-8 0,-2-1 0 16,-4-1 0-16,3-2 0 0,-3-4 0 0,0-4 0 16,-2 0 0-16,2-4 0 0,-2-2 0 0,0 0 0 15,0-3 0-15,0 0 0 0,0 0 0 0,2-29 0 16,1 29 0-16,1-32 0 0,-1 12 0 16,3-2 0-16,-1-2 0 0,1 1 0 0,4-1-16 15,-1 2-45-15,1 0-41 0,2 2-45 0,2 2-32 16,1 3-15-16,3 2-12 0,3 1-25 0,-2 2-70 15,2 3-128-15,-1 0-96 0,-1 4-271 0,-2 1-191 16,-1 0-125-16,-3 2-102 0,1 0 341 0</inkml:trace>
  <inkml:trace contextRef="#ctx0" brushRef="#br0" timeOffset="177132.2828">22279 16348 673 0,'-3'0'32'0,"-1"0"29"0,1 0 45 0,-1 0 33 15,3 0 18-15,0 0 15 0,1 0-3 0,-1 0 18 16,1 0-25-16,0 0-17 0,0-12-6 0,0 12-13 15,0 0 19-15,0 0 15 0,0 0 1 0,0 0 26 16,0 0 44-16,0 0 43 0,0 0 48 0,0 0 4 16,0 0-16-16,0 0-38 0,0 0-55 0,0 0-36 15,0 0-59-15,0 0-4 0,0 0-3 16,0 0-9-16,0 10-6 0,0-10-31 0,31 0-34 16,-12 0-20-16,9 0-6 0,7 0-9 0,9 0 3 15,9 0-3-15,8 0 3 0,8 0-7 0,8 0 5 16,5-17-3-16,4 17-10 0,0 0 9 0,-5 0-1 15,-4 0 0-15,-9 0 8 0,-7 0-8 0,-11 0-4 16,-12 0 8-16,-10 0-7 16,-7 0 2-16,-7 0-10 0,-7 14 1 0,-3-14-7 0,-4 0-35 0,0 0-30 15,0 0-85-15,-31 0-187 0,31 0-240 16,-30 0-216-16,30 0-278 0,-26-26 46 0,26 11 276 16</inkml:trace>
  <inkml:trace contextRef="#ctx0" brushRef="#br0" timeOffset="177785.8008">23378 16100 635 0,'0'-1'48'0,"0"-2"82"0,0 2 54 0,0-2 71 16,0 1-7-16,0-1-31 0,19 1-3 16,-19-1-18-16,0 2 13 0,0 0-9 0,0-1 27 0,0 2 36 15,0 0 44-15,0 0 67 0,8-2 4 0,-8 2-29 16,0-1-38-16,0 1-51 0,0 0-41 0,0 0 4 16,0 0-7-16,0-2 1 0,0 2 5 0,0-1-13 15,0 1-8-15,0 0 7 0,0 0 9 16,0 0 18-16,0 19 10 0,0-19-13 0,0 30-8 15,0-8-63-15,0 4-57 0,0 4-51 0,0 3-53 16,0 1 0-16,0 3 0 0,0-1 0 0,0 0 0 16,0-1 0-16,0-4 0 0,0 0 0 0,0-5 0 15,0-4 0-15,0-2-29 0,11-6-75 0,-11-3-89 16,0-5-90-16,0-1-94 0,0-5-127 0,0 0-83 16,0 0-184-16,0 0-179 0,0-22-47 15,0 22-64-15,-20-23 113 0,20 7 256 0,0-3 249 0</inkml:trace>
  <inkml:trace contextRef="#ctx0" brushRef="#br0" timeOffset="178284.515">23400 16012 928 0,'0'-3'68'0,"0"-1"57"0,0 0 71 0,0 1 71 15,0-2-5-15,0 1 18 0,0 1-7 0,0 0-24 16,0 1 4-16,0 1-15 0,0-2 1 16,0 2 18-16,0 0 3 0,0 0 11 0,0 0-27 0,0 1-21 15,0-1-22-15,0 1-45 0,0 0 12 16,0 0 13-16,17 0 22 0,-17 17 40 0,19-17 11 0,-19 20-2 16,25-6-29-16,-10 1-32 15,2 2-43-15,2 1-31 0,3 1-38 0,3 2-29 0,1-1-13 16,2 0-24-16,1 0-7 0,1-2-2 0,-1-3-6 15,-2 2 2-15,0-5 0 0,-4 0-2 16,0-4 2-16,-3 1-2 0,-2-4 0 0,-3 0 2 0,-4-1-3 16,-2-1 2-16,-3-1 1 0,-2-2-3 0,-2 3 7 15,-2-2-2-15,0 1 9 0,0 0 12 16,0 2 6-16,-19 1 4 0,19-1-1 0,-21 4-4 16,21-1 1-16,-29 3 20 0,10 1 23 0,1 2 16 0,-4 1 13 15,-2 3 12-15,-2 3-12 0,-2 0-17 16,-1 4-20-16,-1 0-30 0,0 0-22 0,0 0-6 15,2 2-5-15,3-2-2 0,3-1 6 0,1-4-3 16,3-2-1-16,4-2-7 0,3-3-3 0,1-4-7 16,2-2-33-16,3-2-35 0,0-3-29 0,1-1-23 15,1 0-15-15,2 0-13 0,-1 0-32 0,2 0-53 16,0 0-52-16,0 0-61 0,0 0-28 0,0-14-6 16,0 14-82-16,0 0-140 0,19 0-116 15,-19 0-162-15,14 0-28 0,-14 0 142 0,28 0 204 0</inkml:trace>
  <inkml:trace contextRef="#ctx0" brushRef="#br0" timeOffset="178800.2739">23932 15968 490 0,'0'-6'25'0,"0"-2"31"0,0 3 62 15,0-2 60-15,0 5 58 0,0-4 30 16,-16 1-15-16,16 4 2 0,0-2-29 0,0 3-3 0,0 0-9 16,0 0 4-16,0 0 29 0,0 0 40 0,0 0 67 15,0 0 37-15,0 0-1 0,0 0-13 16,0 0-7-16,0 15 7 0,0-15 19 0,0 14-8 0,0-14-28 16,0 23-47-16,14-8-27 0,-14 5-21 0,0 0 6 15,0 6-67-15,0 1-73 0,0 1-57 0,0 4-72 16,0 2 0-16,0 0 0 0,0 0 0 15,0 0 0-15,0-3 0 0,0 2 0 0,0-5 0 16,0-1 0-16,0-3 0 0,0 0 0 0,0-5 0 16,0-1 0-16,0-3 0 0,0-3 0 0,0-1 0 15,0-5 0-15,0 0 0 0,0-1 0 0,0-5-24 16,0 0-83-16,0 0-87 0,14 0-94 0,-14 0-97 16,0 0-86-16,0 0-65 0,0 0-38 0,0-17-108 15,0 17-62-15,0 0 19 0,8-15-104 0,-8 15 16 16,5-14 165-16,-1 3 53 0,-1 2 240 15</inkml:trace>
  <inkml:trace contextRef="#ctx0" brushRef="#br0" timeOffset="179220.6282">24008 16240 581 0,'-9'0'33'0,"9"0"34"0,0 0 38 16,-9 0 34-16,9 0 0 0,0 0 9 0,0 0 3 15,0 0-4-15,0 0-3 0,0 0-13 16,0 0-26-16,0 0-29 0,0 0-28 0,0 0-30 0,0 0 0 16,0 0 22-16,0 0 30 0,0 0 30 15,0-15 26-15,0 15 8 0,0 0 17 0,0 0 31 16,0-9 24-16,0 9 29 0,0 0 27 0,0 0 12 15,0 0 7-15,0 0-25 0,0 0-25 0,0 0-15 16,0 0-26-16,0 0 21 0,0 0 11 16,0 0 11-16,0 0 8 0,0 0-17 0,0 0-37 15,0 0-49-15,22 0-40 0,-22 0-35 0,39 0-26 16,-10 0-21-16,8 0-14 0,7 0-6 0,7 0 3 0,8 0 0 16,5 0 1-16,7 0 1 0,4 0-1 15,2 0 2-15,1 0-1 0,-4 0-1 0,-6-15-1 16,-9 15-2-16,-4 0 1 0,-17-11-2 0,-7 11-3 15,-10 0-6-15,-11-9-1 0,-7 9-58 0,-3 0-81 16,0 0-138-16,-38 0-153 0,13 0-294 0,-4 0-258 16,-4 0-235-16,-1 0 24 0,0 0 352 0</inkml:trace>
  <inkml:trace contextRef="#ctx0" brushRef="#br0" timeOffset="182435.7236">9307 9669 857 0,'0'0'39'0,"0"0"45"0,0 0 33 16,0 0 65-16,0 0 22 0,0 0-6 0,0 0 19 15,0 0-18-15,0 0-16 0,0 0 11 16,0 0-15-16,0 0 15 0,0 0 21 0,0 0 17 15,0 0 38-15,0 0 6 0,0 0-2 0,0 0-12 16,0 0-48-16,0 0-32 0,0 0-21 0,0 0-18 16,0 0-6-16,0 0-21 0,0 0-10 0,0 0 0 15,0 0 23-15,0 0 47 0,0 0 3 0,0 0 1 16,0 16-6-16,0-16-31 0,0 18-2 0,0-3 6 16,0 2-3-16,0 5 3 0,0 2 6 0,0 5-4 15,0 5 5-15,0 6-2 0,0 3-25 16,16 6-21-16,-16 3-35 0,0 4-16 0,0-1-6 15,15 1-14-15,-15 2-9 0,0-2-13 0,0-1-13 16,7-4 0-16,-7 0 0 0,0-4 0 0,0-4 0 16,0 0 0-16,0-8 0 0,0-1 0 0,0-4 0 15,0-4 0-15,0-3 0 0,0-3 0 0,0-2 0 16,0-3 0-16,0-4 0 0,0 0 0 0,0-4 0 16,0-1 0-16,-17-2-60 0,17-3-45 0,0 1-59 15,0-2-89-15,0 0-90 0,-9 0-181 0,9 0-141 16,0-20-266-16,0 20-168 0,0-19-104 0,0 19-4 15,0-24 344-15,0 9 317 0</inkml:trace>
  <inkml:trace contextRef="#ctx0" brushRef="#br0" timeOffset="183148.6967">9363 10106 1209 0,'0'0'47'0,"0"0"7"0,0 0 33 16,0 0 35-16,0 0-10 0,0 0 18 0,0 0-13 15,0 0-24-15,0 0-15 0,0 0-5 0,0 0 5 16,0 0 34-16,0 0 26 0,0 0 24 0,0 0 14 16,0 0-12-16,0 0 4 0,0 0 43 0,0 0 50 15,0 0 68-15,16 0 19 0,-16 0-32 0,0 0-35 16,0 0-77-16,9 0-15 0,-9 0 9 16,0 0-2-16,0 0 33 0,10 0-33 0,-5 0-57 15,2 0-52-15,5-20-56 0,3 20-20 0,2-25-3 16,6 9-11-16,3-3 4 0,4-1-8 0,5-4-8 15,1 1 8-15,4-1 2 0,1-1 3 0,1 0 6 16,3 1-1-16,-6 2-5 16,-4 1 7-16,-3 4-2 0,-7 5 3 0,-3-1-9 0,-9 6-10 15,-4 2-1-15,-5 1-4 0,-4 4-30 0,0 0-49 16,0 0-69-16,-29 0-87 0,29 0-50 0,-36 18-142 16,14-18-194-16,-3 19-149 0,1-19-177 0,3 20-66 15,-3-20 266-15</inkml:trace>
  <inkml:trace contextRef="#ctx0" brushRef="#br0" timeOffset="183793.656">9403 10582 652 0,'0'0'63'0,"0"0"71"16,0 0 57-16,0 0 57 0,16 0-17 0,-16 0-5 16,0 0 7-16,0 0 1 0,0-13 13 15,0 13 26-15,0 0 27 0,11 0 40 0,-11 0 14 16,0 0 13-16,0 0-7 0,0 0-36 0,0 0-13 0,6 0-31 16,-6 0 5-16,6 0 12 0,-1 0 25 15,5 0-17-15,2 0-38 0,2 0-46 0,3 16-31 16,5-16-8-16,0 9-11 0,6-9 0 0,1 15-39 15,1-7-45-15,2 1-36 0,1-1-30 0,-2 1-12 16,0-1-6-16,-1-2-2 0,-3 3 2 0,-3-3-1 16,-2 0-5-16,-3 0 3 0,-1-4-3 0,-3 4 0 15,-3-4 2-15,-2 1-25 0,-2-3-42 0,0 0-48 16,-3 0-56-16,-2 0-40 0,-1 0-23 0,-1 0-53 16,0-20-85-16,-1 20-76 0,0 0-98 0,0-19-220 15,0 19-103-15,0 0-201 0,0-14-17 0,0 14 238 16,0 0 248-16</inkml:trace>
  <inkml:trace contextRef="#ctx0" brushRef="#br0" timeOffset="185468.0213">9246 10318 623 0,'0'0'23'0,"0"0"29"0,0 0 32 0,0 0 43 16,0 0 21-16,0 0 5 0,0 0 34 16,-13 0 15-16,13 0-12 0,0 0-14 0,0 0-57 15,0 0-49-15,0 0-15 0,0 0-2 0,0 0 18 16,0 0 21-16,0 0-1 0,17 0 20 0,-17 0 21 15,0 0 13-15,0-12 27 0,0 12 2 0,0 0-13 16,0 0-7-16,0 0-3 0,0 0-12 0,0 0-13 16,0 0-22-16,0 0-36 0,0 0-15 0,0 0-20 15,0 0-7-15,0 0 2 0,0 0 4 16,0 0 38-16,0 0 7 0,0 0 21 0,0 0 19 16,0 0-34-16,0 0 9 0,0 0-10 0,0 0-34 15,0 0 10-15,0 0 0 0,0 0 0 0,0 0 0 16,0 0-2-16,0 0-2 0,0 0-11 0,0 0 4 15,0 0-12-15,0 0-15 0,0 0 11 0,0 0 3 16,0 0 9-16,0 0-8 0,0 0-16 0,0 0-7 16,0 0-11-16,-17 0 6 0,17 0 3 0,0 0 5 15,0 0 6-15,-16 0 18 0,16 0 24 0,-20 0 30 16,4-12 41-16,-2 12 10 0,-4 0-10 0,-3 0 1 16,-4 0-34-16,-4 0-20 0,-2 0-13 0,-3 0-29 15,-1 0-12-15,-5 0-17 0,-1 0-1 0,-2 0-7 16,-2 0-4-16,-1 0 8 0,-1 0-9 15,3 0 4-15,-1 0 3 0,2 0-6 0,2 11-2 0,4-11 3 16,1 0-4-16,5 0 5 0,5 0 4 16,1 0-5-16,4 0 4 0,5 0-7 0,2 0 1 15,5 0-5-15,1 0-21 0,5 0-6 0,2 0-15 16,1 0-24-16,4 0-19 0,0 0-16 0,0 0-24 16,0 0 8-16,0 0 17 0,0-16 6 0,0 16 12 15,0 0-8-15,0 0 0 0,0 0-6 0,0 0 3 16,0 0 7-16,0 0 11 0,0 0 14 0,0 0 6 15,0 0-13-15,0 18-48 0,0-18-87 0,-18 12-124 16,18-12-111-16,0 18-102 0,0-18-144 0,0 18-72 16,0-18-12-16,0 17 163 0</inkml:trace>
  <inkml:trace contextRef="#ctx0" brushRef="#br0" timeOffset="186667.9762">26045 9509 717 0,'0'-3'25'0,"6"-3"8"0,-6 0 17 0,2 1 6 0,-2-1-2 15,5-3 26-15,-5 1 8 0,3-1 38 16,-1 0 28-16,0 3-12 0,1-4 38 0,-1 4 13 16,2 0-6-16,-2 2 26 0,-2 2-5 0,2-1 7 15,-2 2 19-15,0-1 18 0,0 2-15 0,0 0 21 16,0 0 20-16,0 0 5 0,0 0 14 0,0 0-28 15,0 0-48-15,0 0-12 0,0 0-19 0,0 0-4 16,0 0 32-16,0 0 34 0,0 0 33 0,0 24 23 16,0-24-8-16,0 30-22 0,23-9 7 0,-23 6-26 15,0 5-63-15,15 4-68 0,-15 4-81 16,0 2-47-16,0 4 0 0,0 3 0 0,0 2 0 16,0-1 0-16,0-3 0 0,0 1 0 0,0-2 0 15,0-5 0-15,0-3 0 0,0-3 0 0,0-5 0 16,0-2 0-16,0-2 0 0,0-4 0 15,0 0 0-15,0-8 0 0,0 2 0 0,0-3 0 0,0-1 0 16,0-4 0-16,0-1 0 0,0-5 0 16,0 2 0-16,0-1 0 0,-15-2 0 0,15 0 0 15,0-1 0-15,0 2 0 0,-14-1 0 0,14 0 0 16,0-1 0-16,0 2 0 0,-9-2-54 0,9 0-105 16,0 0-117-16,0 0-184 0,0 0-174 0,0 0-93 15,0 0-246-15,23 0-57 0,-23-15-119 0,18 15 13 0,-18-22 337 16,27 6 241-16</inkml:trace>
  <inkml:trace contextRef="#ctx0" brushRef="#br0" timeOffset="187235.519">26101 9772 839 0,'0'0'68'0,"0"0"65"16,0 0 75-16,0 0 41 0,0-12-14 0,17 12-14 16,-17 0-36-16,0 0 9 0,0 0-24 0,0 0 5 15,0 0 21-15,0 0 15 0,0 0 36 0,0 0-6 16,0 0-2-16,0 0-17 0,0 0-14 0,0 0-22 15,0 0 11-15,0 0-4 0,0 0-18 0,21 0 11 16,-21 0-31-16,0 0-16 0,19 0-6 16,-19 0-27-16,19 0-24 0,-7 0-27 0,1-25-29 15,-1 25-11-15,7-26-7 0,0 9 1 0,3-2 12 16,0-1-14-16,5-3-5 0,0 0-4 0,0 1-8 16,0 1 10-16,1-1 0 0,-3 5 0 0,-2 1 4 0,-2 1-1 15,-3 4 11-15,-5 0-2 0,-2 3 11 16,-1 2 8-16,-4 2-2 0,-3 0 0 0,1-1-9 15,-2 3-7-15,-2 2-3 0,2 0-12 0,-2 0-9 16,0 0-51-16,0 0-55 0,0 0-64 0,0 0-55 16,0 0-95-16,0 0-216 0,0 19-169 0,0-19-273 15,-15 17-45-15,15-17 165 0,0 15 244 0</inkml:trace>
  <inkml:trace contextRef="#ctx0" brushRef="#br0" timeOffset="187794.9229">26131 10084 690 0,'0'0'61'0,"0"0"66"0,0 0 68 15,-13 0 93-15,13 0 9 0,0 0 19 0,0 0 9 0,0 0-32 16,0 0 28-16,0 0 28 0,0 0 33 0,0 0 30 16,0 0-45-16,0 0-33 0,0 0-62 15,0 17-21-15,0-17 22 0,0 11-41 0,23-11 19 16,-23 16-27-16,25-5-43 0,-10 1-9 0,4 1-42 15,4 1-17-15,4 3-5 0,2 0-8 0,4 2-3 16,1 1 16-16,2-3 7 0,0 3 3 0,2-2-14 16,-4-1-42-16,-3 0-26 0,-5-3-30 0,-3-2-7 15,-6-1-4-15,-4-2-7 0,-7-1-3 0,0-2-9 16,-2-3-4-16,-2-1-31 0,0-2-21 0,-2 0-31 16,0 0-72-16,0 0-125 0,0 0-199 0,0-20-179 15,0 20-277-15,0-17-127 0,0 17-115 0,0-20 68 16,0 20 358-16</inkml:trace>
  <inkml:trace contextRef="#ctx0" brushRef="#br0" timeOffset="188575.4755">26054 9985 452 0,'4'0'10'0,"-1"0"10"16,1-3 25-16,3 3-5 0,-1-1 16 0,-1-1-5 16,1 0 18-16,2 1 42 0,-2 0 13 0,1 0 8 15,-1 0 9-15,0 0 8 0,0-1 6 0,-3 2 33 16,1 0-30-16,0-2-3 0,-2 2-3 15,-2 0-12-15,0 0 20 0,2 0 0 0,-2 0-14 16,0 0 20-16,0 0 28 0,0 0 29 0,0 0 50 16,0 0 10-16,0 0-5 0,0 0-27 0,-17 0-35 15,17 0-23-15,0 0-30 0,0 0 5 0,0 0 26 16,-12 0 1-16,12 0 25 0,-11 0 13 0,5 0-20 16,-2 0-3-16,-3 0-22 0,-4 0-42 0,-1 0-8 15,-4 0-11-15,-2 0 0 0,-5 13 17 16,-2-13 1-16,-5 0 7 0,-5 0 1 0,-4 0-1 0,-4 0-35 15,-4 0-42-15,-7 0-35 0,-3 0-40 0,-6 0 0 16,-4 0 0-16,-3-13 0 0,-2 13 0 16,0 0 0-16,1 0 0 0,3 0 0 0,3 0 0 15,4 0 0-15,4 0 0 0,8 0 0 0,5 0 0 16,8 0 0-16,6 0 0 0,9 0 0 0,6 0 0 16,9 0 0-16,7 11 0 0,3-11 0 0,0 0 0 15,27 0 0-15,-27 0-54 0,38 0-95 0,-15 0-100 16,0 0-135-16,-4 0-158 0,0 6-88 0,-6-6-172 15,1 0-134-15,-14 0-152 0,13 0-87 0,-13 0 178 16,0 0 269-16</inkml:trace>
  <inkml:trace contextRef="#ctx0" brushRef="#br0" timeOffset="191432.4643">9990 10814 495 0,'0'0'24'0,"-2"0"15"0,1 0 5 16,1 0 35-16,0 0-7 0,0 0 2 0,0 0 17 16,0 0-34-16,0 0-8 0,0 0-17 0,0 0-25 15,0-12 15-15,0 12-10 0,0 0 21 0,0 0 27 16,0 0 28-16,0 0 37 0,0 0 9 0,0 0 17 15,0-6-3-15,0 6-10 0,0-3 18 0,0 0-4 16,0 2 5-16,0 0 8 0,0-1 1 0,0-1 1 16,0 0-21-16,0 1 10 0,0 0 5 0,0 0 12 15,0 1 29-15,0-1-11 0,0 0-11 16,0 1-26-16,0 0-29 0,0-2-13 0,0 0-19 16,0 1-2-16,0-3-10 0,0 0 6 0,0 0 6 15,0 1-1-15,0-1 17 0,0 0-3 0,0 0 18 16,0 2 30-16,0-1 16 0,0 4 29 0,0-3-1 15,0 3-9-15,0 0-13 0,0 0-14 0,0 0 0 16,0 0 12-16,0 0 28 0,0 17 13 0,0-17 0 16,0 20-12-16,0-4-38 0,0 4-56 0,0 4-43 15,21 7-47-15,-21 6-19 0,0 6 0 0,18 6 0 16,-18 6 0-16,15 8 0 0,-15 6 0 0,13 3 0 16,-13 2 0-16,11 3 0 0,-6-2 0 0,0-1 0 15,0-4 0-15,0 0 0 0,2-9 0 0,1-3 0 16,-1-5 0-16,1-4 0 0,0-3 0 0,0-5 0 15,-1-6 0-15,1-5 0 0,-3 1 0 16,1-4 0-16,-3-3 0 0,0-4 0 0,-1-5 0 16,2 0 0-16,-3-2 0 0,3-4 0 0,-1-2 0 15,-1-2 0-15,2 0 0 0,-1-2 0 0,0-2 0 16,-3 2 0-16,2-3 0 0,-1 0 0 16,0 0 0-16,0 0 0 0,-1 0 0 0,0 0-29 0,0 0-98 15,0 0-109-15,0-19-140 0,0 19-205 0,0 0-105 16,0-20-236-16,0 20-231 0,-20-20-147 0,20 6 65 15,0 0 345-15</inkml:trace>
  <inkml:trace contextRef="#ctx0" brushRef="#br0" timeOffset="193283.5666">26663 9443 690 0,'0'0'51'0,"0"0"55"0,0 0 51 15,0 0 46-15,0 0-21 0,0 0-38 0,0 0-15 16,0 0-11-16,0-12-13 0,0 12 9 0,0 0-13 15,0 0-17-15,0 0-12 0,0 0-5 0,0 0-5 16,0 0-5-16,0 0 13 0,0 0-7 0,0 0-4 16,-18 0 0-16,18 0-5 0,0 0 2 15,0 0 7-15,0 0 12 0,0 0 14 0,0 0 18 16,0 0 25-16,0 0 6 0,0 0 31 0,0 0 33 16,0 0 25-16,0 0 28 0,0 0-7 0,0 0-22 15,0 0-39-15,0 0-25 0,0 0-14 0,0 0-22 16,0 0-3-16,0 0-17 0,0 0-21 0,0 0-6 15,0 0-8-15,0 0-1 0,0 0 3 0,0 0 8 16,0 0-8-16,0 0-4 0,0 0-2 0,0 0-4 16,0 0 5-16,0 0 6 0,0 0 5 0,0 0-4 15,0 0-4-15,0 0 5 0,0 0-3 0,0 0 8 16,0 0-1-16,0 0 2 0,0 0 10 16,0 0-4-16,0 0 8 0,0 0-7 0,0 0-12 15,0 0-8-15,0 0-10 0,0 0-7 0,-14 0-5 16,14 0-9-16,0 0-15 0,0 0-6 0,0 0 1 15,0-20 9-15,0 20 25 0,0-15 13 0,0 4 7 16,0-2-7-16,0-1-24 16,0-2-18-16,0-1-18 0,0-1-5 0,14-4 0 0,-14 0 0 15,0-4 0-15,0-1 0 0,13-2 0 16,-13-4 0-16,0-1 0 0,9-3 0 0,-9-1 0 0,7 0 0 16,-4-2 0-16,1-3 0 0,0 1 0 0,0 0 0 15,1-2 0-15,2 0 0 0,-2-1 0 0,3 0 0 16,-3-1 0-16,1 5 0 0,2-2 0 0,-2 4 0 15,1 5 0-15,-3 5 0 0,1 3 0 0,-3 4 0 16,1 4 0-16,-1 5 0 0,-2 4 0 0,0 2 0 16,0 1 0-16,0 5 0 0,0-1 0 0,0 2 0 15,0 0 0-15,0 0 0 0,0 0 0 0,0 0-16 16,0 0-76-16,0 0-87 0,0 0-101 0,0 0-109 16,0 0-111-16,0 0-111 0,0 0-209 0,0 0-235 15,0 15-188-15,11-15-15 0,-11 0 311 0</inkml:trace>
  <inkml:trace contextRef="#ctx0" brushRef="#br0" timeOffset="194451.9839">26687 10420 567 0,'0'0'30'0,"0"0"45"0,0 0 37 16,0 0 55-16,0 0 5 0,0 0-23 0,0 0-5 15,0 0-21-15,-8 0-5 0,8 0-2 0,0 0-10 16,0 0-13-16,0 0-10 0,0 0-4 16,0 0-8-16,0 0 8 0,0-12 5 0,0 12 14 15,0 0 25-15,0 0 13 0,0 0 26 0,0 0 16 16,0-7 32-16,0 7 45 0,-3 0 29 0,3-2 36 15,-2 1-5-15,0 0-30 0,2-2-49 0,-2 2-51 16,2-1-25-16,0 2-8 0,0-2 15 0,0 2 20 16,0 0 0-16,0 0 2 0,-3 0-12 15,3 0-14-15,0 0-9 0,0-3-29 0,0 3-15 16,0 0-18-16,0 0-17 0,0 0-8 0,0 0-7 16,0 0 37-16,0 0 65 0,0 29 40 0,0-14 17 15,0 4-50-15,0 5-81 0,0 5-54 0,18 8-34 16,-18 6 0-16,0 3 0 0,11 6 0 0,-11 5 0 15,12 8 0-15,-12 1 0 0,9 6 0 0,-3 1 0 16,-6-1 0-16,4-1 0 0,0-4 0 0,-2-4 0 16,2-7 0-16,0-5 0 0,-3-4 0 0,3-7 0 15,-2-2 0-15,-2-5 0 0,0-4 0 0,0-3 0 16,0-2 0-16,0-3 0 0,0-4 0 0,0-2 0 16,0 0 0-16,0-2 0 0,0-2 0 0,0 1 0 15,0-3 0-15,0-1 0 0,0-1 0 0,0 0 0 16,0 0 0-16,0-2 0 0,0 0 0 0,0-2 0 15,0-3 0-15,0 3 0 0,0-3 0 16,0 1 0-16,0-1 0 0,0 0 0 0,0 0 0 16,0 0 0-16,0 0 0 0,0 0 0 0,0 0 0 15,0 0 0-15,0 0 0 0,0 0 0 0,0 0 0 16,-15 0 0-16,15 0 0 0,0 0 0 16,0 17 0-16,0-17 0 0,0 0 0 0,0 0 0 0,0 0 0 15,0 0-26-15,0 0-63 0,0 0-89 0,0 0-83 16,0 0-81-16,0 0-88 0,0-18-80 0,0 18-75 15,0-20-132-15,0 20-162 0,0-21-142 0,0 9-111 16,0 0 168-16,0 12 315 0</inkml:trace>
  <inkml:trace contextRef="#ctx0" brushRef="#br0" timeOffset="198661.6382">778 3874 731 0,'0'0'9'0,"0"0"-26"0,0 0-19 0,0 0-15 15,0 0-27-15,0 0 26 0,0-23 11 0,0 23 7 16,0-25 18-16,22 10 1 0,-22 0 15 0,23 0 12 16,-9 1-4-16,5-1 13 0,0 1 18 0,2 1 19 15,0 1 19-15,6 0 2 0,0 4-24 16,0-1-24-16,-1 3-18 0,-1 0-35 0,-4 4-1 16,0-1-20-16,-6 2-7 0,-3-1-2 0,-2 0-19 15,-3 2 4-15,-1-1-19 0,-4 1-39 0,0 0 18 16</inkml:trace>
  <inkml:trace contextRef="#ctx0" brushRef="#br0" timeOffset="199147.5638">1124 3684 1637 0,'0'0'24'0,"0"0"8"0,0 0-3 0,0 0-6 16,0 0-14-16,-20 0-7 0,20 0 9 0,0 0 28 16,-22 0 17-16,22-14 34 0,-21 14 18 0,9 0 18 15,-1 0 16-15,1 0 15 0,-2 0 23 0,2 0 8 16,-1 0 1-16,3 0-14 0,0 0-8 0,0 0 25 15,3 0 22-15,3 0 16 0,-4 0 26 0,3 0-16 16,-2 0-28-16,4 14-22 0,-5-14-52 16,3 0-23-16,-5 9 1 0,-2-9 3 0,5 8 17 15,-2-8 29-15,0 8 0 0,-2-8-8 16,5 7-10-16,-1-5-32 0,1 1-12 0,2-3 4 0,2 3 7 16,-2-2 11-16,4-1 9 0,0 2-2 0,0 1 11 15,0 0 5-15,29 1 6 0,-4 2 17 16,11 3 0-16,11-1-8 0,14 3-43 0,13-2-44 0,22 2-40 15,17-4-33-15,15-3-3 0,15-1 0 0,9-3 0 16,13 0 0-16,9 0 0 0,3-17 0 16,-2 17 0-16,-2-22 0 0,-3 22 0 0,-6-24 0 0,-7 24 0 15,-9-24 0-15,-9 24 0 0,-12-18 0 16,-9 9 0-16,-10 9 0 0,-12-14 0 0,-12 8 0 16,-7 2 0-16,-12-1 0 0,-11 2 0 0,-11 1 0 15,-10 0 0-15,-8 2 0 0,-6-2 0 0,-8 1 0 16,-6-1 0-16,-5 2 0 0,0 0 0 0,0 0 0 15,0-1 0-15,-20 1 0 0,20-2 0 0,-20 2 0 16,20 0 0-16,-20 0 0 0,20 0 0 0,-17 0 0 16,17 0 0-16,-14 0 0 0,14 17 0 0,-9-17 0 15,9 0-21-15,-8 0-92 0,8 0-94 0,-7 0-115 16,2 0-153-16,-1 0-123 0,2 0-83 16,-1 0-249-16,0 0-121 0,-1-18-125 0,0 18 16 15,1-16 364-15</inkml:trace>
  <inkml:trace contextRef="#ctx0" brushRef="#br0" timeOffset="205277.722">6501 10052 2224 0,'0'0'69'0,"0"0"55"0,0 0 60 15,0 0 64-15,0-12 50 0,0 12 67 0,0 0 47 16,0 0-9-16,0 0-63 0,0 0-70 0,0 0-85 16,-12 0-36-16,12 0-33 0,0 0-28 0,0 0 0 15,0 0 26-15,0 0 48 0,0 0 45 0,0 16 38 16,0-16-2-16,0 20-31 0,19-5-36 0,-19 5-23 15,17 4-15-15,-17 1-12 0,20 5-15 16,-10 2-20-16,1-1-22 0,0 1-23 0,-2 1-20 0,-1 0-17 16,-2-1-11-16,-2-4-2 0,-4-2-4 15,0 1-2-15,0-4-29 0,0-3-66 0,0-3-64 16,0-2-85-16,0-3-126 0,-20-3-111 0,20-4-98 16,0-2-220-16,0-3-106 0,0 0-151 0,0 0 23 15,0-24 194-15,0 24 264 0</inkml:trace>
  <inkml:trace contextRef="#ctx0" brushRef="#br0" timeOffset="205887.4283">6495 10064 2608 0,'-5'-4'69'0,"0"1"40"0,-1-1 76 16,2 1 91-16,-1-2 49 0,0 3 73 0,1-1-7 16,1 1-22-16,-1-1-78 0,2 1-83 0,-1 0-53 15,2-1-53-15,1 1-30 0,0-2-19 0,0 0 4 16,0 0-7-16,0-3-8 0,0 1-6 0,0 2-23 16,22-4-5-16,-22 1-5 0,18 1-7 0,-18-2 4 15,26 0-7-15,-10-1 6 0,4 0-4 0,1 1 3 16,4-2-2-16,-1 1-4 0,3 0 4 0,2 1 0 15,-4 3 8-15,-1 2 0 0,-1-1 0 0,-3 4 11 16,-1 0 0-16,-6 0 16 0,-2 0 15 16,-2 29 11-16,-2-29 27 0,-4 30-3 0,-3-10 1 15,0-3-17-15,0 5-18 0,0 0-18 0,-32 2-9 16,32-2-13-16,-34 2-7 0,14-1 9 0,1 1-7 16,-2-3-2-16,0 0-1 0,0-3-4 15,4-2 4-15,0 0 4 0,4-3-5 0,2-5-2 16,3 1-2-16,1-5 5 0,3-1 8 0,4-2 7 0,-3-1-24 15,2 0-34-15,1 0-31 0,0 0-27 0,0 0 8 16,29-22 15-16,-29 22 22 0,35-15 21 0,-11 15 10 16,3-17 14-16,4 17 12 0,2-12-1 15,2 12 1-15,0 0-3 0,-2 0-5 0,-1 0-3 16,-2 0 9-16,0 0 3 0,-6 18-3 0,-2-18 7 16,-7 28 2-16,0-10 31 0,-6 1 21 0,0 1 17 15,-4 2 2-15,-3 1 6 0,-2-1-7 0,0 0 7 16,0-1 5-16,-20 1-4 0,20 0-1 0,-32-3-11 15,12 1-1-15,-4-1-18 0,-6-2-11 0,-1-3-9 16,-3 1-15-16,-2-1-9 0,-3-2-8 0,-1-3-2 16,0-2-14-16,0-3-25 0,2-1-31 0,2-3-52 15,2 0-81-15,3 0-102 16,6-23-84-16,6 23-173 0,2-21-216 0,7 21-165 0,3-24-170 16,7 11 73-16,0 1 309 0</inkml:trace>
  <inkml:trace contextRef="#ctx0" brushRef="#br0" timeOffset="206864.0485">23008 9683 2278 0,'0'0'85'0,"0"0"72"0,0 0 103 16,0 0 119-16,0 0 30 0,0 0 72 15,0 0-5-15,0 0-35 0,0 0-30 0,0 0-47 16,0 0-19-16,0 0-24 0,0 0-27 0,0 0-47 16,0 0-26-16,0 0 0 0,0 0 21 0,0 0-13 15,0 0-53-15,0 0-60 0,0 21-78 0,18-21-38 16,-18 27 0-16,18-11 0 0,-18 5 0 0,20 2 0 16,-20 4 0-16,17 5 0 0,-17 1 0 0,15 1 0 15,-15 0 0-15,9 0 0 0,-9-3 0 0,5-2 0 16,-5 0 0-16,0-5 0 0,0-1 0 15,0-1 0-15,0-1 0 0,0-4 0 0,0-5 0 0,0 2-53 16,-18-4-115-16,18-1-127 0,0-3-179 16,0-2-170-16,0-1-81 0,0-3-245 0,0 0-39 15,0 0-163-15,0-27 77 0,0 27 312 16,0-34 218-16</inkml:trace>
  <inkml:trace contextRef="#ctx0" brushRef="#br0" timeOffset="207428.234">23014 9697 2268 0,'-2'0'76'16,"0"-3"81"-16,1 3 71 0,-2 0 125 0,2 0 69 0,0 0 50 16,-1 0 18-16,0 0-66 0,-1 0-63 15,3 0-60-15,0 0-35 0,0 0-15 0,0 0-55 16,0 0-66-16,0 0-43 0,0-17-43 0,22 17-23 15,-22 0-11-15,22-19-5 0,-7 19-6 0,1-15 3 16,4 15-1-16,0-17-6 0,4 8 1 0,1-1-5 16,0 1 1-16,2 1 6 0,-1-1-1 0,0 2 0 15,-1 0 1-15,-2 4-3 0,-2 0 3 0,-4 3-6 16,-1 0 3-16,-5 0 5 0,-2 0 0 16,0 23 7-16,-5-23 0 0,-4 23 7 0,0-8 11 15,0 2 3-15,0 2-1 0,-22 0-8 0,22 1-7 16,-25 1-3-16,9 1-1 0,1-2-10 0,-2 1-2 15,-1-1 2-15,2-3-3 0,-1 2 8 0,2-2-3 16,0-3-1-16,3-1 3 0,0-2-9 0,4-3 6 16,2-2 5-16,2-2-15 0,4-3-19 15,0-1-45-15,0 0-49 0,0 0-35 0,0 0-11 0,28-21 14 16,-28 21 26-16,28-17 42 0,-12 17 28 0,4-17 21 16,-2 17 16-16,2 0-2 0,0-16 15 0,0 16 15 15,-1 0-9-15,0 0 4 0,-2 0 0 0,0 0-3 16,-1 0 34-16,-1 21 27 0,-3-21 22 0,0 24 14 15,1-8-27-15,-4 1-11 0,0 1-26 16,-1 2-13-16,-3 1 4 0,-1-1 1 0,-2 2 17 16,-2 2 15-16,0-2 21 0,0-1 10 0,0 1-2 15,-29-1-16-15,29-1-15 0,-33 0-18 0,11-2-9 16,-4 1-7-16,0-3-6 0,-5-3-6 0,-1 1-7 16,-1-3 1-16,-1-3-38 0,2-1-43 15,1-4-74-15,0-3-101 0,2 0-88 0,2 0-172 16,5-18-265-16,0 18-234 0,3-21-142 0,7 21 110 0,0-23 341 15</inkml:trace>
  <inkml:trace contextRef="#ctx0" brushRef="#br0" timeOffset="211093.5055">9966 9749 1121 0,'0'0'122'15,"0"0"51"-15,0-9 59 0,0 9 38 0,0 0-94 16,0-5-22-16,0 5-40 0,0 0-24 0,0 0-12 15,0 0-12-15,0 0-4 0,0 0 4 0,0 0 1 16,0 0-3-16,0 0 6 0,0 0 4 16,0 0 7-16,0 0 20 0,0 0-12 0,0 0 16 15,0 0 20-15,0 0 9 0,0 0 40 0,0 0-2 16,0 0 11-16,0 0 17 0,0 0-19 0,0 0-8 16,0 0-31-16,0 0-48 0,0 12-19 0,0-12-11 15,0 0-11-15,0 0-5 0,0 0-4 16,0 0-10-16,0 0 0 0,0 0-6 0,0 0-6 0,0 0-5 15,0 0-4-15,0 0 10 0,0 0 10 16,0 0 6-16,0 0-5 0,0 0 1 0,0 0-2 0,0 0 7 16,0 0 11-16,0 0-2 0,0 0 9 0,0 0 10 15,0 0 1-15,0 0 7 0,0 0 0 16,0 0 1-16,0 0 12 0,0 0-3 0,0 0 0 16,0 0-20-16,0 0-22 0,0 0-5 0,0 0-8 15,0 0 19-15,0 0-2 0,0 0-4 0,0 0-6 16,0 0-16-16,0-15 5 0,0 15 5 0,0 0 10 15,0-14 8-15,0 14 1 0,0-14-9 0,0 7-17 16,0-1-11-16,0 0-6 0,0-4-5 0,0-1 2 16,0 0 0-16,0 0 2 0,0-5-1 0,0-1 0 15,0 0-2-15,0-4-5 0,0-1 1 0,0-4 0 16,0-3 1-16,0-4-2 0,0-1 1 16,0-4-4-16,0-2-1 0,-12 0 3 0,12-1 2 15,-11 2 10-15,11 0 9 0,-11 1 10 0,6 2 9 16,1 4-5-16,2 5 0 0,-1 0 8 0,2 2 1 15,-1 3 7-15,0 4 9 0,2 2-3 0,0 3 3 16,0 1 15-16,-3 2 15 0,3 2 24 16,0 3 10-16,0 2-16 0,0-2-32 0,0 3-36 0,0 3-29 15,-1-2-9-15,1 3 0 0,0 0 0 0,0 0 0 16,0 0 0-16,0 0 0 0,0 0 0 0,0 0 0 16,0 20 0-16,0-20 0 0,0 0 0 0,0 0 0 15,0 14 0-15,0-14 0 0,0 0 0 0,0 0-14 16,0 0-36-16,0 0-52 0,0 0-61 0,0 0-57 15,0 0-50-15,0 0-71 0,0 0-154 16,0 0-121-16,0 0-290 0,-18 0-233 0,18 0-139 16,0-11 80-16,-20 11 376 0</inkml:trace>
  <inkml:trace contextRef="#ctx0" brushRef="#br0" timeOffset="216458.8198">10628 12850 1745 0,'0'-4'73'0,"0"-2"33"0,0-1 67 15,0 0 63-15,0 0 6 0,0 2 27 0,0-1 42 0,0-1 43 16,0 4 6-16,0-3 12 0,0 3-75 16,0 0-66-16,0 1-64 0,0 1-33 0,0 0-15 15,0 0-17-15,0 1-9 0,0 0-14 0,0 0 10 16,0 0-10-16,0 0 25 0,0 0 21 0,0 0 30 16,0 0 22-16,0 23 1 0,0-23-18 0,0 28-39 15,0-9-13-15,0 6-30 0,0 2-24 0,0 6-17 16,0 3-25-16,-20 4-4 0,20 3-3 0,-15 1-5 15,15-1 4-15,-16 2-5 0,16-2 3 0,-12-2 3 16,12-4 4-16,0-2-6 0,0-3 1 0,0-3 0 16,0-3-11-16,25-8 9 0,-25 1-2 0,28-4 0 15,-12-4-4-15,3 0-13 0,2-7-22 16,0-2-21-16,3 0-8 0,0-1 4 0,1-1 11 0,0 0 9 16,-4 0 19-16,0 0 5 0,-2 0-1 15,-3-16-6-15,-1 16-13 0,-5 0-18 0,-3 0-30 16,-4 0-40-16,0 0-59 0,-2 0-55 0,-1 0-33 15,0 0-92-15,0 0-175 0,0 0-157 0,0 0-113 16,-21 0-176-16,21-14 113 0,0 14 232 0</inkml:trace>
  <inkml:trace contextRef="#ctx0" brushRef="#br0" timeOffset="216832.8888">10668 13225 690 0,'-4'-7'49'0,"0"2"77"16,1 0 71-16,-1 2 72 15,2-1-9-15,2-1-10 0,-1 5-15 0,1-3-22 0,0 3-5 16,0 0-43-16,0 0-18 0,0-2-4 0,0 2 23 0,0 0 44 15,0 0 44-15,0 0 30 0,0 0 3 16,0 0-7-16,0 0-16 0,0 0-21 0,0 0-20 16,0 0 1-16,0 0-6 0,22 0-3 0,-22 0-6 15,16 0-25-15,-16 13-37 0,25-13-40 0,-9 0-25 16,4 0-35-16,0 0-22 0,1 0-13 0,3 0-8 16,1 0-8-16,-1-17 3 0,-1 17-8 0,-4 0-35 15,-2 0-41-15,0 0-51 0,-5-11-70 0,-4 11-50 16,-2 0-46-16,-4 0-65 0,-1 0-89 0,-1 0-103 15,0 0-64-15,0 0-43 0,-20 0-61 0,20 0 68 16,-21 0 54-16,21 0 116 0,-26-5 229 16</inkml:trace>
  <inkml:trace contextRef="#ctx0" brushRef="#br0" timeOffset="217114.71">10695 12855 1995 0,'0'-5'64'0,"0"-2"63"0,0 2 72 16,0-3 67-16,0 4 48 0,0 3 69 0,0-3 49 15,0 1 33-15,0 1-80 0,23-1-103 16,-23-1-84-16,22 3-74 0,-6-3-5 0,4 1-2 0,2 2 0 15,5 1 11-15,-1 0-15 0,3 0-24 0,-1 0-38 16,0 0-39-16,-4 18-18 0,-2-18-76 0,-6 0-80 16,-2 15-107-16,-3-15-258 0,-5 0-235 15,-3 0-254-15,0 0-182 0,0 0 236 0,-3 0 308 16</inkml:trace>
  <inkml:trace contextRef="#ctx0" brushRef="#br0" timeOffset="223047.6719">10017 10690 993 0,'0'0'11'0,"0"0"16"0,0 0 6 0,0 0 20 0,0 0 22 16,0 0 18-16,0 0 16 0,0 0 8 15,0 0-18-15,0 0-30 0,0 13-23 0,0-13-24 16,0 0-9-16,0 0 21 0,0 0 46 0,0 0 39 15,0 0 19-15,0 0 27 0,0 0 5 0,0 0 16 16,0 7 31-16,0-7 6 0,0 0 14 0,0 0-24 16,0 0 4-16,0 0 9 0,0 5-19 0,0-5 9 15,0 3-41-15,0-3-34 0,0 2-44 0,0 0-39 16,-18 0-17-16,18 0-30 0,0-1-1 16,0 2 0-16,-9-3-10 0,9 2 0 15,0-2 6-15,0 0-11 0,0 0 10 0,-6 0 0 0,6 0 11 16,0 0 30-16,0 0 9 0,0 0 22 0,0 0 6 15,0 0-3-15,0 0-14 0,0 0-6 0,0 0-13 16,0 0-18-16,0 0 11 0,0 0-8 0,0-20-2 16,-19 20 0-16,19-13-10 0,0 13-9 0,-18-17-2 15,18 7-8-15,-13 1-9 0,13-1 0 16,-15-1-2-16,6 1 7 0,2 1-1 0,-1-3 13 0,1 4-4 16,-1-1 5-16,1 1 1 0,2 2-9 0,-1-2-3 15,3 3-2-15,-2-2 8 0,3 2 12 0,-2 1 13 16,2 0 3-16,1 0-3 0,-1 0-13 0,1-2-2 15,0 0-1-15,1 1-1 0,-1 0 12 16,1-1-7-16,0 0-5 0,0 1 11 0,0-1 0 0,0 1 15 16,0 0 15-16,0 1-1 0,0 0 1 15,0 2-5-15,0-1-12 0,0 2-5 0,0 0-14 16,0 1-15-16,0 0-6 0,0 0-5 0,0 0 7 16,0 0 0-16,0 0 6 0,0 0 5 0,0 0 2 15,0 0 12-15,0 14 10 0,0-14-1 16,0 0 1-16,0 0-8 0,0 0-7 0,0 0 11 0,0 0 9 15,0 0 17-15,0 7 8 0,12-7-2 0,-12 7-4 16,0-2-13-16,0 0-11 0,10 2-11 16,-10 1-8-16,9-2-4 0,-5 5 3 0,1-3 6 15,1 1 13-15,0 2 11 0,2 0-3 0,-1 1-2 16,4 2-10-16,-2 1-11 0,2 0 0 0,2 2-7 16,-2 0-1-16,2-1 3 0,-3 1 1 0,2 0-1 15,-2-3 8-15,0-2 8 0,-2 2 0 0,1-3 0 16,-2-1-13-16,-2-3-7 0,-1 0-6 0,0-2-1 15,0 0 4-15,-2-1-8 0,-1-1 0 0,-1-3 0 16,0 1-1-16,0 0-1 0,0 1 5 0,0-2-3 16,0 1 0-16,0-1 10 0,0 0-5 0,0 0 4 15,0 0 5-15,0 0-4 0,0 0 5 0,0 0-1 16,0 0-4-16,-15 0 4 0,15 0-2 16,0 0 4-16,-11 0 0 0,11 0-7 0,-12 0-4 15,5 0-3-15,0 0-1 0,-3 0-5 0,1 0 5 16,0 0-1-16,-2 0 2 0,1 0 1 0,-1 0-3 15,-1 0-1-15,1 0 2 0,0 17 0 0,-1-17 0 16,2 0 1-16,-1 12-2 0,0-12 3 0,0 0-1 16,0 11 0-16,2-11 2 0,-1 0-2 0,1 7-2 15,-1-7-2-15,2 3 0 0,-2-3-2 0,1 6 4 16,1-5-4-16,-1 2 2 0,-1 0 0 0,2-1-6 16,0 3 6-16,0-2-3 0,0 0-1 0,-1 0 7 15,2 0-4-15,2-1 4 0,-1 0 3 0,2 1-1 16,1-3 8-16,3 0 5 0,-2 0-4 0,2 0 9 15,0 0-6-15,0 0-10 0,0 0 3 0,0 0-9 16,0 0 0-16,0 0 4 0,16-19 1 0,-16 19-3 16,0 0 3-16,0-17-6 0,11 17-3 15,-11-13 1-15,0 13-12 0,0-13 0 0,0 6-4 16,7 0-3-16,-7 1 7 0,0-1-8 0,0-1-5 16,3 1 5-16,-1-3-4 0,1 1 9 15,2 1 10-15,-3-4-1 0,3 0 9 0,0 0-3 16,0-2-9-16,0 0-4 0,2-2-14 0,-3 0-10 0,1-1 4 15,0 1 0-15,-3 2 13 0,2-2 12 16,-2 3 11-16,0 1-2 0,0 3 2 0,-1 1-1 16,-1 1-5-16,0 3 0 0,0 3-2 0,0-1 1 0,0 2-1 15,0 0-4-15,0 0-24 0,0 0-40 16,0 0-58-16,0 0-58 0,0 0-48 0,0 0-38 16,0 0-1-16,0 0 1 0,0 0-39 0,0 0-100 15,25 0-117-15,-25 0-91 0,19 0-65 0,-19 0-74 16,19-14 59-16,-19 14 93 0,14 0 179 0</inkml:trace>
  <inkml:trace contextRef="#ctx0" brushRef="#br0" timeOffset="224096.5721">9894 10692 554 0,'0'0'24'0,"0"0"22"15,0 0 36-15,0 0 39 0,0 0 21 0,0 0 33 16,0 0-11-16,0 0 8 0,0 0-1 0,0 0-5 16,0 0 3-16,0 0 13 0,0 0 5 0,0 0 5 15,0 0 13-15,0 0 23 0,0 16 51 0,0-16 12 16,0 0 24-16,0 0-36 0,-17 14-76 0,17-14-43 15,0 0-53-15,0 10-48 0,0-10-18 16,0 0-25-16,0 0-11 0,0 0-1 0,0 0-4 0,0 0 0 16,0 0 1-16,0 0 3 0,0 0-8 15,0 0-17-15,0 0-8 0,0 0-6 0,0 0-4 16,0 0 15-16,16 0-5 0,-16 0-5 0,14 0 10 16,-14-17-4-16,14 17 18 0,-14 0 1 0,8-9 8 15,-8 9 0-15,0 0-7 0,0 0 8 0,0 0 5 16,0 0 4-16,0 0 1 0,0 0 13 0,0 0-4 15,-28 17 9-15,28-17 10 0,-24 24-8 0,11-10 4 16,-2 3-5-16,2 1-11 0,0-3-5 0,1 2-14 16,2-3 0-16,2-2 0 0,1-2-5 0,7-3 6 15,-7-1-31-15,7-6-13 0,0 3-38 0,0-3-44 16,0 0-24-16,0 0-16 0,0-25 10 0,24 25 22 16,-24-24 39-16,18 24 30 0,-18-29 26 0,18 13 23 15,-18 4 15-15,16 2 15 0,-16 10 16 16,11-17 19-16,-11 17 18 0,9-10 11 0,-9 10 6 15,0-5 0-15,7 5-9 0,-7 0-7 0,0 0-21 16,2-2-9-16,-2 2-19 0,0 0-3 0,0 0-5 16,0-2-8-16,0 2 6 0,0 0-9 0,0 0 4 15,0 0-5-15,0 0 1 0,0 0-3 0,0 0 2 16,0 0 4-16,-18 0-2 0,18 16 3 0,0-16 3 16,-13 0 4-16,13 0 28 0,0 14 8 0,-9-14 12 15,9 0 7-15,0 0-22 0,0 0-6 0,0 0-20 16,0 0-17-16,0 0-1 0,0 0-9 0,0 0 10 15,0 6-11-15,0-6 14 0,0 0-3 0,0 0 3 16,0 0 6-16,0 0-14 0,0 0 8 0,0 0-8 16,0 0-6-16,0 0-13 0,0 0-6 0,0 0-10 15,0-17 6-15,0 17 3 0,0 0-8 16,0-17 12-16,0 17 7 0,0-15-3 0,0 15 23 16,0-14-6-16,0 8 6 0,0 0 8 15,0 1 1-15,-15-1 4 0,15 3-2 0,0 2 11 16,0-1 5-16,-17 2 4 0,17 0 6 0,-9 0 4 0,9 0 8 15,-7 23 3-15,7-23 8 0,-5 19-15 16,5-19-20-16,0 18-6 0,0-18-15 0,0 15 0 0,0-15 10 16,0 0-4-16,0 8-5 0,20-8 8 15,-20 0-9-15,0 0-10 0,19 0-1 0,-19 0-29 16,13-27-12-16,-13 27-23 0,14-24-11 0,-14 24 9 16,9-28-1-16,-9 12 34 0,5 3 11 0,-5-1 13 15,0 4 3-15,0-2 2 0,0 7 15 0,0-2-10 16,0 7 10-16,0 0 6 0,0 0-9 0,-20 0 13 15,20 26-5-15,0-26-5 0,-16 30-9 0,16-13-56 16,-10 3-110-16,10-3-156 0,0-1-156 0,0-1-170 16,0-4-157-16,0-11 26 0,0 10 166 0</inkml:trace>
  <inkml:trace contextRef="#ctx0" brushRef="#br0" timeOffset="226043.247">26189 10207 717 0,'0'0'32'0,"0"0"55"0,0 0 39 0,0 0 40 15,0 0 8-15,0 0-34 0,0-14-25 0,0 14-26 16,0 0-31-16,0 0-10 0,0 0 0 0,0-10 10 15,-19 10-5-15,19 0 16 0,0 0 24 0,0 0 7 16,-10 0 35-16,10 0 5 0,0 0-3 16,0 0 29-16,-7 0 10 0,7 0 21 0,-5 0 10 15,5 0-8-15,-3 0-8 0,1 0-9 0,2 0 3 16,-2 0-17-16,0 0 0 0,2 0-21 0,0 0-2 16,0 0-30-16,0 0-36 0,0 0-23 0,0 0-49 15,23 0-29-15,-23-19-22 0,29 19-15 16,-9-15-17-16,4 15 2 0,4-17-7 0,1 17 0 15,0-14 13-15,0 14 10 0,-2-15 19 0,-2 15 6 16,-5-10 13-16,0 10 7 0,-9-7 1 0,-1 7 3 0,-4-2 0 16,-5 2 0-16,-1 0 13 0,0 0 4 0,0 0-4 15,0 0 11-15,-28 0-16 0,28 0 4 16,-27 0-9-16,10 17-41 0,3-17-40 0,-1 0-65 16,1 0-53-16,1 9-47 0,3-9-43 0,10 0-29 15,-15 0-45-15,15 0-87 0,-11 0-54 0,5 0 14 16,2 0 5-16,0 5 165 0</inkml:trace>
  <inkml:trace contextRef="#ctx0" brushRef="#br0" timeOffset="227273.3773">26122 10239 996 0,'0'0'77'0,"0"0"30"0,0-15 56 16,0 15 60-16,11 0-41 0,-11 0-20 0,0 0-18 15,0-10-31-15,0 10-10 0,0 0 5 0,0 0-21 16,0 0-12-16,0 0-4 0,0 0 13 0,0 0 20 16,0 0 15-16,0 0 28 0,0 0 37 0,0 0 37 15,0 0 44-15,0 0 19 0,0 0-1 0,0 0-13 16,0 13-34-16,0-13-40 0,0 0-16 0,0 17-8 15,17-17 2-15,-17 12 25 0,12-3-17 0,-12-1-33 16,15 1-25-16,-15-1-44 0,18 1-30 0,-9-1-23 16,3 2-21-16,-1 1-4 0,-4 1 1 15,4 1-4-15,-2 1 0 0,0 0 2 0,2-1-6 16,-4-1 8-16,4 1 5 0,-3-2-7 0,4-2 2 16,-3-4 0-16,-2 1-6 0,0-2 3 0,-2-1 1 15,-1-1-4-15,-2-2 1 0,0 0 9 0,-2 0 0 16,0 0 5-16,0 0 10 0,0 0-11 0,0 0-2 15,0 0 3-15,0 0-7 0,0-17-5 16,0 17 5-16,0 0-5 0,0 0 5 0,0-12-4 16,0 12 3-16,0 0-4 0,0 0-5 0,0 0 2 15,0 0-1-15,0 0 2 0,0 0 11 0,0 0 6 16,0 0 4-16,0 0 10 0,0 0-1 0,0 0 14 16,0 0 15-16,0 0-8 0,0 0-2 0,0 0-18 15,0 0-22-15,0-16 0 0,0 16-5 0,0 0-3 16,0-20 3-16,0 20-7 0,15-20 1 0,-15 10-2 15,0-2-15-15,17 0-27 0,-17-5-27 0,18-3-32 16,-9-1-14-16,-1-1 5 0,1-3 0 0,1 0 22 16,-1-3 22-16,-1 3 25 0,2 0 24 0,-2 5 18 15,-3 3 5-15,-1 3 2 0,-2 5-2 0,1 2-4 16,0 2-4-16,-3 3-1 0,0 2 3 0,0 0 3 16,0 0 5-16,0 0 1 0,0 0 2 15,0 23-3-15,-21-23-5 0,21 20 2 0,0-20-7 16,-18 23 12-16,18-9 1 0,0-1 0 0,-13 1 1 15,13 2-12-15,0 0 12 0,-12 1 4 0,12 0 16 16,-7 2 8-16,3-2-9 0,-3-2-7 0,1 2-22 16,1 0-2-16,-2-5 5 0,-1 3 6 0,3-6 10 15,-1-1-7-15,0 1-11 0,2-1-2 0,2-2-9 16,-1-4 5-16,3-1-13 0,-2-1-12 0,2 0-1 16,0 0-32-16,-2 0-9 0,2-18-9 0,-4 18-18 15,0-16 13-15,3 16 22 0,-3-18 1 0,1 18 16 16,1-20 19-16,0 20 18 0,-1-20 6 0,3 14 6 15,0-4-11-15,-2 0-32 0,0 3 17 0,2-3-12 16,-2 3 12-16,2-1 11 0,-2 3 0 16,2-2 12-16,-2 2 0 0,2 2 15 0,0 1-15 15,0 0 5-15,0 0-11 0,0 2 0 0,0 0 11 16,0 0 16-16,0 0 12 0,0 0 12 0,0 17 11 16,0-17 3-16,0 17 13 0,0-17 8 0,-19 19-5 15,19-19-6-15,0 19-1 0,0-19-40 16,-11 15 2-16,11-15-12 0,0 10-11 0,0-10 9 15,0 7-5-15,0-7 7 0,0 0-6 0,0 0 0 16,0 0-13-16,0 0-9 0,0 0-9 0,0 0-23 16,0-24-8-16,0 24 2 0,13-21-11 0,-13 21 18 15,0-23 1-15,0 10 4 0,0-1 11 0,12 3 7 16,-12 2 6-16,0 2 6 0,0 0 11 0,0 7 15 16,0-9-15-16,0 9-6 0,0 0 1 0,0 0-10 15,0 0 38-15,0 0 17 0,0 0 15 0,0 22 12 16,-23-22-3-16,23 19-7 0,0-19-6 0,-16 26-6 15,16-13-12-15,-11 2-10 0,11-4-15 0,-8 1-5 16,8-4-5-16,-7 0-4 0,7-3 2 0,-7-5-9 16,4 7 13-16,1-7 7 0,0 0-10 0,2 0 9 15,-2 0-25-15,2 0-26 0,0 0 8 0,0 0-28 16,0-21 4-16,0 21 3 0,0-19-15 0,0 19 24 16,0-26 28-16,0 11 18 0,16 5 13 0,-16-2 6 15,0 3-10-15,0 9 5 0,11-11 6 16,-11 11-4-16,0 0 12 0,0 0 6 0,0 0-1 15,0 0 0-15,0 0 3 0,9 0-8 0,-9 0 10 16,12 0-5-16,-4 16-6 0,1-16-12 0,7 0-10 16,-3 0 3-16,1 0-15 0,1 0-14 0,0 0-25 15,-2 0-23-15,0 0-44 0,-1 0-49 0,-2 0-102 16,-3-18-139-16,1 18-124 0,-2 0-76 0,-2 0-65 16,-2 0-49-16,3 0 59 0,-3 0 65 15,0 0 192-15</inkml:trace>
  <inkml:trace contextRef="#ctx0" brushRef="#br0" timeOffset="228025.6945">26359 10232 520 0,'18'0'16'0,"-18"0"5"16,0-13 6-16,0 13 29 0,0 0-10 15,0 0 32-15,0-12 25 0,0 12-1 0,0 0 27 16,0-8 7-16,0 8 1 0,-18 0 7 0,18 0-4 16,0 0-7-16,0 0 9 0,0 0-19 0,0 0 21 15,0 0 4-15,0 0 16 0,0-4 44 0,0 4 0 16,0 0-18-16,0 0-1 0,0 0 5 0,0 0 12 15,0 0 36-15,0 0 2 0,0 0-38 16,0 0-36-16,0 0-55 0,25 0-49 0,-25 0-27 16,18-12-17-16,-5 12-16 0,2 0-6 0,2 0-27 15,-1-9-42-15,-1 9-24 0,1 0-44 0,-5-9-40 16,1 9-64-16,-5-5-65 0,-1 4-67 0,-6 0-46 16,0 0-84-16,0 0-125 0,-25 0 6 0,25 1 43 15,-31 0 179-15</inkml:trace>
  <inkml:trace contextRef="#ctx0" brushRef="#br0" timeOffset="228858.6385">26181 10250 646 0,'0'0'11'15,"0"0"26"-15,0 0 26 0,0 0 26 0,0 0 29 16,0 0-4-16,0 0-1 0,0 0-11 0,0-14-21 16,0 14 1-16,0 0-4 0,0 0 6 0,0 0-1 15,0 0-6-15,0 0-11 0,0 0 16 0,0 0 12 16,0 0 12-16,0 0 20 0,0 0-21 0,0 0-14 15,0 0-7-15,0 0-14 0,0 0 0 16,0 0 5-16,0 0 1 0,0 0 1 0,0 0 3 16,0 0-6-16,0 0-9 0,0 0-12 0,0 0-11 15,0 0-9-15,0-11-9 0,0 11 5 0,0 0-4 16,0 0 0-16,0 0-2 0,0 0-1 0,0 0 20 16,0 0 22-16,0 0 10 0,0 0 6 0,0 0-12 15,0 0-27-15,0 0-4 0,0 0-18 0,0 0-16 16,0 0 3-16,0 0-6 0,0 0 0 0,0 0 2 15,0 0 0-15,0 0-1 0,0 0 6 0,0 0 2 16,-13 0 3-16,13 0 3 0,0 0-2 0,0 0-3 16,0 0-5-16,0 0-7 0,0 0 2 0,-10 0 7 15,10 0-10-15,-5 0-1 0,5 0-3 0,-7 0-3 16,4 0 10-16,1 0 1 0,-2 0 1 0,2 0-1 16,2 0-1-16,-2 0 16 0,2 0 12 15,0 0 19-15,-2 0 27 0,2 0 24 0,0 0 27 16,0 0 23-16,0 0-30 0,0 0 6 0,0 0-15 15,0 0-12-15,0 0 15 0,0 0-43 0,0 0 4 16,0 0-17-16,0 0 22 0,0 0 47 0,0 0 21 16,0 0 31-16,0 18 7 0,0-18-9 0,0 20-19 15,-13-8-17-15,13 2-7 0,0 0 4 0,0 2-5 16,0 2-11-16,0-1-31 0,0 1-32 0,0-1-17 16,0 4 1-16,0-3 8 0,0-2 0 0,0 0-3 15,0-2-11-15,0-2-19 0,0-1-8 0,0-3-6 16,0-2-8-16,0 0-3 0,0-1-23 0,0-5-36 15,0 0-30-15,0 0-61 0,0 0-98 0,-12 0-104 16,12 0-92-16,-9-19-84 0,9 19-104 16,-10 0-61-16,1-14-48 0,5 14-110 0,-5 0 97 15,5 0 67-15,-3 0 172 0</inkml:trace>
  <inkml:trace contextRef="#ctx0" brushRef="#br0" timeOffset="231723.2776">961 3918 1634 0,'-17'8'70'0,"-4"1"34"15,5-1 16-15,-3-1 14 0,4-2-49 0,-2 1-8 16,0-3 13-16,-1 3 32 0,5-4 31 0,1 2 34 15,1-2 86-15,4 1 73 0,-2 0 68 0,7-2 33 16,1 2-89-16,1-3-101 0,0 2-113 0,0-1-84 16,23 0-17-16,-23 0-10 0,42 1 18 0,-5 1 18 15,8 1 5-15,14 2 12 0,14 2-16 16,15-3-10-16,18 2-23 0,17-1-15 0,9-2 1 16,11 0-6-16,7-4 18 0,7 0-3 0,1 0 3 15,-2 0-20-15,-3-17-3 0,-10 17 2 0,-7-17-17 16,-7 17 11-16,-10-17 0 0,-8 17-3 0,-9-15 2 15,-12 15-7-15,-3-9-3 0,-12 9 3 0,-6 0 3 16,-9 0 12-16,-9-7 20 0,-10 7 2 0,-9 0-2 16,-8 0-3-16,-8 0-3 0,-8 0 8 0,-6 0 17 15,-2 0 6-15,0 0-17 0,-22 0-9 0,22 17-19 16,-28-17-7-16,11 0-5 0,2 14-8 0,-2-14 4 16,0 13 0-16,4-13 3 0,0 12-2 15,2-8-9-15,11 1-12 0,-15-2-8 0,15-1-16 16,-9 0-12-16,9-2-1 0,0 2-5 0,0-2 1 15,0 0-6-15,0 0-23 0,0 0-45 0,0 0-36 16,0 0-55-16,0 0-113 0,0 0-158 0,0 0-149 16,0 0-158-16,0 0-148 0,0 0 113 15,0 0 201-15</inkml:trace>
  <inkml:trace contextRef="#ctx0" brushRef="#br0" timeOffset="233259.5386">21009 3002 932 0,'-22'0'72'0,"22"0"54"0,-18 0 84 0,18 0 63 16,-18 0-27-16,8 0 2 0,1 0-29 0,0 0 2 15,1 0 27-15,3 0 1 0,1 0 35 0,0 0 15 16,0 0 8-16,3 0 7 0,1 0-17 0,0 14-43 16,0-14-42-16,0 0-28 0,21 9-36 0,-21-9-8 15,46 6-7-15,-8-6-25 0,15 0-10 16,16 0-21-16,17 0-20 0,19 0 3 0,21 0 1 15,18-24 21-15,14 24 31 0,16 0 29 0,10-18 7 16,6 18-1-16,4 0-23 0,-3 0-23 0,-9 0-24 16,-12 0-32-16,-15 0-17 0,-18 23-19 0,-24-23-31 15,-25 0-60-15,-25 0-82 0,-25 11-136 16,-20-11-153-16,-18 0-165 0,-23 0-312 0,-13 0-272 0,-10 0-102 16,-7 0 226-16</inkml:trace>
  <inkml:trace contextRef="#ctx0" brushRef="#br0" timeOffset="237090.2668">26913 12246 1308 0,'0'0'100'0,"0"-16"79"0,0 16 59 0,0 0 66 16,0 0-46-16,0 0-21 0,0 0 1 0,0 0 7 16,0 0 27-16,0 0 26 0,0 0 25 0,0 0 5 15,0 0-11-15,0 0-34 0,0 0-19 0,0 0 10 16,0 0 25-16,0 0 24 0,0 0-6 0,0 0-44 16,0 0-48-16,0 0-35 0,0 0-17 0,0 0-4 15,0 0 6-15,0 0 5 0,0 0-11 0,0 0-44 16,0 0-49-16,-19 18-45 0,19-18-31 0,0 18 0 15,0-18 0-15,-13 25 0 0,13-8 0 0,-9 1 0 16,9 3 0-16,-5 3 0 0,5 2 0 16,-6 3 0-16,6 3 0 0,-2 2 0 0,2 4 0 15,0-2 0-15,0 3 0 0,0 0 0 0,0-1 0 16,0-2 0-16,0 0 0 0,0-3 0 16,0-2 0-16,15 1 0 0,-15-3 0 0,0-3 0 0,0 2 0 15,16-5 0-15,-16 0 0 0,9-4 0 0,-9-2 0 16,12-2 0-16,-6-2 0 0,0-5 0 15,3-1 0-15,1 0 0 0,-1-4 0 0,6-3 0 16,-1 0 0-16,5 0 0 0,2 0 0 0,2 0 0 16,4-25 0-16,2 25 0 0,0-17 0 0,1 17 0 15,-1-17 0-15,-3 17 0 0,-3-9 0 0,-3 9 0 16,-5 0 0-16,-3-10 0 0,-3 10 0 0,-5 0 0 16,0 0 0-16,-3-3 0 0,1 3 0 0,-2-3 0 15,0 1 0-15,0-3-42 0,0 0-113 0,0-2-112 16,0-2-138-16,0 1-147 0,-20-1-47 0,20-5-52 15,0 3-33-15,0-4-41 0,-14 2-7 0,14 1-21 16,0 0 47-16,0 0 101 0,0 0 59 0,0 2 169 16,-9 0 126-16</inkml:trace>
  <inkml:trace contextRef="#ctx0" brushRef="#br0" timeOffset="237604.3991">27092 12622 455 0,'0'0'11'0,"-11"0"11"15,11 0 16-15,0 0 5 0,0 0 5 0,0 0-5 0,0 0 29 16,0 0 25-16,0 0-4 0,0 0 23 0,0 0-8 15,0 0-2-15,0 0 26 0,0 0-7 0,0 0-11 16,0 0-2-16,0-17-13 0,0 17-2 16,0 0-10-16,0 0-12 0,0 0-4 0,0 0-8 15,0 0-2-15,0 0-6 0,0 0-10 0,0-9 0 16,0 9-7-16,-18 0 5 0,18 0 17 0,0 0 19 16,0 0 17-16,-16 0 28 0,16 0 23 0,0 0 9 15,-11 0 58-15,11 0 40 0,0 0 36 0,-7 0 31 16,7 0-29-16,-3 0-37 0,3 0-35 15,0 0-32-15,-2 0-20 0,2 0 21 16,0 0 16-16,0 0 29 0,0 0 13 0,-2 0-25 0,2 0-29 16,0 0-28-16,0 0-30 0,0 0-16 0,0-13-13 15,0 13-16-15,0 0-10 0,0 0-4 0,27 0 2 16,-27 0 6-16,30 0 3 0,-10-7-14 0,7 7-27 16,2 0-26-16,1 0-9 0,-2 0-11 0,4-3 2 15,-6 3-3-15,-1 0-6 0,-6 0 0 0,-2 0-10 16,-7 0-34-16,-2 0-34 0,-5 0-43 0,-1 0-47 15,-2 0-26-15,0 0-86 0,0 0-119 0,0 0-85 16,-25-5-115-16,25 3-108 0,-22 0-27 0,6-4-35 16,3 0-3-16,-5 1 54 0,2-1 54 0,2 0 169 15,-4-2 182-15</inkml:trace>
  <inkml:trace contextRef="#ctx0" brushRef="#br0" timeOffset="238052.6674">26982 12273 572 0,'0'-2'10'0,"0"-2"49"16,0-1 57-16,0 0 70 0,0-1 52 0,0 1 13 16,0-1 8-16,0 1-12 0,0 2-10 0,0 0-23 15,0-2-7-15,0 4 8 0,0 0 18 0,0 0 33 16,0 1-3-16,0 0 42 0,-16 0 23 0,16 0 2 15,0 0-9-15,0 0-37 0,0 0-39 0,0 0 24 16,0 0 45-16,0 0 2 0,0 0-10 16,0 0-42-16,0 0-41 0,20 0-47 0,-3 0-37 15,2 0-56-15,2 11-56 0,6-11-25 0,2 0-9 16,2 0-21-16,-1 0-25 0,-3 0-45 0,-4 0-57 16,0 0-54-16,-6 0-81 0,-4 0-79 0,-5 0-50 15,0 0-72-15,-4 0-135 0,-2 0-99 0,-2 0-88 16,0 0-136-16,0 0 43 0,0 0 225 0</inkml:trace>
  <inkml:trace contextRef="#ctx0" brushRef="#br0" timeOffset="238591.5975">27009 12604 587 0,'0'0'20'15,"0"0"32"-15,0 0-1 0,0 0 38 0,0 0 19 16,0 0 8-16,0 0 44 0,-16-16 2 0,16 16-3 16,0 0-2-16,0 0-13 0,-9 0-17 0,9-10 1 15,0 10 9-15,-6 0 12 0,6 0 28 0,-5 0 10 16,5 0-1-16,-3 0 25 0,1 0 47 0,0 0 33 15,0 0 32-15,0 0-12 0,1 0-40 0,-1 0-40 16,2 0-46-16,0 0-42 0,0 0-20 16,0 0-16-16,0 0-13 0,0 0-5 0,0 0-14 15,0 0 4-15,0 0-12 0,0 0-13 0,0 0-12 16,0 0-35-16,14 0-2 0,-14 0 5 0,11 0-8 16,-11 0 1-16,21 0 0 0,-4 0-14 0,1 0-11 15,5 0-13-15,1 0-6 16,7 0-4-16,1 0 8 0,0 0-6 0,-1-18 5 0,-4 18-12 0,0 0-18 15,-7 0 9-15,-8-10-21 0,-5 10-32 0,-7 0-78 16,0 0-206-16,-27 0-206 0,2 0-172 0,-2 0-158 16,-2 0-5-16,-5 0 229 0</inkml:trace>
  <inkml:trace contextRef="#ctx0" brushRef="#br0" timeOffset="239852.5069">27643 7446 737 0,'0'-2'96'0,"0"-1"104"0,-10 3 89 0,10-4 72 16,0 2-12-16,0 2-39 0,-4 0-44 15,4 0 19-15,0 0-1 0,-3 0 40 0,3 0 76 16,-2 0-7-16,2 0-6 0,0 0-51 0,-2 17-51 15,0-17-3-15,2 0-7 0,-2 16 14 0,2-16-16 16,0 17-26-16,0-17-26 0,0 15-33 0,0-7-24 16,0 0-24-16,0 0-22 0,0 0-14 0,0-2-16 15,0-3-17-15,0 1-10 0,0-1-1 0,0-1 0 16,0-2-1-16,0 2-1 0,0-2-4 0,0 0-17 16,0 0-11-16,0 0-12 0,0 0-14 0,0 0 0 15,0-22 0-15,0 22 0 0,0-19 0 16,0 19 0-16,0-21 0 0,-16 21 0 0,16-19 0 0,-17 19 0 15,3-15 0-15,1 15 0 0,-4-10 0 16,0 10 0-16,-4 0 0 0,-2 0 0 0,-1 0 0 16,-2 21 0-16,-1-21 0 0,-1 32 0 0,1-13 0 15,0 3 0-15,4 5 0 0,2 1 0 0,4 2 0 16,2 2 0-16,6 1 0 0,6 3 0 0,3-1 0 16,0 2 0-16,0-3 0 0,36 2 0 0,-11-2 0 15,6-2 0-15,3-2 0 0,7-3 0 0,3-5 0 16,5-3 0-16,-1-2 0 0,0-5 0 0,-1-2 0 15,-4-6 0-15,-6-1-52 0,-7-3-109 16,-6 0-106-16,-10 0-168 0,-8 0-211 0,-6-21-152 16,0 21-265-16,-26-25-229 0,5 25-57 0,-3-26 260 15</inkml:trace>
  <inkml:trace contextRef="#ctx0" brushRef="#br0" timeOffset="241112.0198">10694 7621 2628 0,'0'0'76'16,"0"-1"63"-16,0 1 66 0,-14 0 95 0,14 0 61 15,0 0 54-15,0 0 12 0,0 0-50 0,-8 0-77 16,8 0-56-16,0 0-16 0,0 0 47 0,0 0 7 16,0 16-10-16,-5-16-14 0,5 17-50 0,-3-17-23 15,1 21-4-15,2-9-6 0,0 1-2 16,-2-1-16-16,2-3-35 0,0 0-35 0,0-2-34 16,0-2-29-16,0-1-12 0,0 0-2 0,0-3-3 15,0 1-2-15,0-2 0 0,0 0-5 0,0 0 0 16,0 0 0-16,0 0 0 0,0-17 0 15,0 17 0-15,0-17 0 0,-17 17 0 0,17-25 0 0,-20 13 0 16,5-2 0-16,0 1 0 0,-2 1 0 16,-4 2 0-16,-3 2 0 0,-1 0 0 0,-1 8 0 15,-4-3 0-15,-1 3 0 0,-3 0 0 0,-2 0 0 16,-2 30 0-16,0-30 0 0,0 35 0 0,1-10 0 16,1 4 0-16,1 2 0 0,5 5 0 0,4 1 0 15,6 5 0-15,5 2 0 0,6 1 0 0,9-1 0 16,0 1 0-16,29-6 0 0,-3-1 0 0,11-3 0 15,9-6 0-15,8-3 0 0,6-9 0 0,3-3 0 16,0-5 0-16,0-3-71 0,-4-6-132 0,-6 0-152 16,-7 0-259-16,-12 0-142 0,-7 0-222 0,-10-23-236 15,-11 23-120-15,-6 0 113 0,0 0 354 0</inkml:trace>
  <inkml:trace contextRef="#ctx0" brushRef="#br0" timeOffset="245768.3072">14531 5286 601 0,'-10'0'9'16,"10"7"19"-16,-10-7 33 0,10 0 36 0,0 6 67 15,0-6 52-15,0 0 4 0,0 0 23 0,0 0-21 16,0 3-28-16,0-3 10 0,0 0-19 0,0 1-2 16,0-1-5-16,0 0 23 0,0 0 61 15,0 2 49-15,0-1 47 0,0 1-10 0,0 0-43 16,0 1-72-16,0 1-65 0,0 1-22 0,0-1-26 16,0 2 17-16,0-1 11 0,-12 4 22 0,12 1 29 15,0 2 8-15,0 2 14 0,0 3-22 16,0 3-10-16,18 5-10 0,-18 1 0 0,0 7 1 0,21 1-19 15,-21 4-18-15,14 4-23 0,-14-1-42 16,0 1-27-16,11-1-31 0,-11-3-18 0,0-1-2 16,0-1-4-16,0-4-1 0,0-4-6 0,0-2-56 15,-19-3-70-15,19-3-78 0,0-3-116 0,0-4-122 16,0-3-87-16,0-3-133 0,0-2-225 0,0-3-100 16,0-2-166-16,0 0 98 0,0 0 347 0</inkml:trace>
  <inkml:trace contextRef="#ctx0" brushRef="#br0" timeOffset="246292.0153">14214 5153 2500 0,'-9'0'48'0,"2"0"42"0,-1 0 64 15,0 0 95-15,4 0 67 0,-3 0 59 0,3 0 42 16,1 0-19-16,-1 0-102 0,1 0-96 0,3 0-110 16,0-12-72-16,0 12-18 0,0-13-5 0,29 4 5 15,-29-1-9-15,34 0 4 0,-9-1-13 0,4-2-9 16,5 4 4-16,5-2-19 0,3 2 8 0,1-1 1 16,4 3 4-16,1 2 19 0,-2 1 6 15,2 2 8-15,-4 2 5 0,-4 0 5 0,-3 0-9 0,-6 0 10 16,-5 26-15-16,-7-26-9 0,-3 27 19 15,-9-9 14-15,-1 2 18 0,-6 4 24 0,0 2 10 16,0 4 13-16,-26 1 25 0,26 3 7 0,-41 0-1 0,16 2-13 16,-4 0-33-16,-1-1 3 0,-3-1 9 15,2-2-1-15,0-2 7 0,1-3-29 0,3-3-20 16,0 0-26-16,7-4-16 0,2-3-4 0,2-3-8 16,5-2-6-16,2-1-35 0,5-5-20 0,3 0-50 15,1-1-35-15,0-4 11 0,21 0-5 0,-21-1 35 16,35 0 38-16,-12 0 33 0,4 0 28 0,-2 0 7 15,2 0 4-15,0 0-3 0,0 0 24 0,-5 0 32 16,2 21 20-16,-3-21 30 0,-2 30 21 16,-2-11 29-16,1 2 25 0,-2 4 1 0,-1 4-5 15,-1 0-13-15,-3-1-29 0,3 2-33 0,-3-4-42 16,0-1-41-16,-1-1-24 0,-2-4-73 0,3-3-106 16,-4-4-106-16,0-1-102 0,0-5-128 0,2-4-184 15,-1 0-107-15,2-3-231 0,-2 0 102 16,7 0 184-16,-2-23 216 0</inkml:trace>
  <inkml:trace contextRef="#ctx0" brushRef="#br0" timeOffset="247125.8593">15028 5735 2990 0,'0'0'80'0,"0"0"67"0,0 0 63 0,0 0 79 16,0 0 30-16,0 0-32 0,0 0-13 15,0 0-53-15,0 0-85 0,0 0-26 0,24 0-49 16,-24 0-27-16,36 0-33 0,-15-17-10 0,-2 17 4 16,3 0 0-16,-1-16 10 0,-6 16 0 0,0-10 0 15,-4 10-10-15,-3-12 1 0,2 6 14 16,-5-1-10-16,-1 1 5 0,-1-1-10 0,-1 2-9 0,-2-1 0 16,0-2 18-16,0 2-3 0,0 1-1 15,-24 1 0-15,24 1-20 0,-22-1 30 0,7 3 11 0,-1 1 30 16,0 0 44-16,0 0 12 0,-2 23 37 0,1-23 34 15,2 28-1-15,-1-11 40 0,4 3-6 0,1 1-23 16,3 2-4-16,6 0-48 0,2 2-41 0,0-1-38 16,0 1-34-16,27-4-19 0,-7 1-6 15,4-3-27-15,3-4-46 0,3-1-63 0,2-5-91 16,3-3-52-16,1-3-43 0,1-3-9 0,-1 0-2 16,2 0-25-16,-2-21-37 0,1 21-29 0,-4-22 18 15,-2 22 44-15,-3-29 78 0,-2 12 80 0,-5 1 53 16,-4-1 55-16,-1 0 50 0,-5 0 25 0,-2 1 44 15,-5 1 41-15,3 0 34 0,-7 2 48 0,0 2 36 16,0-1 33-16,0 2 54 0,0 3 29 16,-21-2 23-16,21 1 6 0,-19 4-37 0,19-3-40 15,-22 6-38-15,8-2-23 0,0 1 2 0,-1 2 8 16,1 0 1-16,-2 0-20 0,1 0-29 0,-1 0-41 16,2 24-36-16,-1-24-26 0,2 17-23 0,-1-17-5 15,3 19-8-15,1-19 0 0,1 20-5 0,3-11-4 16,1 1 6-16,1 0-5 0,4-1 5 0,0 4-6 15,0-4-47-15,22 3-55 0,-22-1-60 0,29-3-55 16,-11 2-19-16,2-4-2 0,0 0 7 0,3-3-12 16,-2-1-14-16,0-2-37 0,-1 0-33 0,-1 0-4 15,-3 0 17-15,-1 0 46 0,-2-18 54 0,1 18 49 16,-5 0 45-16,-1-22 41 0,-2 22 34 0,-1-15 24 16,-3 15 16-16,-1-17 8 0,-1 9-2 0,0-3 12 15,0 1 13-15,0 1 16 0,0 1 33 0,0-1 21 16,-18 1 15-16,18 3 8 0,0 0-1 15,0 3 0-15,0 1-1 0,0 1 3 0,0 0 12 16,0 0 14-16,0 0 26 0,0 18 23 0,0-18-1 16,0 17-8-16,0-17-20 0,0 27-14 0,0-10-7 15,15 1 12-15,-15 2 4 0,0 2-2 0,13 4 2 16,-13 0-22-16,11 1-21 0,-11 5 4 0,9-3 3 16,-9 1 12-16,7 0 20 0,-7-1-1 15,0-2-14-15,0 0-12 0,0-3-28 0,0-1-23 0,0-3-14 16,-27 0-16-16,27-1 0 0,-27-2-10 15,9-2-14-15,-2-1-9 0,-3-2-9 0,-2 0-10 16,-2-1 1-16,-2-2-24 0,0-2-30 0,0-2-41 16,1-4-54-16,2-1-46 0,3 0-104 0,1 0-107 15,7-20-98-15,5 20-212 0,2-32-148 0,5 12-140 16,3-4-60-16,0-2 138 0,27 0 279 0</inkml:trace>
  <inkml:trace contextRef="#ctx0" brushRef="#br0" timeOffset="247470.6036">15961 5646 2719 0,'-24'0'72'15,"12"0"42"-15,-1 0 29 0,2 0 36 0,2 0-26 16,-2 0 14-16,2 0 22 0,2 0 7 0,0 0-11 15,2 17-16-15,2-17-36 0,2 19-33 0,1-19-38 16,0 22-36-16,0-7-20 0,0-1-12 0,27 1 9 16,-27-1-6-16,27-1 4 0,-10-2-1 0,1 0-5 15,1-1-3-15,1-4 2 0,1-3-13 0,0-1-33 16,-3-2-39-16,-1 0-50 0,-3 0-41 0,0 0-33 16,-4-26-10-16,0 26 3 0,-3-25 17 0,-1 10 41 15,-2-1 11-15,1-2 2 0,-3 0-17 0,-2-2-23 16,0 3 3-16,0-2 15 0,0 3 44 15,0 3 34-15,0 1 15 0,0 3-4 0,-17 4-41 16,17 5-44-16,0 0-41 0,0 0-18 0,0 0 7 16,-12 0 34-16,12 19-10 0,0-19 49 0</inkml:trace>
  <inkml:trace contextRef="#ctx0" brushRef="#br0" timeOffset="247750.5961">16128 5032 3114 0,'0'0'123'0,"18"27"223"16,-18-27 152-16,19 29 109 0,-19-8 1 0,21 0-54 15,-10 6-35-15,-1 2-11 0,2 3-28 0,0 2-109 16,0 3-119-16,-3 6-98 0,0 2-97 0,-3 2-57 15,-4-1 0-15,1 4 0 0,-3-1 0 16,0-3 0-16,0-7 0 0,0-2 0 0,0-7 0 16,0-5-69-16,0-4-129 0,0-6-151 0,0-5-270 15,0-3-149-15,27-5-262 0,-27-2-164 0,24 0-51 16,-9 0 34-16,2-22 392 0</inkml:trace>
  <inkml:trace contextRef="#ctx0" brushRef="#br0" timeOffset="248170.147">16606 5667 4139 0,'0'8'132'0,"0"-8"53"0,0 0 53 0,0 0 64 16,0 0-77-16,0 0 16 0,0-21-10 0,0 21 0 16,0-16-13-16,0 16-59 0,0-21-41 0,0 21-61 15,0-17-44-15,0 6-12 0,0 1 6 0,0 2 11 16,0 3 25-16,0 5 38 0,-24-5 25 15,24 5 15-15,-26 0 15 0,11 0 7 0,-3 19 6 0,-1-19 3 16,-2 29-17-16,-2-11-36 16,2 4-28-16,0-3-33 0,1 5-19 0,4-1-7 0,4-2-8 15,4 1 1-15,7-3-2 0,1-4-9 0,0 1-44 16,29-6-62-16,-7 0-73 0,2-6-79 0,5-1-86 16,1-3-105-16,2 0-40 0,2 0-17 15,-3-22-49-15,-2 22-3 0,-2-26-4 0,-3 12 23 0,-2-3 116 16,-2-1 135-16,-5-2 109 0,-2 1 86 0,-3-2 63 15,-5 2 56-15,-3 0 48 0,0 0 44 0,-2 7 71 16,0 0 69-16,0 6 65 0,-22 3 95 16,22 3 54-16,-18 0 0 0,18 0-38 0,-19 18-79 15,19-18-68-15,-16 22-41 0,16-22-34 0,-12 27-49 16,12-13-57-16,0-14-49 0,0 26-34 0,0-17-55 16,0 2-92-16,0-11-99 0,0 12-137 0,30-12-224 15,-30 0-176-15,30 0-174 0,-11 0-77 0,1 0 84 16,1-20 267-16</inkml:trace>
  <inkml:trace contextRef="#ctx0" brushRef="#br0" timeOffset="248710.1606">17182 5567 2670 0,'3'-1'86'16,"-3"-4"71"-16,0 1 76 0,0 1 107 0,0-4 13 15,-22 2 25-15,22 0-16 0,-25 1-63 0,7 0-45 16,-1 2-58-16,-1 0-29 0,-3 2-2 0,-1 0-27 15,1 0-1-15,1 0-1 0,-1 20-22 0,3-20-15 16,1 26-32-16,-1-8-17 0,3 1-27 0,4 2-8 16,0 3-3-16,4 1-10 0,3-1 8 15,6-2-3-15,0-2-1 0,0-1-3 0,28-4-8 0,-28-3-35 16,39-5-39-16,-13-2-53 0,1-3-52 0,1-2-26 16,-1 0-13-16,-2 0 18 0,2-22 5 15,-2 22-17-15,-3-26-39 0,-4 9-58 0,-2-2-34 0,-2-2 12 16,-3-1 35-16,-2-4 44 0,-4 1 50 15,0-3 39-15,-5-4 45 0,0-4 47 0,0-2 30 16,0-4 27-16,-26-1 8 0,26-3 7 16,-31-3 19-16,14 0 31 0,-1 4 45 0,1 3 41 15,1 4 33-15,0 2 17 0,3 4 18 0,0 6 35 0,5 2 37 16,1 3 20-16,-2 1 5 0,3 3-38 0,1 2-38 16,0 2-36-16,1 3-24 0,2-1-1 15,0 6-11-15,-2-2-9 0,2 2-24 0,2 5-22 16,0 0-25-16,0 0 32 0,0 0 34 0,0 0 6 15,0 0 17-15,0 24-28 0,18-24-31 0,-18 28 1 16,0-10-2-16,21 4 0 0,-21 0 1 0,18 5 12 16,-18 2 18-16,21 3 18 0,-10 2 17 0,2 1 8 15,0 2-30-15,1 2-44 0,-2 3-41 0,-1-3-44 16,1 3-13-16,-1-4 0 0,-2 0 0 0,2-4 0 16,-3-3-26-16,0-3-53 0,2-4-47 0,-1-4-49 15,0-2-49-15,2-5-34 0,-1-3-65 0,-1-1-110 16,2-4-56-16,-2-2-60 0,1-3-112 0,0 0-44 15,-1 0-8-15,-1 0-5 0,1-24 28 0,1 24 101 16,-3-20 96-16,3 20 72 0,-3-24 173 16,0 24 102-16</inkml:trace>
  <inkml:trace contextRef="#ctx0" brushRef="#br0" timeOffset="249069.3389">17387 5479 1741 0,'1'-3'109'0,"0"2"76"0,-1-1 99 15,0 1 115-15,0-1 9 0,0 2 73 0,0 0 7 16,0 0-38-16,0 0-52 0,0 0-44 0,0 0 11 15,0 20 31-15,0-20 1 0,0 14-51 0,0-14-67 16,-14 20-60-16,14-11-25 0,0 3-1 0,0-3-14 16,-7 6-29-16,7-5-45 0,0 2-51 0,-6 0-37 15,6 2-17-15,0-2 0 0,0 2 0 0,0-4 0 16,30 0 0-16,-30-1 0 0,28-3-2 0,-10-1-42 16,2-3-40-16,-1-2-50 0,-2 0-39 0,1 0-3 15,-2 0-2-15,0-19 9 0,-3 19-2 16,1-21-11-16,-4 21-24 0,1-25-17 0,-4 9-9 15,-2 3 8-15,-3-4 15 0,0-3 27 0,-2 1 23 16,0-3 29-16,0 0 37 0,-30 1 31 0,30 1 25 16,-35 1 17-16,12 4 30 0,-2 3 11 0,-3 8 31 15,3 4 38-15,-2 0 5 0,1 0 12 0,3 24-18 16,0-24-28-16,3 29-9 0,3-9-15 0,5-1 4 16,1-1-12-16,4 2-10 0,5 0-11 15,2 1-65-15,0-4-52 0,0 1-77 0,24-3-160 0,-24 0-197 16,29-1-169-16,-13-3-188 0,2-4-37 15,2-4 89-15,2-3 217 0,-1 0 262 0</inkml:trace>
  <inkml:trace contextRef="#ctx0" brushRef="#br0" timeOffset="249356.0673">17746 5564 3425 0,'3'-2'95'0,"-2"2"122"15,-1 0 133-15,1-1 88 0,-1 1-11 0,0 0 10 16,0 0-14-16,0 0-14 0,0 18-30 0,0-18-96 15,0 0-91-15,0 24-55 0,0-24-32 0,0 17-17 16,0-17-8-16,0 18-8 0,0-7-17 0,0 0-10 16,0-3-4-16,0 1 6 0,0-4 12 0,0 1 6 15,0-1 3-15,0-3-12 0,0-2-13 0,0 0-10 16,0 0-24-16,0 0-7 0,0 0-7 16,17-25-5-16,-17 25 1 0,0-24-9 0,18 10-15 15,-18-1-14-15,17-4-20 0,-5 1-14 0,1 0 4 16,2 1 4-16,2 2 19 0,4 1 12 0,1 2-6 15,1 3-4-15,-1 3-14 0,0 1-31 0,-2 5-33 16,-1 0-76-16,-2 0-138 0,-3 0-125 0,-1 0-161 16,-3 0-247-16,-2 24-140 0,0-24-163 0,0 16 82 15,-3-16 339-15</inkml:trace>
  <inkml:trace contextRef="#ctx0" brushRef="#br0" timeOffset="250172.5083">15346 6399 1834 0,'0'-4'92'0,"0"-3"80"0,0 3 84 0,0 2 71 16,0-1 34-16,0 1 64 0,0-1 40 0,0 3 17 15,0-3-104-15,0 3-93 0,0 0-61 0,0 0-8 16,0 0 68-16,0 0 34 0,0 25 5 15,0-10-24-15,-15 6-36 0,15 4-44 0,0 6-42 16,-11 6-38-16,11 5-53 0,0 3-42 16,0 5-24-16,0-1-21 0,0-1 0 0,0 0 5 0,0-6-2 15,24-1 5-15,-24-9-4 0,20-2-3 0,-20-7 2 16,22-3-1-16,-22-6 1 0,21-5 0 0,-21 1-5 16,13-6-41-16,-13-3-25 0,7-1-14 15,-7 0-7-15,0 0 11 0,0 0 1 0,0-19-16 16,0 19-14-16,-24-21-4 0,24 21-15 0,-25-23-3 15,9 9-4-15,0 2 24 0,-4 12 39 0,2-19 34 16,2 19 33-16,-2-7 21 0,0 7 37 0,2 0 23 16,3 0 31-16,0 0 23 0,2 26-2 0,-1-26 10 15,6 26-2-15,1-26-8 0,5 29-23 0,0-13-31 16,0 0-28-16,21-2-32 0,-21-2-15 0,38 0-38 16,-12-3-71-16,4-1-98 0,3-8-162 0,1 7-156 15,0-7-153-15,4 0-246 0,-3 0-118 0,-1-19-117 16,-2 19 66-16,-1-25 349 0</inkml:trace>
  <inkml:trace contextRef="#ctx0" brushRef="#br0" timeOffset="250503.3238">15621 6832 3747 0,'-10'0'97'0,"1"0"53"0,2 14 74 0,1-14 71 16,1 0-42-16,5 0-15 0,0 15-43 0,0-15-32 15,0 10-44-15,0-10-32 0,30 8-41 0,-12-8-29 16,1 7-24-16,2-7-24 0,1 0 2 0,1 0-26 16,-3 0-1-16,2 0-1 0,-3 0-12 0,-1 0 10 15,-3-22 8-15,-3 22 20 0,0-15 15 0,-6 15 16 16,-2-17 4-16,-4 17 5 0,0-18 0 0,0 9-8 16,0-1 13-16,-25 3-3 0,25 3 16 0,-27-2 10 15,11 6 18-15,-3 0 10 0,-2 0 25 16,2 0 11-16,0 0 6 0,3 22 21 0,1-22-5 15,3 32-8-15,3-14-25 0,9 3-31 0,0 1-30 16,0 2-12-16,0 0-22 0,23 0 2 0,-23-1-33 16,36 0-48-16,-15-1-38 0,3-2-61 15,2-3-38-15,-2-1-63 0,2-4-217 0,1-4-234 16,-2-3-307-16,-1-5-92 0,3 0 199 0,-3 0 291 16</inkml:trace>
  <inkml:trace contextRef="#ctx0" brushRef="#br0" timeOffset="251090.8813">16990 6762 1032 0,'8'-5'96'0,"0"5"76"0,-2-4 45 0,1 1 60 15,-2 0-24-15,0 1-5 0,-3-1 6 16,2-1 29-16,-4 2 25 0,1-1 30 0,-1 0 34 15,0 1-16-15,0-2-55 0,0 3-70 0,0-3-50 16,0 3-36-16,0-1-9 0,0 0 7 0,0 1-2 16,-16-1 10-16,16 2 1 0,0 0 11 0,-22 0 16 15,22 0 1-15,-21 0 5 0,8 19-11 0,-2-19-11 16,0 23-15-16,-2-7-8 0,1 3 0 0,1 0-13 16,3 5-14-16,2-2-19 0,2 2-34 15,6-1-22-15,2 1-15 0,0-2-16 0,23 2-9 0,-23-6-33 16,39-2-62-16,-12 0-68 0,5-4-86 15,4-4-122-15,2-3-113 0,0-5-72 0,2 0-156 0,1 0-94 16,-6 0-34-16,-2-24-151 0,-3 24 157 0,-3-26 122 16,-3 12 206-16</inkml:trace>
  <inkml:trace contextRef="#ctx0" brushRef="#br0" timeOffset="251422.7774">17381 6767 2638 0,'-20'-5'99'0,"20"2"121"0,-25 1 123 16,10 2 116-16,2 0-1 0,0 0-80 0,-1 0-63 15,2 0-68-15,2 0-35 0,0 0 18 0,3 17-7 16,1-17 1-16,2 14-21 0,2-14-30 0,1 22-22 16,1-8-38-16,0 3-30 0,0-1-27 0,0 0-29 15,27 1-12-15,-27 2-7 0,27-4-5 0,-10-1 3 16,2-3-8-16,3-1-24 0,0-2-29 16,2-5-32-16,0-3-37 0,-1 0-33 0,-1 0-25 15,0 0-15-15,-4-25 3 0,-2 25 21 0,-2-24 27 16,-2 24 22-16,-4-28 27 0,-2 12 8 0,-5-1-3 15,-1 0 1-15,0 1-10 0,0-4-14 0,-25 3 10 16,25 1 17-16,-31-1 21 0,13 5 43 0,-3 0 30 16,0 4 33-16,1 4 18 0,-2 4 22 0,2 0 20 15,2 0 2-15,0 0-1 0,4 29-20 0,-1-29-5 16,6 27-20-16,3-12-24 0,6 0-6 0,0-1-38 16,0 1-32-16,0-1-52 0,26-3-119 0,-26 1-188 15,35-3-183-15,-14-1-150 0,2-8-185 0,1 6 121 16,3-6 105-16,-2 0 206 0</inkml:trace>
  <inkml:trace contextRef="#ctx0" brushRef="#br0" timeOffset="251737.2597">17708 6719 3282 0,'0'-5'184'0,"0"2"141"0,0 0 107 16,0 1 56-16,0 0-73 0,-17 0-32 0,17 2-1 15,0 0 22-15,0 0-66 0,0 0-48 0,0 0-51 16,0 0-30-16,0 25-21 0,23-25-49 15,-23 23-55-15,18-8-48 0,-18 2-21 0,19 0-12 16,-19-1 1-16,15 1 0 0,-15-3-3 0,10-1 2 16,-10-2 0-16,0-3-3 0,8-3 1 0,-8-5-14 15,0 5-21-15,3-5-22 0,-3 0-15 0,0 0 10 16,2 0 5-16,-2-24 14 0,1 24 0 0,0-25-14 16,1 10-13-16,2-3-11 0,0 0-8 0,3 0 4 15,2 1 12-15,-2 1 9 0,4 2 16 0,-2 2 11 16,1 4 8-16,-1 0 15 0,0 5 0 0,-2 0-9 15,1 3-20-15,-2 0-46 0,3 0-56 0,0 0-67 16,-1 0-70-16,2 0-71 0,-1 20-88 0,1-20-161 16,4 0-130-16,-2 16-131 0,1-16-98 15,2 0 94-15,3 0 213 0,-2 0 246 0</inkml:trace>
  <inkml:trace contextRef="#ctx0" brushRef="#br0" timeOffset="252071.1288">18264 6665 3147 0,'0'0'144'0,"0"0"153"0,0 17 118 16,-16-17 100-16,16 0-78 0,0 14-30 0,0-14-3 15,0 17 1-15,0-7 4 0,0 1-80 0,0 0-90 16,20 1-90-16,-20 0-54 0,0-2-35 0,17 3-17 16,-17-3 1-16,13-2-13 0,-13-3-9 0,7 0-7 15,-7-1-12-15,7-1 0 0,-7-2 4 0,0-1 6 16,0 0 5-16,0 0-1 0,0 0 0 15,0 0-7-15,0 0-5 0,0-21-7 0,0 21-4 16,0-16-8-16,0 16-16 0,0-20-10 0,0 8-24 16,0 0-6-16,0-1-10 0,0-1-1 15,0 2 7-15,0-2 5 0,0 2 1 0,22-2-1 0,-22 3 4 16,21 0 2-16,-9 1 22 0,2 3 17 16,0-1 11-16,0 5 7 0,1-1-19 0,-1 2-17 15,1 1-22-15,-4 1-40 0,2 0-44 0,-3 0-73 0,0 0-73 16,-1 17-57-16,1-17-112 0,-3 0-158 15,0 15-109-15,0-15-156 0,-2 12-19 0,1-12 82 0,0 0 208 16</inkml:trace>
  <inkml:trace contextRef="#ctx0" brushRef="#br0" timeOffset="252284.0217">18685 6604 3053 0,'0'0'89'16,"0"0"70"-16,0 0 145 0,0 0 118 0,0 0 13 15,0 22-10-15,0-22-32 0,0 17 9 0,0-6 0 16,0 2 17-16,0-1-46 0,0 3-72 0,20 0-64 16,-20-1-65-16,0 0-66 0,14 1-56 0,-14-2-45 15,0-1-34-15,11-3-42 0,-11-2-41 0,0-1-61 16,8-3-84-16,-3-3-118 0,1 0-127 16,-1 0-135-16,3 0-219 0,-1-23-104 0,3 23-127 15,-1-25 32-15,2 9 259 0,-2 1 262 0</inkml:trace>
  <inkml:trace contextRef="#ctx0" brushRef="#br0" timeOffset="252448.9288">18736 6432 2621 0,'-11'0'104'0,"11"22"97"16,-10-22 103-16,4 20 110 0,6-20 15 0,-4 22-13 16,4-6-66-16,0-3-110 0,0 2-125 0,0-3-115 15,0 2-104-15,0-5-200 0,0 1-248 0,22 0-207 16,-22-2-292-16,0-1 47 0,20-3 251 15</inkml:trace>
  <inkml:trace contextRef="#ctx0" brushRef="#br0" timeOffset="252809.2719">18861 6607 2468 0,'0'13'96'0,"0"-13"147"0,0 12 175 15,0-4 134-15,0-1 2 0,21 0-72 0,-21 4-106 16,19-2-63-16,-8-1-63 0,2-1-58 0,2-2-77 16,-1-2-68-16,3-1-36 0,-3-2-68 15,2 0-49-15,-2 0-51 0,2 0-42 0,-4-22 19 16,2 22 14-16,-3-20 4 0,-2 20 1 0,-1-22-24 16,-4 22-17-16,-2-25-24 0,-2 12-14 0,0-1 12 15,0 0 27-15,0 1 49 0,-27-1 56 16,27 1 41-16,-20 4 40 0,20 0 28 0,-20 2 18 0,20 3 33 15,-20 4 28-15,20 0 44 0,-18 0 51 0,18 0 41 16,-14 31 30-16,14-31 8 0,-11 32-14 0,11-13-12 16,-6 2-7-16,6 1 6 0,0 0 5 15,0-1-2-15,0 2 4 0,21-1-34 0,-21-2-36 16,22-1-44-16,-22-2-52 0,26 0-34 0,-13-3-22 16,2 0-18-16,-1-3-8 0,1-2-54 0,-2-2-87 15,1-4-134-15,-1 2-133 0,-2-5-103 0,2 0-184 16,0 0-116-16,-3 0-108 0,2 0-134 15,0-25 169-15,2 25 232 0,-2-21 245 0</inkml:trace>
  <inkml:trace contextRef="#ctx0" brushRef="#br0" timeOffset="253503.9935">19787 5835 2156 0,'0'-2'101'16,"0"0"74"-16,0 2 121 0,15 0 153 0,-15 0 52 15,0 0 38-15,16 26-29 0,-16-26-41 0,12 34-21 16,-5-12-11-16,2 6-1 0,0 6-27 0,0 2-50 16,0 6-1-16,-1 4-91 0,0 4-85 0,-1 4-83 15,1 1-99-15,-4 0 0 0,0 2 0 0,0 1 0 16,-1-3 0-16,-2-6 0 0,0-6 0 15,1 0 0-15,-1-7 0 0,0-4 0 0,1-5 0 16,-1-7 0-16,2-5 0 0,1-4-42 0,-3-1-108 16,1-5-92-16,0-5-124 0,0 0-158 0,-2 0-91 15,0 0-159-15,0-20-190 0,0 20 2 0,0-26-148 16,0 9 148-16,0-4 245 0,-22-2 197 0</inkml:trace>
  <inkml:trace contextRef="#ctx0" brushRef="#br0" timeOffset="253689.8887">19500 6342 2998 0,'0'0'122'0,"0"15"131"0,0-15 167 15,35 14 82-15,-13-14-20 0,4 22-31 0,5-11-61 16,4 1-14-16,5 0-62 0,3-3-79 0,1-1-107 16,3-1-60-16,-1-2-48 0,-1-3-36 0,-4-1-68 15,-2-1-108-15,-6 0-121 0,-7 0-107 0,-3 0-187 16,-6-19-197-16,-7 19-176 0,-3-16-141 0,0 16 123 15,-5-21 300-15</inkml:trace>
  <inkml:trace contextRef="#ctx0" brushRef="#br0" timeOffset="254088.6767">20053 6442 3275 0,'0'0'94'0,"0"0"115"16,0 0 122-16,0 0 96 0,0 0-28 0,0 0-48 16,0 0-30-16,0 0-19 0,0 0-14 0,22 0-34 15,-22 0-80-15,23 0-78 0,-23 15-52 0,27-15-31 16,-13 0-11-16,3 0-5 0,0 0 0 0,-2 0-5 16,4 0-18-16,-1-20-10 0,1 20-20 15,-1-13-3-15,-2 13 3 0,0-18 4 0,-4 7 10 0,0 0-6 16,-2 11-2-16,-3-17 0 0,-4 8-18 0,1-1 9 15,-3-2-1-15,-1 3-5 0,0 1 20 16,0 0-6-16,0-1-1 0,-21 0 24 0,21 4 9 16,-21 2 3-16,4 3 26 0,1 0-20 0,-4 0 9 15,-1 0 21-15,1 26 3 0,-2-26 27 16,0 25 13-16,4-8 18 0,1 0 30 0,1 5 22 0,3 2 20 16,4 1 4-16,2 2 1 0,2 3-2 15,5-1-29-15,0 0-25 0,0-2-25 0,24 2-27 16,-4-3-20-16,5-2-9 0,6-4-21 0,3 0-36 15,4-4-32-15,8-4-75 0,2-2-136 0,1-8-175 16,-3-2-295-16,0 0-319 0,-6 0-309 0,0-24 79 0,-7 24 330 16</inkml:trace>
  <inkml:trace contextRef="#ctx0" brushRef="#br0" timeOffset="271724.3379">13652 5575 591 0,'-4'0'37'0,"-2"1"7"15,0-1 42-15,4 0 18 0,-2 0 1 0,-1 0 34 16,-1 0-2-16,-2 0 46 0,2 0 36 0,-1 0 22 16,3 0 11-16,-3 0 9 0,0 0-11 0,0 0 4 15,3 0 24-15,-1 0 10 0,-1 0 45 0,1 0 13 16,2 0 1-16,1 16-29 0,0-16-59 0,2 0-20 16,0 0-11-16,0 11-11 0,0-11 6 0,0 0-31 15,27 8-53-15,-27-8-41 0,40 6-50 16,-13-3-37-16,5-3-11 0,4 3-3 0,0-3 2 15,-2 1-5-15,-1-1 4 0,-5 0-21 0,-8 0-68 16,-5 1-51-16,-8 1-95 0,-7 3-125 0,0-3-248 16,0 4-295-16,-20 0-338 0,20-3 11 0,-31 6 314 15</inkml:trace>
  <inkml:trace contextRef="#ctx0" brushRef="#br0" timeOffset="272424.3406">13665 7949 2074 0,'0'0'87'0,"0"0"54"15,0 0 47-15,-6 0 83 0,6 0 27 0,0 0 87 16,0 0 44-16,0 0 26 0,0 15-40 0,0-15-84 16,20 0-51-16,-20 13-45 0,36-13-23 0,-7 11-14 15,5-11-2-15,6 14-45 0,3-8-34 16,4 3-33-16,5-2-33 0,0 1-20 0,-3-1-18 16,1 1-13-16,-8-2-34 0,-3-1-71 0,-8 1-110 15,-7-4-127-15,-6 1-113 0,-9 1-264 0,-6-3-213 16,-3 0-255-16,0-1 14 0,-41 3 335 0</inkml:trace>
  <inkml:trace contextRef="#ctx0" brushRef="#br0" timeOffset="273160.522">14948 7806 1086 0,'6'-3'68'16,"-3"-1"56"-16,0 0 56 0,-1-1 52 0,2-1-41 15,-2 0-2-15,1-1-7 0,-1 1-11 0,0-1 24 16,0 2-1-16,0-1 1 0,-1 1-5 0,3 0 28 16,-3 1 20-16,-1 0 19 0,2 1 24 0,0-2-23 15,-2 2-26-15,2 0-46 0,0 3-40 16,-2 0-39-16,0-3-36 0,0 3-3 0,0 0 28 16,0 0 36-16,0 0 18 0,0 0 28 0,-25 0 13 15,25 25-4-15,-28-25 16 0,12 26-9 0,-4-11-14 16,-3 7-2-16,2 2 9 0,-3 2 5 0,2 6 12 15,1 1 17-15,4 4-32 0,3 4-46 0,5-2-58 16,5 4-63-16,4 0-22 0,0 0 0 16,0-2 0-16,35-1 0 0,-14-3 0 0,4-1 0 0,5-4 0 15,2-6 0-15,5-1 0 0,3-6-42 0,5-7-96 16,1-2-105-16,0-6-118 0,0-4-133 16,1 0-109-16,-4 0-111 0,-3-24-200 0,-5 24-72 0,-6-26-15 15,-5 9-22-15,-1-1 250 0,-5 1 247 16</inkml:trace>
  <inkml:trace contextRef="#ctx0" brushRef="#br0" timeOffset="273546.2058">15476 8029 2905 0,'0'-2'68'0,"0"-2"70"16,-17 4 84-16,17-2 72 0,-15 2 56 0,3 0 20 15,2 0-24-15,1 0-27 0,-4 18-69 0,2-18-46 16,1 22-20-16,-1-5-13 0,2-2-33 0,2 2-13 16,1 2-17-16,2 3-23 0,2-1-21 0,2 1-26 15,0-1-24-15,0-1-5 0,27-1-6 16,-27-2-1-16,33-2 1 0,-13-3-8 0,4-4-35 16,1-4-35-16,1-3-37 0,-1-1-30 0,1 0 11 15,-3 0 2-15,-2-25 15 0,-4 25 9 0,-1-21-1 16,-5 21 21-16,-2-27 0 0,-5 12 2 0,-4-1 16 15,0 0-4-15,0-1-2 0,0-1 18 0,-20-2-9 16,20 1 10-16,-27-1 26 0,9 4 6 16,2-1 21-16,-2 2 0 0,0 4 23 0,0 5 16 15,2 2 27-15,1 4 11 0,3 0-21 0,0 0-7 0,4 21-7 16,3-21-12-16,5 22-14 0,0-22-5 16,0 29-25-16,0-14-20 0,21-1-57 0,-21 0-180 15,35-1-231-15,-18-2-199 0,5-4-270 0,0 1 65 16,2-8 127-16,-2 0 224 0</inkml:trace>
  <inkml:trace contextRef="#ctx0" brushRef="#br0" timeOffset="273900.3416">15859 8058 3541 0,'0'-1'137'0,"0"1"138"0,0 0 102 0,0 0 88 0,0 0-32 15,0 0-24-15,-14 0-20 0,14 0-9 16,0 0-57-16,0 21-86 0,0-21-72 0,0 18-76 0,0-4-43 15,23 1-27-15,-23 3-11 0,0-1-4 16,18 0-1-16,-18-2-1 0,0-1 2 0,16-2 3 16,-16-4 1-16,0 0 0 0,10-2 2 0,-10-6-4 15,8 0-6-15,-8 0-8 0,7 0-7 0,-3-20-5 16,0 20-5-16,-1-23-2 0,0 9-6 0,1-2-3 16,-2-4-3-16,0 1 4 0,2 1 0 0,-2-2 7 15,0 4 6-15,0 0 4 0,3 3 10 0,-1 3-1 16,1 0 3-16,1 5 3 0,2 2 1 15,0 3 4-15,2 0 8 0,0 0 9 0,0 0-2 16,1 21 2-16,2-21-3 0,-2 26-6 0,-2-12 8 0,2 3-6 16,-1 0-4-16,1 2-5 0,-2-3-7 15,0 2-12-15,1-5-29 0,2 3-68 0,-2-4-119 16,0-2-158-16,-2-2-105 0,0-4-161 0,1 1-175 16,-4-5-21-16,2 0-212 0,1 0 64 0,1 0 289 15,-1-31 189-15</inkml:trace>
  <inkml:trace contextRef="#ctx0" brushRef="#br0" timeOffset="274179.696">16305 7342 3434 0,'0'25'193'16,"-15"-7"151"-16,15 3 103 0,0 2 96 0,0 6-74 15,0 1-33-15,0 6-5 0,25 2-16 0,-25 3-63 16,29 3-50-16,-12 4-46 0,-2 2-40 0,2 2-41 16,1 1-68-16,-1-1-51 0,0-2-41 0,1 0-15 15,0-6 0-15,1-4 0 0,-3-6 0 0,2-3 0 16,-3-4 0-16,-1-6 0 0,-2-1-35 16,-3-5-71-16,-1-6-73 0,-3 1-84 0,0-6-92 0,-2 0-140 15,-1-4-101-15,-2 0-205 0,0 0-169 16,0 0-14-16,0-25-140 0,0 25 140 0,-20-28 296 0</inkml:trace>
  <inkml:trace contextRef="#ctx0" brushRef="#br0" timeOffset="274368.5609">16238 7870 3668 0,'0'0'135'15,"34"20"95"-15,-13-20 122 0,1 21 67 0,6-8-40 16,1-2 12-16,-1 3-55 0,1-1-38 0,1 2-95 15,1-2-108-15,-2 0-75 0,-1 1-116 0,-2-2-126 16,-2-1-148-16,-3-2-319 0,-3-2-256 0,-3-5-299 16,-1-2-19-16,-2 0 326 0</inkml:trace>
  <inkml:trace contextRef="#ctx0" brushRef="#br0" timeOffset="274679.7185">16768 7948 2882 0,'0'0'154'0,"0"14"197"16,0-14 134-16,-11 12 117 0,11-7-51 0,0 2-80 15,0 2-23-15,0 4-41 0,0-1-57 0,0 0-58 16,21 2-71-16,-21 1-34 0,0 2-33 16,22 0-44-16,-22-1-35 0,0 1-35 0,16-1-8 15,-16 0-16-15,0-1-3 0,0-1-7 0,0-2-4 16,0-3 8-16,0-2-8 0,0-1 7 15,0-3 7-15,0-3-2 0,0 0 4 0,0 0-10 0,0 0-10 16,0-19-7-16,0 19-5 0,0-24-22 0,19 9-28 16,-19-4-31-16,0-2-23 0,21 0 2 0,-21 3 17 15,21 0 30-15,-10 3 17 0,2-1 16 0,-2 5 6 16,-2 2-8-16,4 9-17 0,-2-9-18 0,-1 9-37 16,-2 0-61-16,-1 0-65 0,1 0-79 0,2 0-68 15,-2 20-64-15,0-20-136 0,-1 0-128 0,4 19-46 16,1-19-176-16,0 0 122 0,3 11 118 0,2-11 160 15</inkml:trace>
  <inkml:trace contextRef="#ctx0" brushRef="#br0" timeOffset="274999.5361">17226 7967 2742 0,'0'0'102'16,"-17"0"120"-16,17 0 153 0,0 0 112 0,-21 0-1 15,21 24-45-15,-16-24-78 0,16 22-46 0,-17-7-37 16,17 1-41-16,-8 1-59 0,8 3-50 0,0-3-60 15,0 4-32-15,0 0-17 0,0-1-15 0,0-2-8 16,22 1 6-16,-22-3-2 0,22-3-3 0,-22-1-10 16,27-7-26-16,-12 0-25 0,1-5-20 0,1 0-31 15,-2 0-17-15,0 0-20 0,-2-23-25 16,-1 23-3-16,-3-24-5 0,0 9 3 0,-3-1 1 16,-1 3-5-16,-4-6-32 0,-1 0-52 0,0 0-42 15,0 0-9-15,-24-2 38 0,24 3 83 0,-26 3 91 16,10 1 61-16,1 4 33 0,-1 6 15 0,0 1 6 15,0 3 13-15,3 0 36 0,-2 0 21 0,3 26-2 16,2-26-6-16,0 27-30 0,3-27-20 0,2 29-4 16,5-14-8-16,-5-1-3 0,5-2-53 0,0 1-93 15,0-2-132-15,0-3-214 0,23-8-162 16,-23 9-47-16,21-9 99 0,-21 0 213 0</inkml:trace>
  <inkml:trace contextRef="#ctx0" brushRef="#br0" timeOffset="275255.3886">17437 7402 3053 0,'0'0'240'0,"0"0"187"0,0 0 129 16,0 23 137-16,0-23-78 0,0 32-66 0,0-10-21 15,0 6-23-15,0 1-76 0,0 5-120 16,19 4-108-16,-19 6-115 0,19 4-86 0,-19 2 0 15,19 3 0-15,-19 4 0 0,20-1 0 0,-20 2 0 16,19-4 0-16,-9-4 0 0,-3-4 0 0,3-7 0 16,-1-5-22-16,0-5-91 0,-1-9-109 0,1-2-130 15,-1-6-191-15,-1-2-119 0,-1-4-180 0,2-5-172 16,-2-1 29-16,0 0-130 0,3 0 130 0,1-19 305 16</inkml:trace>
  <inkml:trace contextRef="#ctx0" brushRef="#br0" timeOffset="275671.8936">17975 7982 2981 0,'5'-3'111'0,"-3"-2"141"0,0 3 94 16,-2-3 113-16,0 5-30 0,0-1-79 0,0-1-4 16,-19 2-16-16,19-2 7 0,0 2 0 0,-26 0-36 15,26 0-60-15,-23 0-48 0,9 0-24 0,-5 17-29 16,4-17-5-16,-4 23-29 0,5-23-25 0,-4 26-17 15,2-10-27-15,3 1-10 0,1 3-11 0,2-3-10 16,0 3-2-16,4 0 2 0,1-1-7 0,2-1 7 16,3-1-5-16,0-1-6 0,0-1-5 0,0-2-27 15,22-1-33-15,-22-3-41 0,0-4-38 0,27 0-29 16,-27-4-30-16,24-1-37 0,-24 0-43 16,24 0-39-16,-11 0 11 0,1-26 34 0,-1 26 63 15,-3-23 70-15,-1 23 36 0,-2-27 54 0,-1 13 28 16,-3-2 19-16,-3 0 18 0,0 1-7 0,0 0 1 15,0 2 12-15,0 3 15 0,0-1 23 0,0 7 50 16,0 1 37-16,0 3 98 0,-14 0 87 16,14 0 27-16,0 20 22 0,0-20-54 0,0 25-74 15,0-9-54-15,0 1-63 0,20 0-61 0,-20 2-37 0,15-3-23 16,-15-1-1-16,21 1-4 0,-7-3-39 0,0 0-66 16,1-1-100-16,3-4-163 0,0-4-167 0,3-4-133 15,1 0-240-15,0 0-77 0,3 0-103 0,1-17 93 16,1 17 208-16,0-27 244 0</inkml:trace>
  <inkml:trace contextRef="#ctx0" brushRef="#br0" timeOffset="276146.6293">18385 8008 3336 0,'0'-15'90'15,"0"1"76"-15,0 2 81 0,0 2 68 0,-27 2-7 16,27-1-29-16,-23 6-5 0,23 0 19 0,-22 0-1 16,22 3 27-16,-20 0-35 0,7 0-54 0,4 0-55 15,-4 0-54-15,2 20-23 0,0-20-3 0,-3 26 0 16,3-9 4-16,0 4 7 0,0 2-23 0,3 0-31 15,3 3-18-15,1-2-26 0,2 1-7 0,2-3 3 16,0-2-4-16,0 1-3 0,22-4 5 0,-22-2 0 16,25-3-17-16,-8-2-23 0,-2-3-32 15,2-4-34-15,1-2-18 0,0-1-19 0,-1 0-40 16,-1 0-57-16,0-24-48 0,-2 24-21 0,-1-32 12 16,-1 15 36-16,-3-4 24 0,0-4-10 0,-2-4-46 15,-2-5-35-15,-2-2-21 0,-2-7 12 0,-1-2 61 16,0-5 69-16,0 0 71 0,0-1 73 0,0 2 64 15,-19 3 51-15,19 1 76 0,0 6 81 0,0 6 91 16,-13 5 86-16,13 4 31 0,0 5-22 0,0 3-34 16,0 4-22-16,-7 3-14 0,7 3 3 0,0 0-17 15,-4 2-41-15,4 3-35 0,0-1 10 16,-3 2 16-16,2 0 10 0,-1 0-53 0,0 0-78 0,0 24-79 16,0-24-63-16,1 27 0 0,-1-8 0 15,2 3 0-15,0 3 0 0,0 3 0 0,0 5 0 16,0 2 0-16,19 4 0 0,-19 4 0 0,0 1 0 15,16 2 0-15,-16 3 0 0,14-1 0 0,-14 0 0 16,14-2 0-16,-14-3 0 0,19-5 0 16,-10-1 0-16,2-4 0 0,1-5 0 0,2-8-113 0,0-2-117 15,1-5-172-15,3-4-251 0,0-3-73 16,3-6-216-16,0 0-31 0,0 0 16 0,0-20-36 16,0 20 227-16,2-27 94 0,-5 27 234 0</inkml:trace>
  <inkml:trace contextRef="#ctx0" brushRef="#br0" timeOffset="276439.4673">18774 8095 2219 0,'0'-7'86'0,"0"1"51"16,0 2 77-16,0 0 88 0,0-2 27 0,0 4 49 16,0 0 43-16,0-1 1 0,-15 3-50 0,15 0-31 15,0 0-50-15,0 0-25 0,-10 0-17 0,10 0-29 16,-8 25-11-16,8-25-18 0,-6 24-20 0,6-10-5 16,-4 1-31-16,2 3-29 0,1-1-13 0,1 0-34 15,0-1-27-15,0 2-16 0,0-3-16 0,28-1-1 16,-28 0 5-16,27-3-8 0,-11-1 4 0,1-1-2 15,2-4-10-15,-1-1-6 0,2-3-13 0,-4-1-21 16,2 0-20-16,0 0-14 0,-2-19-24 0,1 19-7 16,-4-22-8-16,-2 22 0 0,0-31 7 15,-2 14 9-15,-3-3 14 0,-1-1-2 0,-3-1 7 16,-2-1 4-16,0-3 8 0,0 6 27 0,-25 0 32 16,25 5 18-16,-32 3 12 0,13 7 4 0,-4 5-1 15,1 0-7-15,1 0-11 0,-2 29 7 0,0-12-52 16,4 2-92-16,1 3-128 0,4-1-298 0,2 1-278 15,3-1-372-15,5-3-2 0,-4 1 292 0</inkml:trace>
  <inkml:trace contextRef="#ctx0" brushRef="#br0" timeOffset="277333.3838">15541 9136 920 0,'0'-3'103'15,"-10"1"73"-15,10-1 106 0,0 1 86 0,0-1-34 0,0 1 8 16,0-1-6-16,0 1 17 0,0 0 41 0,0 2 24 16,0 0-19-16,-3 0-47 0,3 0-37 0,0 0-26 15,0 0 22-15,0 0 26 0,0 21 2 0,0-21-37 16,0 23-37-16,0-6-23 0,16 4-11 16,-16 3 8-16,0 5-25 0,0 0-49 0,0 3-62 15,11 1-52-15,-11 3-40 0,0-2-11 0,0-2 0 16,0-1 0-16,0-4 0 0,0-2 0 0,7-4 0 15,-7-6 0-15,4-1 0 0,-2-5 0 0,-1-3 0 16,1-4 0-16,0-2 0 0,0 0 0 16,-2 0 0-16,1-21 0 0,0 21 0 0,0-32 0 0,-1 9 0 15,0-2 0-15,0-4 0 0,0-3-22 0,0-1-41 16,-17-4-60-16,17-2-42 0,-17-2-16 16,17 0 7-16,-14 0 26 0,14 0 15 0,-11 2-5 0,11 3-5 15,0 2-14-15,0 2-17 0,0 7-3 0,0 0-1 16,27 6 34-16,-27 1 40 0,25 4 45 15,-25 2 44-15,31 3 10 0,-14 3 4 0,-2 5 0 16,-2 1-7-16,1 0 5 0,-4 0 5 0,0 18 3 16,-3-18 1-16,-7 24 6 0,6-24-4 0,-6 29 5 15,0-12 4-15,0-1 10 0,0 0 14 0,0 2 1 16,-18 1 8-16,18-1-16 0,-20-1-15 0,20 0-6 16,-25-2-2-16,10 2 5 0,1-3-5 15,-2-2-8-15,3 0 0 0,-1-4-11 0,3 1-5 0,2-5-28 16,1 0-46-16,3-2-90 0,1-2-100 15,4 0-147-15,0 0-219 0,0 0-116 0,0-20-64 16,0 20-96-16,22-19 200 0,-22 19 107 0,31-26 171 16</inkml:trace>
  <inkml:trace contextRef="#ctx0" brushRef="#br0" timeOffset="277655.4189">15903 8932 2551 0,'0'0'78'15,"-19"0"78"-15,19 0 59 0,-16 0 100 0,16 0 26 16,-18 20 5-16,18-20-7 0,-17 24-56 0,17-10-76 16,-10 3-84-16,10 2-37 0,0 2-45 0,0-3-26 15,0 4 4-15,0-3-19 0,23 0-4 0,-23-2-1 16,24-2-5-16,-24-3 6 0,29-3 8 0,-15-1-4 16,4-4-15-16,-3-3-5 0,0-1-21 15,0 0-16-15,-2 0-10 0,0-22-25 0,-4 22-30 16,0-25-25-16,-9 25-12 0,6-30-9 0,-6 15 14 15,0-3 15-15,0-2 14 0,-21 1 17 0,21 1 18 16,-25 1 25-16,25 2 24 0,-27 1 26 0,27 5 13 16,-26 3 4-16,26 4 6 0,-22 2 19 0,22 0 26 15,-16 0 18-15,16 23-3 0,-8-23-16 16,8 27-24-16,0-9-20 0,0 1-1 0,0-2-41 16,27 3-84-16,-27-3-140 0,29 0-172 0,-12-3-259 0,2-2-38 15,1-1 37-15,-1-5 170 0</inkml:trace>
  <inkml:trace contextRef="#ctx0" brushRef="#br0" timeOffset="277912.4001">16288 9062 3033 0,'0'0'100'0,"0"0"99"0,0 0 168 0,0 0 122 16,0 16-2-16,0-16-38 0,-18 0-95 0,18 16-83 15,0-16-90-15,0 16-57 0,0-16-71 0,0 13-41 16,0-5-5-16,0-4 2 0,0 1-6 0,0-2 4 15,0-2 5-15,0 0-6 0,0-1-2 0,0 0-2 16,0 0-7-16,0-20-5 0,0 20 8 0,19-24 4 16,-19 8-4-16,11-1 8 0,-11-2-5 15,18 1-2-15,-8-1-7 0,0 2-19 0,2 3-22 16,0 0-31-16,2 3-24 0,3-1-34 0,-2 7-36 16,2-1-49-16,2 2-134 0,-4 2-202 0,2 2-162 15,-3 0-120-15,0 0-137 0,-2 0 161 0,-2 0 222 16</inkml:trace>
  <inkml:trace contextRef="#ctx0" brushRef="#br0" timeOffset="278478.335">17490 8835 1990 0,'0'0'88'16,"0"0"45"-16,0 0 80 0,0 0 72 0,0 0-13 15,0 0 48-15,0 0-13 0,0 0 29 0,0 0 9 16,0 0-27-16,-14 0-9 0,14 0-54 0,-11 0-21 16,11 20-3-16,-14-20-19 0,5 19-6 0,-2-3-22 15,2 0-17-15,-2 5-4 0,1 3-5 0,2 1-21 16,1 2-21-16,4 2-22 0,1-3-32 0,2 1-21 15,0-2-24-15,22-2-17 0,-22-1-46 0,37-5-70 16,-12-3-128-16,3-4-201 0,4-3-176 0,5-7-294 16,-2 0-191-16,4 0-106 0,1-21 80 0,-4 21 364 15</inkml:trace>
  <inkml:trace contextRef="#ctx0" brushRef="#br0" timeOffset="278832.4094">17811 8818 2972 0,'-12'0'97'0,"1"0"74"16,-3 0 96-16,1 20 76 0,3-20-31 0,-4 0-13 16,2 22-62-16,-2-22-40 0,4 26-45 0,0-13-42 15,6-1-21-15,-2 4-26 0,3-2-14 0,3 2-11 16,0 1 5-16,0-1-5 0,0 2 12 0,28-2-18 16,-28 2-10-16,24-2-11 0,-24 0-18 0,27-3 17 15,-10-1-10-15,2-2 0 0,0-3 0 0,2-4-15 16,4-1-23-16,-2-2-17 0,3 0-36 0,-1 0-11 15,-1-25-2-15,-5 25-1 0,0-24 1 16,-5 24-10-16,-4-30-1 0,-4 15-12 0,-2-2 25 16,-4 1 30-16,0 0 31 0,0-3 30 0,-26 0 20 15,8-1-8-15,-2 1 0 0,-3 3 9 0,-4 2-14 16,1 3 10-16,1 3 20 0,3 4 18 0,0 4 34 16,2 0 23-16,5 19-8 0,2-19-3 0,3 33-30 15,4-14-28-15,2 2-11 0,4 0-15 16,0 2-16-16,0-2-36 0,25-2-74 0,-25-3-149 15,34 0-179-15,-12-4-143 0,2-3-159 0,0-1-75 16,3-8 45-16,0 5 175 0,-2-5 233 0</inkml:trace>
  <inkml:trace contextRef="#ctx0" brushRef="#br0" timeOffset="279130.3283">18140 8932 3180 0,'0'-1'133'16,"0"1"84"-16,0 0 144 0,0 0 96 0,0 0-37 15,0 0-12-15,19 0-49 0,-19 0-23 0,20 0-42 16,-20 20-34-16,21-20-74 0,-10 17-58 0,0-17-36 16,-11 22-22-16,16-9-6 0,-16 2 2 0,13-1 8 15,-8-1 13-15,1 1-6 0,-6-1-15 0,4-3-23 16,-4-1-25-16,0-3-4 0,0-2 4 16,0-3 6-16,0 1 0 0,0-2-6 0,0 0-6 15,0 0-10-15,0-22-8 0,0 22 4 0,0-29 2 16,-14 11-10-16,14-3-7 0,0-1-20 15,0-1-17-15,0 3-7 0,0-1-10 0,0 3-3 0,0 0-3 16,21 5 2-16,-21 3-4 0,0 2-5 16,21 4-22-16,-21 1-34 0,15 1-60 0,-15 2-74 0,14 0-78 15,-14 0-105-15,14 0-185 0,-8 0-131 0,2 19-124 16,-3-19-104-16,3 0 136 0,-1 18 232 16</inkml:trace>
  <inkml:trace contextRef="#ctx0" brushRef="#br0" timeOffset="279432.1546">18582 8874 4286 0,'5'0'141'15,"2"0"87"-15,1 0 69 0,0 0 110 0,0 0-15 16,-4 0-8-16,3 0-16 0,-3 20-79 0,2-20-114 16,-2 18-72-16,-1-18-51 0,0 24-29 0,-1-11-8 15,4-1-5-15,-4-2 4 0,1 0 0 0,-1-1-6 16,-2-1 0-16,2-3-4 0,-1 0-4 0,-1-5 5 15,0 4 11-15,0-2-1 0,0-2 7 0,0 0-4 16,0 0-12-16,0 0 0 16,0-24-4-16,0 24-2 0,0-25-2 0,0 9-4 0,0-1-8 15,0-3-6-15,0 1-7 0,24 0-6 0,-24 2-1 16,19 0 4-16,-19 3-3 0,22 3-2 0,-22 3-12 16,17 3-21-16,-17 5-22 0,12 0-31 0,-12 0-66 15,8 0-109-15,-8 0-95 0,4 19-145 0,-4-19-194 16,5 16-99-16,-2-16-169 0,1 17-33 0,1-17 216 15,0 14 232-15</inkml:trace>
  <inkml:trace contextRef="#ctx0" brushRef="#br0" timeOffset="279635.4077">19035 8800 3729 0,'0'0'184'15,"0"0"124"-15,0 0 72 0,0 20 117 0,0-20-60 16,0 17-4-16,0-17 11 0,0 25-47 0,0-10-86 15,0 2-97-15,0 0-79 0,0 0-72 0,20 2-41 16,-20-1-26-16,0-1-5 0,18 0-4 0,-18-4-29 16,0 0-38-16,14-2-50 0,-14-4-62 0,0-1-91 15,11-4-141-15,-11-2-118 0,9 0-236 16,-4 0-148-16,-2-18-96 0,0 18-20 0,-1-23 153 16,1 7 254-16,-1 0 276 0</inkml:trace>
  <inkml:trace contextRef="#ctx0" brushRef="#br0" timeOffset="279801.312">19053 8681 3011 0,'-6'23'71'0,"3"-23"106"0,1 18 97 0,-3-18 85 15,2 22-22-15,-1-22-90 0,2 20-95 0,1-20-85 16,-1 21-65-16,2-12-78 0,0 3-175 0,0-4-206 16,0-1-187-16,0 0-272 0,0-2 49 0,0-5 145 15,17 3 203-15</inkml:trace>
  <inkml:trace contextRef="#ctx0" brushRef="#br0" timeOffset="280124.1284">19178 8843 2170 0,'-14'9'108'16,"14"-9"133"-16,0 9 152 0,0-2 135 0,0-7 28 15,0 8-61-15,0-3-108 0,21 0-94 0,-21-1-131 16,28-3-62-16,-12 0-43 0,5-1-35 0,-1 0-17 15,0 0-14-15,1 0-3 0,-1-16-25 0,-2 16-8 16,-2 0-13-16,0-21-9 0,-4 21-12 0,-2-18 7 16,-2 7-6-16,-3 1-13 0,-1 0-13 0,-3-2-23 15,-1 0-18-15,0 3-4 0,0-3 19 0,-24 4 3 16,24-1 14-16,-26 1 19 0,9 1 24 16,0 2 27-16,-2 2 22 0,2 1 12 0,2 2 8 15,0 0 25-15,2 0 44 0,2 0 46 0,3 25 43 16,1-25 27-16,7 31 11 0,-6-12-4 0,6 4-22 15,0 3-11-15,0-1-37 0,0 0-40 0,22 1-16 16,-22-1-38-16,27-2-7 0,-12-2-11 16,4-2-21-16,1-2-28 0,0-5-55 0,2 1-75 0,0-4-157 15,-1-2-203-15,-1-4-160 0,-2-3-240 0,2 0 9 16,1 0 137-16,-3 0 211 0</inkml:trace>
  <inkml:trace contextRef="#ctx0" brushRef="#br0" timeOffset="280479.9009">19639 8811 2959 0,'0'0'76'0,"0"0"121"0,0 0 133 0,0 0 120 15,0 0 23-15,0 20-38 0,0-20-9 0,19 14-12 16,-19-14-10-16,15 23-15 0,-15-10-86 0,18 0-63 16,-18 1-61-16,15-1-40 0,-15 1-24 0,14-5-35 15,-14 3-26-15,8-7-29 0,-4 1-8 0,-4-2-7 16,4-2-2-16,-2-2-4 0,1 0-3 0,0 0-10 15,1-19-23-15,1 19-16 0,0-23-28 0,0 7-25 16,1-2-12-16,0-3-2 0,1 0-7 16,-1-1 8-16,-1 0 18 0,1 3 16 0,-1 0 27 15,3 6 22-15,-2 1 14 0,-1 3 8 0,0 5 7 16,-1 1-7-16,1 3 2 0,-1 0 1 0,0 0 8 16,-1 0 21-16,-1 0 18 0,2 19 14 0,-3-19 5 15,3 26 7-15,-1-11-8 0,2 4-8 0,2 2-13 16,-1 0-16-16,3 0-12 0,1 0-10 0,-1 1-1 15,0-3-9-15,1 1-51 0,-1-3-68 0,1-2-156 16,-1-1-149-16,1-5-101 0,-1-1-216 0,0-5-89 16,3-3-44-16,-1 0-156 0,2 0 189 0,2-25 198 15,0 25 200-15</inkml:trace>
  <inkml:trace contextRef="#ctx0" brushRef="#br0" timeOffset="280767.7354">20023 7964 2925 0,'0'0'179'0,"14"0"158"16,-14 0 178-16,0 26 93 0,0-26-52 0,12 34-29 16,-12-8-55-16,15 2 8 0,-6 6-30 0,3 5-43 15,-1 2-78-15,2 5-99 0,0 2-99 16,1 3-86-16,-1 5-45 0,-1 2 0 0,0 2 0 0,-2-2 0 15,-1 1 0-15,-2 0 0 0,1-3 0 16,-1-2 0-16,-1-4 0 0,-1-7 0 0,1-5 0 16,4-5 0-16,-3-4 0 0,0-8 0 0,0-3 0 15,1-6-25-15,-1-4-99 0,0-4-116 0,-2-1-171 16,3-3-234-16,-4 0-112 0,2 0-252 0,-1-23-107 16,0 23-36-16,-1-26-13 0,1 7 366 0</inkml:trace>
  <inkml:trace contextRef="#ctx0" brushRef="#br0" timeOffset="280946.6326">20007 8598 3858 0,'0'19'115'16,"0"0"82"-16,0 2 89 0,28-4 54 0,-28-1-73 15,27 0-65-15,-8-3-93 0,3-1-45 0,4-2-63 16,3-3-74-16,-1-4-100 0,2-3-284 0,-2 0-260 15,-3 0-298-15,-3 0-79 0,-1 0 182 0,-5-22 282 16</inkml:trace>
  <inkml:trace contextRef="#ctx0" brushRef="#br0" timeOffset="281332.4136">20347 8681 2659 0,'0'5'100'0,"0"2"147"0,20 1 169 0,-20 1 126 15,21-5-32-15,-9 2-91 0,0-2-124 0,3-1-103 16,-1 1-40-16,1-3-58 0,2-1-44 0,1 0-19 16,1 0-28-16,-1 0-10 0,0 0 14 0,-1 0-15 15,1-20-9-15,-1 20-10 0,-2-17-54 0,0 17-14 16,-4-26-20-16,-2 13 7 0,-2-1 8 15,1 0-21-15,-5-1-9 0,-2 1-41 0,-1 1-3 16,0-1 12-16,0 2 18 0,-19 0 47 0,19 3 37 16,-22 1 32-16,22 2 21 0,-28 2 7 0,13 2 1 15,-1 2 11-15,-2 0 34 0,-2 0 45 0,1 33 29 16,0-33 40-16,1 34 4 0,1-14-14 0,2 6-2 16,4-2-13-16,2 2-5 0,6 2-11 15,3 1-9-15,0 0-25 0,0-3-36 0,26 3-19 0,-6-3-22 16,1 1-8-16,5-3-2 0,2-3-31 15,2-2-60-15,1-2-138 0,1-6-296 0,-2-1-275 0,-2-6-336 16,2-4-39-16,-5 0 301 0</inkml:trace>
  <inkml:trace contextRef="#ctx0" brushRef="#br1" timeOffset="345725.3326">10650 8715 630 0,'0'-5'27'0,"0"-2"26"0,0-1 45 16,-15 2 40-16,15-2 10 0,0 3-2 16,0-1 6-16,0 2-3 0,0 3-16 0,0-3 7 0,0 4-29 15,0 0-7-15,0 0 4 0,0 0-10 16,0 0-2-16,0 0-3 0,0 0 4 0,0 0 16 16,0 0 22-16,0 0 8 0,0 0 19 0,0 0 14 15,0 0 2-15,0 0 14 0,0 0 20 0,0 0 10 16,0 0-7-16,0 22-22 0,0-22-48 0,0 15-37 15,0-15-33-15,0 21 7 0,0-9-3 0,0 3-3 16,0 2 13-16,0 1-22 0,0 2-22 0,0 5-10 16,0 2-14-16,0 3-11 0,0 2 9 0,0 3 4 15,0 1-2-15,0 4 4 0,0 2 3 0,0-1-13 16,0 2 5-16,0 0-4 0,0 1-8 0,0 0 4 16,12-2-14-16,-12 1 7 0,0-3 3 0,0-5-10 15,8 3 12-15,-8-4-10 0,0-5 4 0,4 0 3 16,-4-7-10-16,3-2-1 0,-3-2-20 0,2-4-22 15,0-5-34-15,-1-2-62 0,3-5-79 16,-3-2-185-16,0 0-179 0,-1 0-132 0,1 0-206 16,-1-21 31-16,0 21 182 0,0-17 197 15</inkml:trace>
  <inkml:trace contextRef="#ctx0" brushRef="#br1" timeOffset="346407.0676">10628 9564 1270 0,'0'0'72'0,"0"0"49"0,0 0 33 0,0 0 28 16,0 0-50-16,0 0-34 0,0 0-18 15,0 0 2-15,0 0 15 0,0 0 11 0,0 0 5 16,0 0-10-16,0 17-23 0,0-17-8 0,0 14 3 16,0-14 1-16,0 17 12 0,0-8 10 0,0-1 5 15,0 2 15-15,0 0 12 0,0-1 4 0,0 1 4 16,0-1-10-16,0-1-16 0,0-1-18 0,0 0-5 15,0-2-2-15,0-2 6 0,0-1 20 0,0-2 6 16,0 0 6-16,0 0-27 0,0 0-30 0,0 0-37 16,0 0-42-16,0-20 5 0,0 20-5 15,0-17 4-15,0 17 1 0,0-22-18 0,0 11-15 16,0-2-7-16,-16 1 0 0,16-1 11 0,0 2 5 16,-16-1 11-16,16 1 13 0,0 1 8 0,-13 3 8 0,13 1 5 15,0 0 6-15,0 1 3 0,-7 3 4 16,7-1-10-16,0 2 11 0,0 1-12 0,0-2-5 15,0 2 0-15,0 0-17 0,0 0 11 0,0 0 17 16,0 0 0-16,0 0 11 0,21 0-6 16,-21 0-16-16,19 0 0 0,-19 0-12 0,21 0-10 15,-8 0 22-15,-1 0 0 0,3 0 23 0,-2 0 5 0,1 0-5 16,0 0-7-16,-2 0-6 0,2 0-5 16,-2 0-12-16,-2 0 6 0,-2 0-11 0,-2 17 0 15,-2-17 6-15,0 0-1 0,-2 0 6 0,1 0 12 0,-3 0 0 16,0 0 6-16,0 0-11 0,0 0 0 15,0 0-2-15,0 0-11 0,-23 10 11 0,23-10-6 16,-19 9 13-16,19-3 27 0,-27 3 13 16,13 4 37-16,-2 0 30 0,3 3 23 0,-1 1-14 0,2 1-23 15,-1 1-37-15,2-1-45 0,1-1-10 0,5-1-14 16,-3-3-17-16,4-2-18 0,2-1-71 0,0-7-64 16,2 2-82-16,0-4-184 0,0-1-279 0,0 0-238 15,21 0-271-15,-21-31 110 0,25 31 349 0</inkml:trace>
  <inkml:trace contextRef="#ctx0" brushRef="#br1" timeOffset="347203.2706">10793 11073 1441 0,'0'-4'97'0,"0"2"47"0,-15-1 43 0,15 3 45 15,0 0-61-15,0 0-8 0,0 0-2 0,0 0 41 16,0 0 31-16,0 0 33 0,0 21 31 0,0-21-22 15,0 22-9-15,0-4-15 0,0 3-37 0,16 4-15 16,-16 2-18-16,0 7-41 0,0 6 4 0,11 3-27 16,-11 6-24-16,0 1-2 0,0 4-25 0,6 1-24 15,-6 4-9-15,0-1-20 0,0-1-3 0,0-6 7 16,0-2-10-16,0-3 5 16,0-6 1-16,0-5-13 0,0-3-1 0,0-6 0 15,0-3-17-15,0-3-18 0,0 0-47 0,0-8-44 0,0 0-39 16,0-6-55-16,0-2-111 0,0-2-168 0,0-2-133 15,0 0-100-15,0 0-96 0,0-27 118 0,0 27 75 16,0-22 184-16</inkml:trace>
  <inkml:trace contextRef="#ctx0" brushRef="#br1" timeOffset="347908.164">10830 11957 1308 0,'0'0'67'0,"0"0"62"0,-14 0 30 0,14 0 15 16,0 0-45-16,0 0-42 0,-9 0-8 0,9 0 6 15,0 0 6-15,0 0 13 0,-6 0 14 0,6 0 12 16,0 0 15-16,0 10 5 0,0-10 22 0,0 9 24 15,0-9 19-15,0 13 18 0,0-5-1 0,0 0-20 16,0 0-13-16,0 1-29 0,0 0-22 16,0-1-33-16,0 1-41 0,0 1-28 15,0-2-23-15,0 1-6 0,0-2 5 0,0-1-6 0,0 2-5 16,0-4 5-16,0 3-5 0,0-2 4 0,0-1-10 16,0 2 10-16,0-2-20 0,0 1 5 0,0-1 5 15,0-1-20-15,0 2 20 0,0-4-5 0,12 2-5 16,-12-1 5-16,0-1 0 0,0 0 0 0,0-1 16 15,0 0 0-15,0 0 10 0,0 0 17 0,0 0 1 16,0 0 6-16,0 0-26 0,0 0-8 0,0 0-10 16,0 0-6-16,-15 0 10 0,15-16-9 0,0 16-5 15,0 0 4-15,-15-12-9 0,15 12-1 0,0-9 6 16,-11 9-1-16,11-14 15 0,-8 7-5 0,3-1-5 16,0 1-10-16,2-3-6 0,-3 3 1 0,3-3-6 15,1 3 20-15,-1-1-9 16,1-1 5-16,0 4 16 0,1-1-26 15,-1 2 14-15,1 0 12 0,0 1-5 0,1 1 11 0,0 2-11 0,0 0 0 16,0 0 7-16,0 0 4 0,0 0 29 0,0 0 5 16,0 0 12-16,19 0 3 0,-19 0-13 15,18 0-16-15,-18 0-13 0,23 16-4 0,-8-16-14 0,-1 0-1 16,1 14-3-16,-2-14 3 0,1 0-7 16,0 11 7-16,-2-11-8 0,-1 0-2 0,-3 0 11 0,0 0-6 15,-2 0 5-15,-2 0-4 0,-2 0 10 0,0 0 7 16,-2 0 1-16,0 0 12 0,0 0 9 0,0 0-2 15,0 0 11-15,0 0-6 0,0 0-7 0,-22 0 7 16,22 0 7-16,0 22 27 0,-22-22 7 16,22 0-6-16,-18 26-7 0,9-26-34 0,-2 23-16 15,1-12-8-15,1 2-11 0,0-2-3 0,2 0-1 16,1 0-2-16,-1-6-29 0,4 2-62 0,0-2-85 16,1-1-96-16,2-4-85 0,0 0-221 0,0 0-236 15,0 0-269-15,0 0-138 0,22-29 284 0</inkml:trace>
  <inkml:trace contextRef="#ctx0" brushRef="#br1" timeOffset="348972.1595">7916 10935 1685 0,'0'0'66'0,"0"0"41"0,0 0 45 16,0 0 42-16,0 0-32 0,0 0 11 0,0 0-4 15,0 0-16-15,25 0-4 0,-9 0-39 0,7 0-36 16,3 0-25-16,7 0-32 0,6 0-10 0,5 0-8 16,4 0-4-16,6 0 6 0,0 0-7 0,0 0 2 15,3 0 1-15,-1 0 4 0,0 0 5 16,-5 0-1-16,-4 0 2 0,-6 0-10 0,-6-16 0 16,-7 16 4-16,-7 0 2 0,-6 0 6 0,-8 0 2 15,-5 0-3-15,-2 0 2 0,0 0-3 0,-24 0-1 16,24 0-6-16,-33 0 1 0,15 0-17 15,0 0-39-15,0 16-43 0,3-16-56 0,1 0-46 0,14 0-41 16,-14 0-62-16,14 11-82 0,0-11-57 16,0 0 7-16,0 6 36 0,0-6 108 0,0 0 118 15</inkml:trace>
  <inkml:trace contextRef="#ctx0" brushRef="#br1" timeOffset="349803.1366">8597 10893 944 0,'0'0'72'0,"0"0"63"0,0-8 63 15,0 8 40-15,0 0-21 0,0 0-24 0,0 0-19 16,0 0 6-16,0 0-5 0,0 0 9 15,0 0 1-15,0 0-13 0,0 0-11 0,0 0-4 16,0 0-7-16,0 0-14 0,25 0-19 0,-25 12-37 16,28-12-32-16,-10 0-20 0,0 0-16 0,3 12-2 15,-2-12-12-15,2 9 2 0,0-4 6 16,-4 0-12-16,0 0 11 0,-2 0-5 0,-2 0-6 0,-3-1 7 16,-3-1-8-16,-1-1 1 0,-1-1 5 15,-3 1-1-15,-2 0-2 0,0-1 4 0,0 1-3 0,0-2 0 16,-18 2 1-16,18 0-1 0,-18 2-1 15,18 0 7-15,-25-1 3 0,12 0-8 0,1 1 7 0,-2 1 1 16,0 0 7-16,1 0 25 0,-1 1 14 16,4 0 13-16,-3 0-8 0,3 3-10 0,-1-3-7 15,1 2-14-15,2 1 11 0,1-5-6 0,0 2-5 16,2-2-3-16,-2 0-14 0,5-2 10 0,0 0-12 16,2-1 3-16,-1 1 0 0,1-2-8 0,0 0 7 15,0 0-9-15,0 0 5 0,0 0 1 0,0 0-6 16,0 0 12-16,0 0-17 0,0 0-1 0,0 0 10 15,0 0-12-15,-17 0 12 0,17 0 3 16,0 0-6-16,0 0 0 0,0 0 0 0,0 0 0 0,-10 0-1 16,10 0 9-16,0 0 1 15,0 0-9-15,0 0 5 0,0 0 0 0,0 0 9 0,0 0 9 16,0 0 1-16,0 0 7 0,0 0 7 0,0 0 6 16,0 0-5-16,0 0-7 0,0 0-10 0,0 0-6 15,0 0-1-15,0 0 1 0,0 0 4 0,0 0-20 16,0 0 10-16,0 0-11 0,0 0-11 0,0 0 16 15,0 0 1-15,0 0 10 0,0 0 7 0,0 0 11 16,0 0 10-16,0 0 17 0,0 0-6 0,0 0-17 16,0 0-10-16,0 0-16 0,0 0 6 0,0 0 27 15,0 0 0-15,0 0 7 0,0 0 12 0,0 0 2 16,0 0 29-16,0 0-5 0,-9 0-5 0,9 0-34 16,0 0-36-16,0-16-12 0,0 16-16 0,0-21 13 15,-5 21-1-15,5-24-3 0,0 11 2 16,0-1 2-16,0-1-6 0,0 3 14 0,0 2-3 0,0-2-6 15,0 3-1-15,0 2-8 0,0 2 8 16,0 1 2-16,0 1 1 0,0 1 4 0,0-1-1 16,0 3-4-16,0-1 4 0,0 1-6 0,0 0-2 15,0 0 0-15,0 0-3 0,0 0 7 0,0 0-16 16,0 0 8-16,0 0-1 0,0 0-15 16,0 0 5-16,0 0-46 0,0 0-37 0,0 0-36 0,0 0-76 15,0 0-119-15,0 0-174 0,0 13-151 16,0-13-129-16,0 0-109 0,0 0 69 0,0 0 197 0</inkml:trace>
  <inkml:trace contextRef="#ctx0" brushRef="#br1" timeOffset="355753.9939">27271 8702 510 0,'0'-19'-4'0,"17"4"0"0,-17 1-1 16,18 0-8-16,-18 4 4 0,15 0-2 0,-15 5-3 15,9 0 2-15,-9 1 20 0,4 1 0 0,-4 3-9 16,5-2 6-16,-5 1-14 0,2 1-10 15,-2-1 23-15,0 0-4 0,0 1-5 0,0-2 0 0,0 0 5 16,0 0 5-16,0 2 5 0,0-1 10 16,0 0-15-16,0 0 5 0,0-2-9 15,0 3-5-15,0-2-5 0,0 0 5 0,0-1 0 0,0 0 10 16,0-1 4-16,0 1-4 0,0 0 5 0,0-1 9 16,0 2 1-16,0-2 8 0,0 0 14 15,0-1-4-15,0 1 23 0,0 0 14 0,0-2 7 16,0 2 5-16,0 1-8 0,0-4-9 0,0 6 6 15,0-3 11-15,0 0 23 0,0 1 13 0,0-2 13 16,0 2-10-16,0 1 8 0,0-2 14 0,0 0-3 16,0 0 31-16,0-1-9 0,0 0-2 0,0 0 4 15,0 0-12-15,0 1 28 0,0 2 14 0,0 1 27 16,0 0 18-16,0 0-5 0,0 1-10 0,-13 0-43 16,13 0-22-16,0 0-29 0,0 0-14 0,0 0 5 15,0 0-10-15,0 22-5 0,0-22 2 0,0 30 4 16,0-6 9-16,0 10 24 0,0 6 10 0,0 10 0 15,0 6-19-15,0 7-44 0,20 6-43 0,-20 6-23 16,13 1-17-16,-13 1-3 0,17-1-3 16,-17-6-14-16,15-5-4 0,-15-5-54 0,16-7-94 0,-8-7-93 15,-1-7-95-15,-1-5-153 0,-2-7-225 16,-2-2-178-16,0-8-251 0,2-6 81 0,-4 1 321 16</inkml:trace>
  <inkml:trace contextRef="#ctx0" brushRef="#br1" timeOffset="357191.1436">27631 10648 474 0,'0'-1'11'0,"0"0"14"16,0-1 15-16,0 0 5 0,0 0 33 0,0-2 8 15,0 3 35-15,0-1 29 0,0-1-7 0,0-1 5 16,0 1-16-16,0 0-3 0,0 0-5 0,0 0-4 15,0-1 11-15,0 1 9 0,0 0 23 0,0 1 8 16,0 0 9-16,0 1 22 0,0 1 6 0,0 0 9 16,0 0-24-16,0 0-10 0,0 0-10 15,0 0 10-15,0 0 13 0,0 0 4 0,0 0-11 16,0 0-22-16,0 0-11 0,-15 16-21 0,15-16-18 16,-12 14-18-16,12-4 0 0,-13 1-3 0,4 3 4 15,2 0 11-15,-2 2 1 0,2 1-9 0,-1 0-15 16,1-1-14-16,0 0-15 0,2-3 1 0,1-3 3 15,0 0-5-15,4-3-3 0,-2-2-16 0,2-3-4 16,0-1-1-16,0-1-10 0,0 0-9 0,0 0-15 16,0 0-14-16,0-18-15 0,22 18-17 0,-22-17-14 15,15 17-10-15,-15-26-13 0,18 11-2 0,-18-2 1 16,16 1 7-16,-16-3 12 0,15-1 21 0,-7 2 17 16,-2-1 15-16,-1 0 8 0,1 1 5 15,-1 2-1-15,0 1-3 0,-1 3 8 0,-1 1-4 0,-1 1 14 16,2 3 7-16,-4 2 0 0,4 0 9 15,-4 1 0-15,0 2-4 0,0 1-3 0,1 1-6 0,-1 0 9 16,0 0 10-16,1 0 25 0,0 0 25 16,1 24-5-16,3-24-3 0,-3 25-15 0,4-10-21 15,-1 3-1-15,1 1 1 0,1 0 4 0,2 2 14 16,0 0 0-16,2 1 2 0,-1 0-4 0,1 0-7 16,0-1-5-16,2-1-6 0,-2-1-9 15,2-2-4-15,-5-1 1 0,1-1-3 0,2-4 1 0,-2 0-8 16,-2-2-7-16,0-1-6 0,0-1-1 0,-2-5-3 15,-2 1-4-15,0-1 5 0,-3-2 2 16,0 0 1-16,0 0 0 0,0 0-2 0,0 0-7 16,-21-22 0-16,21 22 4 0,-24-16-3 0,6 16 0 15,-1-21 2-15,-3 21-2 0,-2-14 4 0,-5 14 0 0,2 0 2 16,-1 0 15-16,1 0 11 0,0 0 20 16,3 0 10-16,2 0-7 0,5 25-14 0,2-25-25 15,4 17-22-15,2-17-39 0,6 15-44 0,3-15-67 16,0 0-125-16,0 9-171 0,0-9-189 0,32 0-350 15,-32 0-314-15,38 0-49 0,-15-24 233 0</inkml:trace>
  <inkml:trace contextRef="#ctx0" brushRef="#br1" timeOffset="358250.0534">27281 8461 560 0,'5'0'32'0,"-3"0"35"16,2 0 39-16,-2 0 58 0,0 0 1 16,0 0 13-16,-2 12 3 0,1-12-22 0,-1 0 3 15,0 0-32-15,0 0 6 0,0 0 7 0,0 0 10 16,0 0 32-16,0 0 2 0,0 0 13 0,0 0-1 15,0 0 27-15,0 0 26 0,0 0 13 0,0 0 17 16,0 0-34-16,0 0-36 0,0 0-31 0,0 0-43 16,0 0-10-16,-11 0-34 0,11 0 5 0,0 0 19 15,0 0 8-15,0 0 50 0,-9 14 16 0,9-14-7 16,-8 16 0-16,8-16-44 0,-4 23-48 0,-2-10-24 16,1 0-27-16,1-1-6 0,1-1-8 0,-4 0-8 15,3-1-11-15,2-3-8 0,-1-1 6 0,1-2-10 16,2-2 0-16,0 1 4 0,0-3-12 15,0 0-7-15,0 0-4 0,0 0-21 0,23-26-14 0,-23 26-14 16,17-27-9-16,-17 10-3 0,23 0 3 16,-23-3 20-16,20 1 9 0,-20-3 0 0,16 3 10 15,-16-1 2-15,12 1 11 0,-12 2 11 0,8 1 12 16,-8 3 13-16,7 4-8 0,-7 1 7 16,2 1 1-16,-2 2-8 0,0 3 0 0,0 2 7 0,0-3-8 15,0 3 1-15,0 0 14 0,0 0 10 16,0 0 4-16,0 24 14 0,0-24 13 0,0 25-7 15,0-11 15-15,0 3 7 0,0 2-8 0,0-1-7 16,21 1-1-16,-21 0-14 0,18 0 5 0,-18 0 2 16,17-1-4-16,-17-1-4 0,17-1-15 0,-17-1-6 15,13-2-12-15,-7 0-3 0,-1-2 1 0,2-4-2 16,-5-2 0-16,2 0-1 0,-3-1 4 0,-1-4 4 16,0 1 8-16,0-1 2 0,0 0-7 0,0 0-3 15,-21 0-5-15,21-18-2 0,-25 18 0 0,10-14 1 16,-4 14-4-16,0-18-1 0,-2 18-1 0,-2-14 1 15,-1 14 1-15,2-11 2 0,-1 11 9 0,3 0 2 16,0 0 7-16,2 0-2 0,5 0-8 16,1 0-11-16,5 25-32 0,3-25-66 0,4 18-118 0,0-18-152 15,0 18-183-15,25-18-352 0,-25 17-360 16,38-17-73-16,-15 12 208 0</inkml:trace>
  <inkml:trace contextRef="#ctx0" brushRef="#br1" timeOffset="359091.4891">24726 10561 1465 0,'-6'0'78'0,"2"0"36"0,2 0 49 16,0 0 58-16,0 0-17 0,2 0 26 0,0 0 11 16,-3 0 33-16,3 0-11 0,0 0 11 0,0 0 10 15,0 0-27-15,30 0-10 0,-14 0-55 0,10 0-51 16,8 0-63-16,9 0-33 0,6 0-15 16,9-18-26-16,13 18 11 0,4-16-5 0,9 16 11 15,0-17 25-15,3 17 2 0,-7-17-6 0,-4 17-26 16,-11-11-16-16,-11 11-16 0,-12-8-11 0,-15 8 16 15,-10 0-26-15,-7 0-32 0,-10 0-53 0,0 0-109 16,-29 0-133-16,8 0-134 0,-6 0-129 0,-5 0-194 16,-3 0-24-16,-1 0 170 0</inkml:trace>
  <inkml:trace contextRef="#ctx0" brushRef="#br1" timeOffset="360019.1566">24764 10608 671 0,'0'0'62'0,"0"0"82"16,0 0 89-16,0 0 64 0,0 0-22 0,0 0-45 16,0 0-32-16,0 0-13 0,0 0 4 15,0 0 16-15,0 0-4 0,0-9 6 0,0 9-10 0,0 0 4 16,0 0-4-16,0-7-9 0,0 7 15 16,0 0-10-16,0-5-18 0,0 5-9 0,0-2-23 0,0 2-16 15,0-2-15-15,0 1-35 0,0-1-12 16,0-1-29-16,0 0 4 0,14 1-5 0,-14-2-8 15,14-2-5-15,-2 0-11 0,-1 1-5 0,1-3-1 16,1 0 0-16,3-3-9 0,-3 2 5 0,2-3-5 16,-1 2-10-16,-1-3 10 0,-2 2 1 0,-1 1-1 15,0 0 15-15,-3 1-11 0,-1 2 10 0,-2 2-10 0,-2 0 5 16,-1 1 1-16,0 3-5 0,-1 0 9 16,0 1-5-16,0 0 1 0,0 0 22 0,0 0 20 15,0 0 27-15,-19 20 10 0,19-20-15 0,-21 20 1 16,21-20-23-16,-27 24-11 0,12-9-6 0,-3-1-19 15,0-2-3-15,0 1 0 0,-1 0 3 0,0-1 7 16,-2 0 13-16,1 1 26 0,0-4 12 16,2 3 1-16,-2-1-2 0,5-2-16 0,0 1-20 15,3-2-10-15,4-1-11 0,1-3-7 0,2 1-4 16,3-2 1-16,0 0 0 0,2-2 5 0,0 0-6 16,0-1 7-16,24 0-6 0,-24 0-8 0,29 0 6 15,-13 0-6-15,5 0 4 0,-1 0 0 0,-1 0 7 16,0 0-3-16,0 0 1 0,-2 0-1 0,-1 0-7 15,-3 0 3-15,1 0 0 0,-3 22 4 0,-1-22 0 16,0 17-1-16,-3-17 0 0,1 17-4 0,-3-17 7 16,1 15-2-16,-2-15 2 0,-1 10-1 0,1-10-7 15,-2 6 10-15,-1-6-4 0,0 0 17 0,1 0 9 16,-2 0-3-16,0 0 1 0,0 0-6 0,2 0 2 16,-2-17 3-16,1 17 4 0,1-17-4 0,-2 17-3 15,0-21-4-15,0 10 5 0,0-3 10 0,0 3 2 16,0-2 13-16,0 0 14 0,0 1 2 15,0 3 18-15,0-1 13 0,-16 2 12 0,16 3 10 16,0 0-14-16,0 2-23 0,0 2-31 0,0 1-19 16,0-2-12-16,0 2-12 0,0 0-14 0,0 0-28 15,0 0-40-15,0 0-51 0,0 0-51 0,0 0-67 16,0 0-144-16,0 16-139 0,0-16-259 0,14 0-189 16,-14 12-224-16,18-12-37 0,-7 14 320 15</inkml:trace>
  <inkml:trace contextRef="#ctx0" brushRef="#br1" timeOffset="364503.1116">27638 10737 1096 0,'0'0'82'0,"0"0"42"0,0-16 42 15,0 16 38-15,0 0-41 0,0 0-13 0,0 0 1 16,0-13 3-16,0 13-3 0,0 0 9 0,0 0-9 16,0 0-9-16,0 0-3 0,0 0-1 15,0 0 13-15,0 0 23 0,0 0 33 0,0 0-26 16,0 0-8-16,0 0 2 0,0 0-20 0,0 0 24 16,0 0-7-16,0 0-33 0,0 0-13 15,0 0-20-15,0 0-15 0,0 0-9 0,0 0 18 0,0 0 28 16,0 0 34-16,0 0 26 0,0 0-26 0,0 17-10 15,0-17-18-15,0 24-21 0,0-9-3 0,0 2-3 16,0 2-9-16,0 3 14 0,0 5 3 0,0 4-17 16,0 6-2-16,0 1-12 0,0 8-12 0,16 5 5 15,-16 4 5-15,0 2 5 0,21 1 15 0,-21 0-1 16,16-3-17-16,-16 0-18 0,15-2-15 0,-5-6-13 16,-3-2-8-16,1-4-9 0,-2-2-16 15,1 0 1-15,-1-3-4 0,-3-3-3 0,1-2 5 0,1-3-5 16,-2-1 4-16,-1-6-2 0,0-3 4 15,-1-3-7-15,0-5-4 0,-1-3-6 0,0-4-40 0,0-3-41 16,0 0-48-16,0 0-38 16,0-25-22-16,0 25-22 0,0-28-33 0,-19 12-82 0,19 2-84 15,0 14-55-15,-15-26-153 0,15 26-156 0,-12-18-88 16,12 18-208-16,-11-10 95 16,11 10 287-16</inkml:trace>
  <inkml:trace contextRef="#ctx0" brushRef="#br1" timeOffset="366472.1814">17948 7340 812 0,'-21'-3'-19'0,"-1"0"-35"0,3-3-28 0,4 2-50 16,0-5-53-16,0 2 37 0</inkml:trace>
  <inkml:trace contextRef="#ctx0" brushRef="#br0" timeOffset="376132.731">19270 6640 1616 0,'0'0'61'0,"0"0"57"0,0 0 51 0,0 0 63 15,0 0 5-15,15 0 16 0,-15-16 28 0,0 16 40 16,0 0 22-16,0 0-4 0,0 0-23 0,9 0-73 16,-9 0-67-16,0 0-27 0,0 0-21 0,4 0-5 15,-4 0 6-15,5 21-30 0,-2-21-19 0,0 27 1 16,-2-9 7-16,0 1-5 0,2 0 5 0,-3 1 2 16,0 1-20-16,0-4 4 0,2 3-15 15,-2-4-31-15,2-1-9 0,-2-2-15 0,4-2 1 0,-4-3 2 16,2-2-10-16,-2-2 3 0,2-1 1 0,-1-2-2 15,1-1 6-15,0 0-5 0,2 0-11 16,2-25-1-16,1 25-20 0,1-30-14 0,1 9-5 16,3-2-17-16,-1-2 4 0,0-1-5 0,1-1-4 15,0 0 12-15,0 1 12 0,1-1 23 0,-2 5 12 16,1 2 9-16,1 2 0 0,-1 4 6 0,0 4-1 16,-2 5 8-16,0 2 19 0,2 3 11 15,-5 0 25-15,2 0 12 0,-2 27 0 0,0-27 0 0,-1 31 4 16,-1-12 1-16,-1 2-10 0,-1 0-6 0,-1 2-18 15,1-2-9-15,0 2 8 0,-2-1-4 0,2-5-8 16,-1 2-8-16,0-4-22 0,0-1-7 16,0-1-4-16,-1-4-27 0,0 1-53 0,-1-3-76 15,1 1-90-15,-1-1-83 0,0-1-175 0,0 0-200 16,0 0-123-16,0 1-243 0,0-1 77 0,0-2 278 16</inkml:trace>
  <inkml:trace contextRef="#ctx0" brushRef="#br1" timeOffset="382133.3625">8013 11250 1559 0,'0'0'62'0,"0"0"42"0,0 0 23 0,0 0 43 16,0-17-9-16,0 17 11 0,0 0 34 0,0 0 7 15,-11 0-12-15,11 0-13 0,0-11-17 0,0 11-5 16,0 0 14-16,0 0 11 0,0 0 13 0,0-5-4 16,0 5-3-16,0 0-17 0,0 0-19 0,0 0-17 15,0 0 23-15,0 0 38 0,0 0 47 0,0 26 50 16,0-26-5-16,0 26-15 0,0-3-39 0,0-1-41 15,13 3-38-15,-13 1-24 16,0 3-20-16,0 3-25 0,9 0-37 0,-9-1-34 16,0-1-24-16,7-1-12 0,-7-1-17 0,5-3-33 0,-5-3-63 15,3-4-81-15,0-3-119 0,-2-4-152 0,1-5-133 16,2-1-276-16,-2-2-143 0,1-3-172 0,3 0 61 16,-4 0 363-16</inkml:trace>
  <inkml:trace contextRef="#ctx0" brushRef="#br1" timeOffset="382482.397">8245 11432 2295 0,'0'-4'65'0,"0"2"49"16,0 1 50-16,0-2 39 0,0 0 13 0,0 2 38 16,0 1 25-16,-16 0 32 0,16 0-22 0,0 0-50 15,0 0-23-15,0 0-36 0,0 0-27 0,0 0 1 16,0 24-24-16,0-24-20 0,0 22-3 0,0-6 4 16,0 1 17-16,19 0 29 0,-19 4 14 15,0 1-20-15,13-1-21 0,-13 2-32 0,0 0-36 0,12 0-19 16,-12-1-25-16,0 1-13 0,0-4-11 0,0 0-10 15,0-2-28-15,0-1-69 0,0-3-65 16,0-1-75-16,0-3-53 0,0-5-60 0,-16 0-166 16,16-3-166-16,0-1-124 0,-13 0-183 0,13 0 134 15,-11-26 200-15,11 26 203 0</inkml:trace>
  <inkml:trace contextRef="#ctx0" brushRef="#br1" timeOffset="382997.4229">8170 11472 2352 0,'0'0'55'0,"-3"0"42"0,0-1 49 16,2 1 68-16,-1-3 12 0,1 3 56 16,0 0 28-16,1-1-23 0,0-1-39 0,0 1-88 15,0-2-74-15,0-1-39 0,16 1-24 0,-16-3-23 16,17 0-9-16,-17-1 4 0,21-1-9 0,-8 0 13 15,1 0 9-15,0 2-22 0,0-1 9 0,3 2 1 16,-5 1-1-16,3 3 10 0,-1 1 5 0,-2 0 4 16,-2 0-3-16,-1 19 13 15,1-19 3-15,-5 23 18 0,-1-23 5 0,-2 26 14 0,-1-10 16 16,-1-3-3-16,0 3 5 0,0 0-11 0,0-2-20 16,-25 3-20-16,25 0-6 0,-17 0-9 0,17-2 0 15,-23 2-1-15,23-3-5 0,-22 0-10 0,22-2 0 16,-15-2 0-16,15-5-4 0,-12-1 8 15,12-1-9-15,0-3-15 0,-5 0-21 0,5 0-10 0,0 0-11 16,0 0 10-16,0-21 20 0,24 21-4 0,-24-15 21 16,23 15 10-16,-7-16 5 0,1 16 20 0,0-11-5 15,1 11 2-15,-1 0 9 0,2-12 11 16,-2 12 4-16,-5 0 10 0,-1 0 11 0,0 0 0 16,-2 20 7-16,-4-20-2 0,0 20 0 0,0-20-13 15,-3 27 11-15,1-12 11 0,-3 0 5 0,0 2 13 0,0-3-13 16,0 3-9-16,0-3-25 0,-24 1-24 15,24-1 3-15,-23-1-16 0,10-1 2 0,-2-1-9 0,-2-3-3 16,-4-1-4-16,0-4-31 0,1-3-40 16,-1 0-83-16,2 0-56 0,0 0-71 0,2 0-140 15,4-24-188-15,-2 24-198 0,6-17-267 0,5 17 68 16,0-19 263-16</inkml:trace>
  <inkml:trace contextRef="#ctx0" brushRef="#br1" timeOffset="383831.4928">11252 11390 1825 0,'0'-1'67'0,"0"1"80"16,0 0 77-16,0 0 101 0,0 0 66 0,0 0 76 16,0 0 28-16,0 26-19 0,9-26-88 0,-9 24-92 15,6-7-67-15,-6 2-54 0,9 2 23 0,-4 2 10 16,2 1 19-16,-3 5 21 0,2 3-33 16,0-1-50-16,1 5-49 0,-1 0-45 0,1 0-34 15,-2-1-20-15,-1-2-8 0,0-4-11 0,-1-2-19 16,-1-3-54-16,0-4-69 15,0-5-104-15,0-3-103 0,-1-3-85 0,3-5-187 0,-4 0-209 0,3-4-170 16,0 0-121-16,4 0 134 0,-2 0 318 0</inkml:trace>
  <inkml:trace contextRef="#ctx0" brushRef="#br1" timeOffset="384214.2737">11636 11647 1975 0,'-15'0'41'0,"15"0"55"15,0 0 52-15,0 0 59 0,0 0 10 0,0 0 11 16,-9 0 19-16,9 0-7 0,0 0-10 0,0 0-25 16,0 0-33-16,0 0 1 0,0 0 23 0,0 17 16 15,0-17-5-15,0 0-36 0,0 19-15 0,0-9-5 16,0 4 21-16,0 2 68 0,0 4 16 15,0 1-7-15,0 3-17 0,-18 2-51 16,18-2-41-16,0 1-31 0,-15 1-31 0,15-2-33 16,0-1-26-16,-10 1-15 0,10-5-4 15,0 0-4-15,0-1 4 0,0-2-6 0,0-2-6 0,0-2-4 16,0-2-21-16,27-3-22 0,-27-2-32 0,22 0-44 0,-22-5-39 16,28 0-20-16,-11 0-19 0,1 0 4 0,2 0 17 15,-1-17 5-15,3 17 16 0,-5 0-10 16,2-20-36-16,-1 20-50 0,-3 0-62 0,-4-14-38 0,-1 14-7 15,-1 0 13-15,-5 0 22 0,0-9-4 0,-3 9-17 16,-1 0-35-16,0 0-49 0,0-6 26 0,0 6 21 16,-18-6 120-16</inkml:trace>
  <inkml:trace contextRef="#ctx0" brushRef="#br1" timeOffset="384545.0783">11627 11887 977 0,'0'-3'71'0,"0"-1"93"15,0 1 65-15,0 2 55 0,0 1-16 0,0 0-34 16,0 0-3-16,0 0 7 0,0 0 7 15,0 0 35-15,0 0 37 0,23 0 13 0,-23 0-1 0,16 0-55 16,-16 16-78-16,27-16-59 0,-11 0-55 16,-1 0-23-16,5 0-24 0,0 0-11 0,0 0-18 15,-2-20-17-15,-2 20 5 0,-2 0 0 0,-3-14 0 16,-2 14-29-16,-2 0-39 0,-5 0-45 0,-1-9-44 16,-1 9-59-16,1 0-48 0,-1 0-64 0,0 0-54 15,0 0-48-15,0 0-112 0,0 0-116 0,0 0-23 16,-25 0 134-16</inkml:trace>
  <inkml:trace contextRef="#ctx0" brushRef="#br1" timeOffset="384812.2513">11656 11673 2446 0,'0'-1'81'0,"0"-2"93"0,0 2 104 0,15 1 123 15,-15-1 47-15,14 1-3 0,-14-3-51 0,19 3-97 16,-8-3-122-16,4 0-80 0,4-1-53 0,1 0-17 16,-1-3-16-16,0 1-19 0,-1 2-12 15,-1 1-49-15,-3-3-70 0,0 3-114 0,-8 0-161 16,1 3-107-16,-2 0-70 0,-3 0-103 0,-2 0-105 15,0 0 61-15,0 26 149 0</inkml:trace>
  <inkml:trace contextRef="#ctx0" brushRef="#br1" timeOffset="385884.3804">11009 8660 1222 0,'0'-6'114'0,"0"1"82"16,0 1 64-16,0-2 60 0,0 0-72 15,0 3-18-15,0-1 4 0,0 1 17 0,0 0 27 0,0 3-18 16,0-2-2-16,0 1-29 0,0 1-18 16,0 0 4-16,0 0 2 0,0 0 0 0,0 0 27 15,0 27 40-15,0-27 22 0,20 34 52 0,-20-9 4 16,16 8-22-16,-16 6-31 0,19 2-72 15,-19 3-57-15,15-1-59 0,-15 5-46 0,10-2-32 0,-10-3-19 16,0-1-13-16,0-8-12 0,0 0-10 0,0-3-35 16,0-5-42-16,0-1-63 0,0-6-67 0,0-2-82 15,-16-4-123-15,16-2-91 0,0-5-188 0,0-2-222 16,0-4-115-16,0 0-164 0,0 0 172 0,0-28 336 16</inkml:trace>
  <inkml:trace contextRef="#ctx0" brushRef="#br1" timeOffset="386285.1516">11448 8944 1270 0,'3'-7'109'0,"-1"2"63"0,1 0 44 0,-1 0 23 16,-2 1-59-16,0 0-7 0,0 0 11 0,0 1 34 16,0 2 14-16,0-2 16 0,0 1 9 0,0 2-10 15,0-1-9-15,0 0-41 0,0 1-28 16,0-1-19-16,-13-2-26 0,13 2 20 0,0-1-14 16,0 1-4-16,0 0-16 0,-8 0-30 0,8 1 11 15,-7 0 12-15,2 0 32 0,-1 0 33 0,-1 0 23 16,-4 0 9-16,-1 17 3 0,1-17-19 15,-6 17-24-15,1-17-19 0,-1 24-27 0,-4-10-13 0,2 0-15 16,1 1-1-16,2 2 4 0,3 0 5 0,2-2-5 16,6 2-13-16,3-1-15 0,2-1-27 15,0 0-14-15,30-1-14 0,-9 1-18 0,4-4-38 16,4 0-60-16,1-3-72 0,5-2-89 0,-1-1-91 16,1-1-88-16,-5-2-80 0,0-1-219 0,-10 1-203 15,0-2-254-15,-6 0 9 0,-6 0 317 0</inkml:trace>
  <inkml:trace contextRef="#ctx0" brushRef="#br1" timeOffset="388283.1874">27884 8753 1930 0,'0'-6'77'0,"0"0"49"16,0 3 52-16,0 1 62 0,0 1 2 0,0 1 68 15,0 0 56-15,0 0 76 0,0 0 7 0,0 25-40 16,0-25-37-16,0 27-41 0,0-7 6 0,0 1 15 15,0 6 3-15,0 2-36 0,17 2-38 0,-17 3-43 16,0 3-43-16,0 1-33 0,0-2-41 0,0 1-40 16,0-1-33-16,0-2-26 0,0-2-15 0,0-4-9 15,0-3-18-15,0-2-58 0,0-4-71 0,-15-3-73 16,15-2-75-16,0-4-71 0,0-2-99 16,0-2-101-16,0-3-237 0,0-3-150 0,17 0-164 15,-17 0-61-15,0 0 305 0,23-23 279 0</inkml:trace>
  <inkml:trace contextRef="#ctx0" brushRef="#br1" timeOffset="388846.8825">28344 9085 1677 0,'3'0'82'0,"-1"0"57"16,0 0 45-16,0 0 49 0,0-15-26 16,0 15 4-16,1 0 16 0,-2-10 5 0,0 10-14 15,1 0-8-15,-1-9-20 0,0 9-23 0,2-7-23 16,-3 7-27-16,0-8-13 0,0 6-8 0,0-3 10 15,0 1-1-15,0 3 18 0,0-4 3 0,0 2 9 16,0 1 1-16,0-2-23 0,0 4-4 0,0-2 8 16,-22 2 23-16,22 0 42 0,-22 0 24 0,7 0 10 15,-3 19-5-15,-1-19-30 0,-2 24-15 16,-2-7-35-16,0 0-24 0,1 3-21 0,0 3-21 16,2 1-13-16,1-1-16 0,6 3-7 0,5-1-11 0,3 0-9 15,5 0-7-15,0-1-6 0,22-3-3 16,-2-2-25-16,5-2-35 0,5-2-23 15,3-2-27-15,3-4-24 0,1-1-42 0,-3-2-99 0,-3-3-94 16,-4 0-85-16,-6-1-186 0,-4-2-135 0,-8 1-84 16,-9 0-199-16,6-1 129 0,-6 0 256 15</inkml:trace>
  <inkml:trace contextRef="#ctx0" brushRef="#br1" timeOffset="389564.0476">28334 11113 2086 0,'0'-3'72'0,"2"3"79"0,-2 0 97 0,2 0 120 0,-1 0 96 16,0 0 69-16,-1 22-2 0,0-22-52 16,0 36-88-16,0-10-15 0,0 6 7 0,0 6 14 15,0 4-7-15,0 4-67 0,0 3-41 0,0 1-50 16,-15 4-52-16,15-2-64 0,0-2-67 0,0-2-32 16,0-3-42-16,-11-3-50 0,11-4-54 0,0-4-76 15,0-8-55-15,0-6-76 0,0-3-123 16,0-3-105-16,0-7-233 0,20-1-177 0,-20-4-191 0,0-2-37 15,17 0 266-15,-17-17 299 0</inkml:trace>
  <inkml:trace contextRef="#ctx0" brushRef="#br1" timeOffset="389897.8513">28694 11428 2195 0,'0'-1'66'0,"0"0"66"0,0 1 93 0,0 0 88 16,-19 0 43-16,19 0 45 0,0 21-20 0,-23-21-17 15,23 26-53-15,-19-8-68 0,19 2-35 0,-13 3-38 16,13 1-31-16,-14 0-1 0,14 3-15 0,-9 2-12 16,3 1-21-16,2 0-36 0,0-2-20 0,-2 0-26 15,4 0-4-15,1-4-7 0,1-4-3 16,0 1 5-16,0-5-1 0,0-4 4 15,21-2 4-15,-21-4-8 0,23-3-4 0,-8-1-10 0,0-2-11 16,2 0-2-16,2 0-6 0,0 0-6 0,0-24-12 16,-2 24-9-16,-2 0 6 0,-2-14-22 15,-4 14-5-15,-4 0-9 0,-2 0-33 0,0 0-28 16,-2 0-79-16,0 0-142 0,-1-9-162 0,0 9-130 16,0 0-176-16,0-10 11 0,0 1 76 0,0 0 194 0</inkml:trace>
  <inkml:trace contextRef="#ctx0" brushRef="#br1" timeOffset="390185.2543">28653 11681 1813 0,'0'0'79'0,"0"0"62"0,0 0 50 0,0 0 40 15,0 0-18-15,0 0 4 0,0 0 33 0,0 0 29 16,14 0 6-16,-14-14-3 0,0 14-35 0,13 0-32 16,-13 0-41-16,17 0-42 0,-8-10-22 0,4 10-14 15,3 0-22-15,-3 0-16 0,2 0-27 16,0 0-25-16,-2 0-6 0,2 0-6 0,-2 0-14 16,2 0-28-16,-4 0-31 0,1 0-42 0,0 0-57 15,-2 0-64-15,-2 0-68 0,-2 0-75 0,-1 0-46 16,-3 0-41-16,-1-18-101 0,-1 18-62 0,0-12-19 15,0 12 137-15</inkml:trace>
  <inkml:trace contextRef="#ctx0" brushRef="#br1" timeOffset="390398.132">28740 11410 2796 0,'0'0'100'0,"0"0"113"0,19 0 120 16,-19 0 121-16,22 0-12 0,-7 0-71 0,2 0-114 16,4 16-123-16,0-16-112 0,0 0-144 0,3 13-218 15,-1-13-263-15,-5 0-289 0,1 0-257 0,-2 0 200 16,-4 0 265-16</inkml:trace>
  <inkml:trace contextRef="#ctx0" brushRef="#br1" timeOffset="391246.4318">25209 10885 813 0,'-15'0'74'0,"15"0"85"0,0 0 90 16,0-3 65-16,0 3-2 0,-9 0-11 0,9 0 3 15,0 0 57-15,0 0 51 0,-8 0 66 0,8 0 18 16,0 0-36-16,0 0-21 0,-3 0 14 0,3 17 9 16,0-17 8-16,0 19-2 0,0-6-51 0,0 6-84 15,0 3-95-15,19 3-98 0,-19 2-102 0,0 1-38 16,16 2 0-16,-16 3 0 0,12 0 0 0,-12-1 0 15,10-2 0-15,-10-1 0 0,7-2 0 0,-7-1 0 16,0-3 0-16,8-3-67 0,-8-3-106 0,2-2-99 16,-2-2-136-16,0-3-139 0,0 0-65 0,0-3-176 15,0-3-142-15,0 1-32 0,0-3-122 16,0-2 96-16,0 0 278 0</inkml:trace>
  <inkml:trace contextRef="#ctx0" brushRef="#br1" timeOffset="391521.2749">25409 11024 2172 0,'2'-5'122'0,"-2"4"112"0,0-3 111 16,2 3 140-16,-2 1 9 0,0 0-32 0,0 0-30 15,4 0-65-15,-1 25-51 0,2-25 16 0,-1 26-4 16,1-10-11-16,-1 4-38 0,3 2-62 15,-3 3-54-15,1 0-42 0,-2 1-34 0,3-1-38 0,-2 2-24 16,-3-2-21-16,2-2-9 0,-2-3-6 16,3-1-27-16,-4-2-42 0,4-3-53 0,-4-1-66 15,0-4-94-15,0 0-97 0,2-3-62 0,-1-1-80 16,1-5-130-16,-2 0-81 0,0 0-119 0,0 0-55 16,0-17 134-16,0 17 159 0,0-24 234 0</inkml:trace>
  <inkml:trace contextRef="#ctx0" brushRef="#br1" timeOffset="392006.826">25411 11105 1479 0,'0'-3'106'0,"0"0"78"16,0-3 74-16,0 3 70 0,0-3-33 16,0 2-1-16,0 2 4 0,0 0 3 0,0-2-8 15,0-1-18-15,0 2-32 0,0-1-43 0,0 0-36 16,0-2-43-16,19 3-50 0,-19-4-12 0,19 2-29 15,-19 0-13-15,25-1 1 0,-9 0-18 0,-1 2 6 16,3-1 5-16,0 0-11 0,1 2 5 0,1-2-10 16,-3 2-6-16,2 2 17 0,-2-2-6 0,-1 3 6 15,-3 0-12-15,-1 0 0 0,-3 0 6 0,-5 18 11 16,0-18 0-16,-3 23 1 0,-1-10 6 16,0 3-7-16,0 0 6 0,-20 1 0 0,20 1-12 15,-25 2-6-15,25 0-5 0,-31-2 16 0,14 3 0 16,0-1-6-16,-1 0 6 0,3-3-15 15,2-3 0-15,3-2-1 0,1-5 11 0,9-1-5 0,-7-5 0 16,7-1 0-16,0 0-4 0,0 0 4 0,22 0 5 16,-22 0 6-16,25-19-11 0,-25 19 5 15,27 0-10-15,-16 0 5 0,3-15 11 0,-1 15 12 0,-2 0 5 16,3 0 23-16,-1 0 18 0,-1 0-10 16,1 0 9-16,1 24-22 0,-3-24-19 0,0 22 0 0,3-22-11 15,-5 27-2-15,0-13 0 0,0 1-4 0,-2 0 14 16,-3 2 8-16,-2-2 11 0,0 2 39 0,-2-1 19 15,0-2 18-15,0 1-13 0,-25-3-29 16,25 2-26-16,-31-3-23 0,11-2-6 0,-4 0-10 16,-3-1-7-16,-1-3-10 0,-3 0-26 0,0-3-95 15,-1-2-97-15,2 0-90 0,-1 0-129 0,2-24-226 16,2 24-202-16,0-29-290 0,7 9 52 0,0 2 318 16</inkml:trace>
  <inkml:trace contextRef="#ctx0" brushRef="#br1" timeOffset="566219.0714">8634 14468 651 0,'0'0'9'15,"0"0"6"-15,0 0 5 0,0 0 0 0,0 0-9 16,-17 0-6-16,17 0 0 0,0 0-5 0,-17-11-5 15,17 11 10-15,-12 0-5 0,12 0-11 0,-15 0 1 16,15 0-29-16,-8 0-35 0,8 0-54 16,-5 0-40-16,5 16 20 0</inkml:trace>
  <inkml:trace contextRef="#ctx0" brushRef="#br1" timeOffset="566767.2699">7743 14415 632 0,'-2'-2'0'0,"2"2"-1"0,0-3-4 0,0 2-5 16,0 0-6-16,0-2-20 0,0 2-29 0,0-2-57 16,0 2-20-16,0 1 21 0</inkml:trace>
  <inkml:trace contextRef="#ctx0" brushRef="#br1" timeOffset="591778.7165">22343 15529 712 0,'0'0'56'0,"0"0"62"0,-1 0 65 0,1 0 47 16,0 0-19-16,0 0-33 0,0 0-41 0,-2 0-18 15,1 0-22-15,0 0 0 0,0 0 9 0,1 0-7 16,-1 0 16-16,1 0 0 0,0 0 0 16,0 0 27-16,0 0 25 0,0 0 18 0,0 0 10 15,0 0 2-15,0 0 5 0,0 0 14 0,0 0-9 16,24 0-13-16,-24 0-17 0,20 0-20 0,-5 0-3 16,1 0-27-16,1 0-31 0,1 0-29 0,4 0-16 15,3-10-2-15,3 10-11 0,5 0 4 16,2-11-13-16,4 11 5 0,7-8 12 0,-1 8-13 15,6-5 3-15,-1 3-20 0,1 2-10 16,0 0-4-16,-1 0-2 0,-2 0 9 0,-1 0-5 16,-4 0 0-16,1 0-7 0,-3 0-1 0,-1 0 4 0,-1 0 0 15,-1 0 12-15,1 0-12 0,0 0 1 0,0 0-1 16,1 0-11-16,1 0 7 0,1 0-6 16,-2 0-3-16,-1-15 7 0,-1 15 0 0,-2 0-4 15,-2-13 4-15,-4 13-15 0,-3 0 16 0,-4-10 5 16,-3 10-12-16,-1 0 21 0,-5 0-17 0,-3-6 8 0,-3 6 12 15,-3 0-8-15,-1 0 0 0,-3 0-14 0,0-3 7 16,-1 3-6-16,0-1-4 0,0 1 18 0,0-1-6 16,0 1 10-16,-18-1 7 0,18-1-16 0,0-1 5 15,-19 2-5-15,19-3-8 0,-11 3 4 16,11-2-1-16,-13 0 6 0,13 1-1 0,-8-1-1 0,8 1-3 16,-9-1-9-16,4 2 12 0,-1 1-4 15,1-3-10-15,2 3-14 0,-1 0-13 0,2 0-14 16,-2 0-14-16,1 0-5 0,1-3-36 0,-1 3-28 15,1 0-45-15,-1-1-45 0,-1-1-29 0,1 0-26 16,0-2 10-16,1 2 21 0,-2-1 31 0,1 0 41 16,-1-1 36-16,1 2 35 0,-1-1 41 15,3 3 31-15,-2-4 21 0,1 2 11 16,0 0 5-16,-1 0-1 0,3 1 4 0,-4-1 0 16,3 1 1-16,-3-3 8 0,4 2 10 0,-4-2 14 0,2 2 15 0,0-1 6 15,-1 0 5-15,3-1 10 0,-2 1 10 0,2 1 7 16,-1 0 15-16,1-1 1 0,-1 0 15 15,1 2 9-15,-1-2-1 0,1 2 6 0,0 0-10 16,0 1-5-16,-1-2 0 0,1 2-12 0,0 0-7 16,0 0 1-16,0 0 26 0,0 0 14 0,0 0-2 15,0 0-12-15,0 0-38 0,0 21-33 0,26-21-13 16,-26 11-10-16,31-11-13 0,-10 15-6 0,1-15 0 16,4 14-13-16,2-14-4 0,1 13 4 15,-2-13 0-15,-2 9 0 0,-1-3 4 0,-4-2-4 0,-1-1-4 16,-6-1-6-16,-3 3 1 0,-4-5-1 0,-3 3-3 15,-1-2 12-15,-2 2 2 0,0-1 3 16,0 1 4-16,-28 0-8 0,28 1 4 0,-29 1-8 16,12 1 8-16,-3 3 10 15,1 0-9-15,1 1 10 0,-3 2 0 0,4-1 1 0,-1 2 4 16,2 0 4-16,1-1-9 0,3-1-10 0,-2 2 1 0,4-2-12 16,-1-3 3-16,2 2 8 0,2-3 0 0,2 0 4 15,1-2-5-15,2-2-7 0,1-1-1 0,-1 0 9 16,2-2-1-16,0 0 1 0,0 0 3 0,0 0-9 15,0-19 4-15,0 19 0 0,18-20-5 0,-18 20-7 16,0-31 7-16,0 13-3 0,12-2-3 0,-12 1 12 16,0 0-16-16,0 1 12 0,0 3 8 0,0 1-3 15,-17 4 4-15,17 2-1 0,0 4-3 0,0 4 4 16,-15 0-15-16,15 0-51 0,0 0-106 16,0 21-230-16,0-21-292 0,0 24-293 15,0-24-220-15,0 26 227 0</inkml:trace>
  <inkml:trace contextRef="#ctx0" brushRef="#br1" timeOffset="593901.2989">22444 14859 799 0,'-2'-1'33'0,"1"0"34"16,0 1 52-16,1-2 51 0,-1 1 19 0,-1 1-6 15,1 0-23-15,0 0-35 0,-1 0-4 0,1 0 25 16,-1 0 20-16,1 0 47 0,1 0 23 0,-1 0 14 16,1 0 55-16,-1 0 52 0,1 0 35 0,0 0 15 15,0 0-39-15,0 0-77 0,0 0-65 0,0 0-46 16,0 0-11-16,0 0 2 0,19 0 0 0,-19 0-16 15,26 0-34-15,-6 0-27 0,4 0-42 0,6-15-14 16,6 15-14-16,3 0-15 0,7-10 0 0,4 10-10 16,6-9-1-16,1 9 5 0,2-6 0 0,-2 6 0 15,-2-5-1-15,-6 5-8 0,-5-2 1 0,-8 2-1 16,-7 0-1-16,-9 0-6 0,-5 0-5 0,-7 0 1 16,-2 0-1-16,-3 0 9 0,-3 0 4 0,0 0 2 15,0 0 4-15,0 0 2 0,-22 0 1 16,22 0 2-16,0 0-4 0,-23 0-4 0,23 0 2 15,-14 0-1-15,14 0-2 0,-11 0-7 16,11 0-2-16,0 0-20 0,-9 0-14 0,9 0-26 0,0 0-39 16,0 0-22-16,0 0-8 0,0 0 5 15,0 0 18-15,0 0 16 0,0 0 2 0,0 0 7 16,0 0 13-16,0-7 2 0,0 7 14 0,0 0 13 16,0-5 9-16,0 5 22 0,0 0 15 0,0 0 0 0,0 0 10 15,0 0-5-15,0 0 5 0,0 0 5 0,0 0 10 16,0 0 30-16,0 0 5 0,0 0 23 0,0 0-5 15,0 0-12-15,0 0 9 0,0 0-20 0,0 0 4 16,0 0-5-16,0 0-11 0,0 0 3 16,0 0-5-16,0 0 2 0,0 0-6 0,0 0 5 15,0 0-8-15,0 0-2 0,0 0 8 16,0 0 4-16,0 0 14 0,0 0-6 0,0 20-10 0,0-20-12 16,0 14-13-16,0-14-5 0,0 19-5 15,0-19-5-15,0 17 2 0,0-17 0 0,20 13-3 0,-20-13 3 16,19 5-10-16,-19-5-13 0,25 0-6 15,-11 0-21-15,-2 0-21 0,-1 0 2 0,1-20-1 0,-3 20 13 16,0-17 13-16,-2 17 10 0,-7-21 7 16,7 10 9-16,-7-1 3 0,0 1 5 0,0-1 4 15,0 2 2-15,0 0 9 0,-23 1-1 0,23 1 4 16,-20 3-7-16,20 2-3 0,-22 1 5 0,7 2 6 16,3 0 12-16,-2 0 13 0,4 0-10 0,-2 25-5 15,3-25-5-15,2 23-13 0,2-8 3 0,5 2-14 16,-5-2 8-16,5-1-12 0,0 3-4 0,0-3-14 15,0-2-25-15,0 1-2 0,18-3-31 0,-18-4-4 16,0 1-38-16,21-7-43 0,-21 3-59 0,17-3-60 16,-17 0-54-16,14 0-30 0,-14-19 22 0,15 19 44 15,-15-24 77-15,12 24 66 16,-12-30 57-16,6 13 38 0,-6 0 32 0,2 1 23 0,-2-1 23 16,0 0 29-16,0 5 19 0,0 0 40 0,0 4 38 0,-20 0 36 15,20 2 51-15,0 4 28 0,-20 1 29 16,20 1 21-16,-17 0 4 0,17 0-7 15,-14 0-20-15,14 0-40 0,-14 20-51 16,14-20-45-16,-9 18-53 0,5-18-25 16,4 18-25-16,-3-18-20 0,3 20 0 0,0-20-18 0,0 16 1 0,0-8 0 15,0-8-20-15,0 12-39 0,0-6-69 0,17-2-100 0,-17-2-131 16,0 2-121-16,0-3-71 0,17 1-16 0,-17-1-20 16,0-1 13-16,14 0 74 0,-14 0 62 0,11 0 54 15,-5 0 150-15</inkml:trace>
  <inkml:trace contextRef="#ctx0" brushRef="#br1" timeOffset="594786.7897">23259 14791 1875 0,'1'0'75'0,"-1"0"49"0,0 0 65 16,0 0 76-16,0 0 2 0,0 0 30 0,0 0 31 15,0 0 31-15,0 0-9 0,0 0-16 0,0 0-53 16,0 0-97-16,0 0-52 0,0 0-43 0,0 0-16 16,0 0 21-16,0 0 17 0,0 0 11 0,0 0 21 15,0 0 46-15,0 0-3 0,0 0 24 0,0 0-20 16,0 0-58-16,0 0-17 0,13 0-41 0,-13 0-26 15,14 0-18-15,-4 9-15 0,5-9-13 0,2 0-5 16,2 0 2-16,5 0-5 0,4 0 0 0,3 0-13 16,5 0-16-16,1 0-10 0,5-16-13 15,-1 16 0-15,2 0 5 0,0-14 2 0,-2 14 1 0,-4 0 12 16,-6-12 7-16,-4 12 16 0,-5 0 2 16,-5-7-13-16,-6 7 4 0,-5 0-7 0,-4 0 16 15,-2 0 12-15,0 0-2 0,0 0-2 0,-29 0 2 16,29 0-5-16,-26 0-4 0,26 0-15 0,-24 0-30 15,24 0-41-15,-19 0-36 32,19 0-22-32,-12 0-26 0,12 0-13 0,0 0-67 0,0 0-111 0,0 0-90 0,0 0-66 0,0 0 10 0,0 0 94 0,0 0 34 15,25 0 9-15,-25-14-7 0,23 14-5 0,-9 0 91 32,0 0 80-32,0-12 70 0,-2 12 28 0,1 0 59 0,-3-8 76 0,0 8 71 0,-3 0 61 0,-2-6 27 15,2 6 50-15,-6-6 46 0,1 6 46 0,0 0-2 16,-2 0-47-16,0-1-19 0,0-2 14 15,0 2 12-15,0 0 76 0,0 0 35 0,0-1-2 16,0 1 7-16,-18-3-73 0,18 4-53 0,0-1-48 16,0 1-49-16,-10-1-30 0,10 1-16 15,-8 0-24-15,8 0-11 0,-8 0-1 0,1 0-14 16,1 0-2-16,-1 0-20 0,-1 0-10 0,1 19-7 16,-1-19-13-16,0 17-1 0,0-17 3 0,4 15-8 0,3-15-3 15,1 17 2-15,0-17-7 0,0 14-8 0,0-14-11 16,27 9-22-16,-27-9-36 0,26 7-9 15,-26-7-9-15,31 0-19 0,-14 0 7 0,-1 0-10 0,0 0-3 16,0 0 23-16,-1-21 17 0,-2 21 7 16,-3-16 0-16,1 16-3 0,-4-20-9 0,0 20 7 15,-3-22 29-15,-4 12 20 0,0-1 20 0,0 0 9 16,0 3 0-16,0 1 0 0,0 0 23 0,-18 0 25 16,18 3 6-16,-19 1 28 0,19 2 8 0,-19 0 12 15,19 1 9-15,-22 0-10 0,22 0-11 0,-19 0-25 16,19 0-5-16,-13 18-19 0,13-18-4 0,-10 16-8 15,10-16-11-15,0 19 7 0,0-19-11 16,0 20-8-16,0-11 0 0,0 1-15 0,0-3 2 16,25 2 0-16,-25-4-23 0,15-5-19 0,-15 8-26 15,18-8-26-15,-18 4-14 0,18-4-18 0,-9 0-41 16,1 0-34-16,-1 0-44 0,-1-20-32 0,-2 20 2 16,1-17 21-16,-2 17 38 0,-2-21 50 0,0 21 55 15,-1-23 45-15,0 12 35 0,-2 1 32 0,0 1 15 16,0 2 17-16,0 1 42 0,0 6 36 0,0-7 51 15,0 7 48-15,-21 0 24 0,21 0 14 0,0 0-13 16,-19 0-32-16,19 20-29 0,-13-20-39 0,13 19-32 16,-9-19-16-16,9 24-24 0,0-24-2 0,-6 22-10 15,6-13-17-15,0 2-9 0,0-1-18 16,0-2-8-16,0-1-19 0,0-3-61 0,0 2-87 0,0-1-135 16,19-3-146-16,-19-1-99 0,0-1-37 15,18 0-77-15,-18 0-1 0,18 0-8 0,-9 0 128 0</inkml:trace>
  <inkml:trace contextRef="#ctx0" brushRef="#br1" timeOffset="595114.9297">24125 14667 1922 0,'0'-1'65'0,"0"1"59"16,-19-2 52-16,19 2 59 0,0 0 1 0,-17-2 16 16,17 2 22-16,-12 0 8 0,12 0 18 15,0 0-14-15,-9 0-26 0,9 0-14 0,0 0-43 16,0 0-25-16,0 0-6 0,0 0 2 0,0 0 20 0,0 0 33 15,0 13 10-15,0-13-22 0,0 0-51 0,17 0-59 16,-17 0-45-16,22 0-37 0,-7 0-10 16,2 0-9-16,5 0-7 0,4 0 10 0,4-19-7 0,6 19 3 15,8 0 1-15,7-17-7 0,9 17 9 16,6-10 11-16,8 10 24 0,2-9 42 0,5 9 34 16,-1 0 9-16,-3-7-14 0,-5 7-37 0,-11 0-33 15,-9-5-11-15,-9 5 11 0,-11-4 14 0,-11 4 1 16,-9-3-11-16,-9 0-23 0,-3 1-19 0,0 0-4 15,-35 0-9-15,13 1-33 0,-3-1-66 16,-2 2-107-16,0 0-170 0,4 0-174 0,2 0-346 0,3 0-228 16,7 0-264-16,11 0 121 0,0 0 412 0</inkml:trace>
  <inkml:trace contextRef="#ctx0" brushRef="#br1" timeOffset="669788.2424">24787 17084 805 0,'0'0'59'0,"-10"0"48"0,10 0 44 0,-8 0 46 15,8 0-21-15,-9 0-10 0,2 0 2 0,2 0-3 16,-4 0-18-16,1 0 5 0,-4 0-7 16,0 0 3-16,1 0 16 0,-2 0-2 0,-2 0 2 0,-3 0 3 15,1 0 2-15,-1 0-5 0,0 0-6 16,-5 0-2-16,-1 0-7 0,-3 0-5 0,-1 0-5 15,-4 0-31-15,-2 0-15 0,-3 0-16 0,-3 12-20 16,0-12 1-16,-2 9-10 0,-4-9 11 16,2 10-9-16,-2-2 4 0,1-3 6 15,-2 3-16-15,4-3 0 0,-1 1-1 0,1-1 1 0,1 0-5 0,5 0 4 16,1-1-7-16,1-1 5 0,1 1 21 0,4 1 12 16,3-2 7-16,3-1-19 0,1 2-25 15,2-1-16-15,3 0-7 0,5-1 3 0,3 1 14 16,2-2 21-16,4 0 0 0,-1-1 3 0,5 1-10 15,0-1-24-15,0 0-4 0,0 0-5 0,0 0 1 16,0 0 9-16,0 0-6 0,17 0 1 0,-17 0 2 16,0 0-16-16,0 0 0 15,0 0-2-15,0 0-9 0,0 0 9 0,0 0 6 0,0 0-11 0,0 0 8 16,0 0-4-16,0 0-7 0,0 0 7 0,0 0-3 16,0 0 0-16,0 0 9 0,0 0-1 0,0 0-10 15,0 0 9-15,0 11-17 0,16-11-4 16,-16 0-10-16,0 0-27 0,0 8 0 0,15-8-19 0,-15 0 5 15,0 0 10-15,10 0 4 0,-10 0 15 16,0 4 1-16,0-4 4 0,0 0 1 0,0 0 5 16,0 0-2-16,0 0 9 0,0 0 10 0,0 0 0 15,0 0 6-15,0 0 5 0,0 0-1 0,0 0-2 16,0 0 7-16,0 0 1 0,0 0-4 16,0 0 19-16,0 0 0 0,0 0 8 0,0 0 15 15,0 0 11-15,0 0 19 0,0 0 6 0,0 0-7 0,0 0-12 16,0 0-15-16,0 0-10 0,0 0-2 0,0 0-6 15,0 0-4-15,0 0-5 0,0 0-7 0,0 0 0 16,0 0 0-16,0 0-6 0,0 0-10 0,0 0 0 16,0-14-8-16,18 14 2 0,-18-11-1 0,17 11-18 15,-17-12-18-15,22 5-21 0,-22-2-19 16,23-1 5-16,-10 1 11 0,-4-1 17 0,0 1 24 0,-1 0 11 16,2 1 11-16,-5 0 9 0,-1 3-5 15,1 0 5-15,-1 3-1 0,-2-1-4 0,0 1 0 16,-2 2 0-16,0-1-4 0,0 1 5 0,0 0 9 15,0 0-4-15,0 0 14 0,-25 0 4 0,25 18 3 16,-20-18 12-16,20 15 3 0,-26-15 5 0,12 19 8 16,-1-19-5-16,-1 19 3 0,2-9-6 0,1-1 5 15,-2 0-9-15,3-1-11 0,0 0-5 16,2-1-14-16,0 2 0 0,0-1-6 0,1-1 0 16,2-2-8-16,2 2 10 0,0 0-5 0,1-4 0 15,2 2 3-15,0-2-4 0,2 1-3 16,0-2-5-16,0-1-14 0,0-1-15 0,0 2 0 0,0-2-5 15,0 2 19-15,0 0 6 0,17 0 16 0,-17 0 12 16,12 2-8-16,-12-1 4 0,20 3-5 0,-8-1-7 16,2 1 6-16,-1 0-3 0,3 0-9 0,-1 1 4 15,2 1-6-15,-3-1-1 0,1 0 13 0,-3 0-9 16,-1 0 2-16,-4 0-3 0,-1-2-5 0,-1 0-1 16,-3-3 8-16,0 1 8 0,-2-1 2 0,1-1-5 15,-1-1 5-15,0 0-9 0,0 0-7 16,0 0-2-16,1 0 6 0,-1 0 4 0,0 0 5 0,0-21 6 15,0 21-8-15,0-18-2 0,0 18 1 16,0-24 9-16,0 9-1 0,0 1 6 0,0-3-2 16,0 0 2-16,0 0 18 15,0 0 24-15,0 2 25 0,0 1 6 0,-14 4-6 0,14 1-21 0,0 4-16 16,0 2-17-16,0-1-12 0,0 4-3 0,0 0-17 16,0 0-55-16,0 0-93 0,0 25-121 0,0-25-313 15,14 21-288-15,-14-21-302 0,16 28-33 0,-16-13 320 16</inkml:trace>
  <inkml:trace contextRef="#ctx0" brushRef="#br1" timeOffset="670418.6603">22433 17958 1217 0,'0'0'78'0,"-13"0"71"0,13 0 68 15,0 0 64-15,0 0-36 0,0 0 0 0,-8 0 17 16,8 0 38-16,0 0 58 0,0 0 50 0,0 0 22 16,0 0-17-16,0 0-49 0,0 0-73 0,0 0-67 15,0 0-40-15,21 14-32 0,-21-14-18 0,30 0-20 16,-7 0-32-16,4 10-20 0,6-10-28 0,5 0-28 15,6 0-14-15,6 0 6 0,4 0-6 0,4 0 10 16,3-20 9-16,-1 20-18 0,-2 0 12 0,-6-17-18 16,-6 17-33-16,-10 0-12 0,-7-12-26 0,-10 12 4 15,-9 0 24-15,-10 0 22 0,0 0 16 16,-22 0-1-16,22 0-32 0,-40 0-40 0,15 0-55 0,-2 0-94 16,0 0-135-16,3 16-156 0,0-16-119 15,5 0-26-15,5 0-71 0,14 0 44 0,-12 0 38 16,12 0 133-16</inkml:trace>
  <inkml:trace contextRef="#ctx0" brushRef="#br1" timeOffset="670888.7374">23195 17905 2050 0,'-16'-1'78'0,"16"-1"76"15,0-1 59-15,-15 3 85 0,15-4 7 16,0 3-1-16,-9 1-1 0,9 0-45 0,0 0-46 0,-7 0-44 15,7 0-23-15,-5 0-9 0,5 0-1 16,-2 0-2-16,1 20-28 0,1-20-5 0,0 15-31 16,0-15-20-16,0 19-7 0,0-19-22 0,0 21-9 15,0-11-1-15,0 1-4 0,0-2 3 0,0 1 0 16,19 0-17-16,-19-4 3 0,12 1-18 0,-12-4-14 16,15 2-14-16,-6-5-20 0,1 0-31 0,2 0-29 15,-3 0-14-15,1 0-19 0,0-23 17 16,0 23 17-16,-3-19 26 0,0 19 39 0,-3-21 36 0,-2 21 18 15,-1-22 14-15,-1 12 2 0,0-2-4 16,0 4 19-16,0-1 29 0,-23 2 39 0,23 2 47 0,-16 0 19 16,16 5 4-16,-19 0-7 0,19 0-18 15,-23 0-10-15,12 0-11 0,0 22-14 0,1-22-4 16,3 24-14-16,0-24-16 0,1 26-6 0,6-13-25 16,-4 1-8-16,4-4-9 0,0 1-25 0,0-11-18 15,0 11-34-15,24-11-42 0,-24 5-65 0,20-5-145 16,-20 0-137-16,21 0-104 0,-21-16-28 0,23 16 82 15,-23-21 90-15,21 21 58 0,-21-29 18 0,14 14 22 16,-14 1 73-16,8 0 83 0,-8 2 112 0,3 2 90 16,-3 0 40-16,0 10 16 0,0-8-12 0,0 8-11 15,0 0-20-15,0 0-3 0,-20 0-23 16,20 19-61-16,0-19-87 0,-16 23-110 0,16-6-104 0,0-4-40 16,0 3 74-16</inkml:trace>
  <inkml:trace contextRef="#ctx0" brushRef="#br1" timeOffset="672003.4661">24389 17925 1459 0,'0'-1'109'0,"0"0"78"0,0 0 50 0,0 0 71 16,0 0-23-16,0 0 14 0,0-2 47 0,0 3 28 15,0 0 19-15,0 0-7 0,-13 0-35 0,13 0-54 16,0 0-74-16,-11 0-58 0,11 0-41 0,-10 0-12 16,10 19-6-16,-9-19-4 0,4 0-8 0,1 18-20 15,2-18-25-15,-1 14-10 0,2-4-7 0,1 0-16 16,0-1-6-16,0 1-9 0,0 3-15 16,19-2 9-16,-19-1-2 0,19-1-19 0,-19-1-1 15,23 1-29-15,-23-4-14 0,23-2-13 0,-23-1-16 16,21-2-7-16,-10 0-9 0,-1 0 6 0,-2-19 17 15,-3 19 8-15,-5-19 27 0,8 19 10 0,-8-26 11 16,0 13-1-16,0 0 0 0,0-2 4 0,0 2 1 16,-24 0 32-16,24 3 10 0,-19 0 27 0,19 1 26 15,-18 5 9-15,18 0 20 0,-17 4 4 0,17 0-2 16,-18 0-6-16,11 0-4 0,-1 0-13 0,-2 0-10 16,3 18-1-16,0-18-5 0,1 15-13 0,1-15-13 15,0 14-6-15,2-14-15 0,2 14-3 16,-1-14 2-16,2 10-24 0,0-10-42 0,0 10-41 0,0-10-42 15,27 5-35-15,-27-5-24 16,21 0-56-16,-21 0-75 0,25 0-41 0,-25 0-20 0,21 0 41 0,-21 0 76 16,15 0 79-16,-15 0 74 0,8 0 47 15,-8-15 33-15,0 15 13 0,0 0 8 0,0 0 24 16,0 0 34-16,0 0 40 0,0 0 36 0,-18-8 31 16,18 8 18-16,0 0 10 0,0 0 13 0,-16 0 16 15,16 0 23-15,0 0 16 0,-10 0 2 0,10 0-2 16,0 0-44-16,-8 0-26 0,8 0-9 15,0 0-18-15,0 0 32 0,0 0 20 0,0 0 24 0,0 0 19 16,0 0 1-16,0 0-9 0,0 0-15 0,0 0-20 16,0 0-20-16,0 0-4 0,0 0-29 0,20 0-2 15,-20 0-15-15,34 0-47 0,-12 0-21 16,8 0-34-16,6 0-24 0,10 0-13 0,7 0 2 16,10-21 5-16,11 21 8 0,10 0 27 0,12-14-1 15,9 14-3-15,6 0-5 0,6 0-13 0,-3 0-2 16,-2 0-3-16,-8 0 0 0,-14 0 0 15,-17 0 0-15,-12 0 0 0,-18 17 0 0,-12-17 0 0,-13 0 0 16,-11 0 0-16,-7 0 0 0,0 0 0 0,-29 9-24 16,7-9-54-16,-3 0-63 0,-2 0-74 0,-2 7-74 15,-2-7-105-15,3 2-145 0,3 0-200 0,3-1-286 16,5-1-268-16,0 3-75 0,6-3 274 16</inkml:trace>
  <inkml:trace contextRef="#ctx0" brushRef="#br1" timeOffset="675666.7004">11784 8085 912 0,'0'-11'40'0,"0"1"39"0,0-1 20 0,0 2 13 16,0 1-25-16,0 1-21 0,0 3-7 0,14 2 11 16,-14 0 15-16,0 1 4 0,20 1 2 15,-20 0-7-15,16 0-9 0,-8 0-6 0,2 17 1 16,1-17 2-16,2 16 7 0,-1-16 6 0,-3 22 0 15,1-10 3-15,1 3-2 0,-2 0-5 0,-3 1-2 16,0 4-8-16,-5-1-6 0,-1 3 0 16,0 2 2-16,0 3 0 0,0 2 11 0,0 3 10 0,0 5 33 15,-16 5 38-15,16 2 8 0,0 7 2 0,0 4-17 16,0 4-24-16,0 7-10 16,0 3-5-16,0 4-16 0,19 4-26 0,-19 5-24 0,16 6-29 0,-16 5 10 15,20 5-9-15,-20 4-3 0,23 5 4 16,-9 5-22-16,1 4 2 0,1 6-5 0,-1 3 15 15,4 4-11-15,-1 3-5 0,0-1 3 0,1 2-8 16,0 3 17-16,1 2 3 0,-1 1-7 16,0-3-15-16,-1-1-18 0,1-1 0 0,-3 0 9 0,1 1 19 15,-3-3 2-15,-3-6-2 0,0-5 4 0,-2-5-27 16,-2-4 8-16,1 0 8 0,-5-9 4 0,2-3 21 16,-1-2-3-16,1-3-7 0,-1-7-9 15,0-2 2-15,0-6-1 0,0-5-2 0,0-6-13 16,-2-6-3-16,-2-6-15 0,0-4 9 0,0-7-2 15,0-2-25-15,0-8 1 0,0-2-17 0,0-8-2 0,-18-4 24 16,18-5 11-16,0-3 19 0,0-4 20 16,-15-5 0-16,15-2 7 0,0-2-5 0,0-1-6 15,-10 0 3-15,10 0-6 16,0 0-3-16,0 0-11 0,0 0-26 16,0 0-43-16,0 0-64 0,0-16-80 0,0 16-73 0,0 0-51 0,0 0-73 15,-6 0-115-15,6 0 2 0,0 0-19 0,-2-10 133 0,1 10 205 16</inkml:trace>
  <inkml:trace contextRef="#ctx0" brushRef="#br1" timeOffset="676186.3998">12389 13324 1873 0,'0'0'28'0,"0"0"24"0,0 0 27 0,0 0 31 16,0 7 13-16,0-7 21 0,0 8 13 0,0-8 15 15,-13 9 5-15,13-5 3 0,0 2-19 16,0 1-19-16,0 0-30 0,0 0-29 0,0 1-1 16,0 2-3-16,0 0 9 0,0 4-12 0,0-2-4 15,25 2-32-15,-25-2-12 0,15-1-14 0,-15 0-11 16,16 1 25-16,-16-1-9 0,11-5 12 0,-11 1 13 16,0-2 6-16,7 0 0 0,-7-2 9 0,0-2-22 15,0-1-12-15,0 0-16 0,0 0-11 0,0 0 18 16,0-18-12-16,0 18 12 0,-18-17 8 0,18 17-23 15,-16-24 0-15,16 9 8 0,-20-2-9 16,8-2 5-16,1-5-4 0,-3-1-5 0,1-1 0 16,0-1 3-16,-1 0 13 0,1-1 1 0,2 3 25 15,0 4 44-15,3 1 22 0,0 6 11 0,3 4-10 16,1 3-34-16,1 4-11 16,1 3-12-16,2 0-15 0,0 0 4 0,0 0-14 0,0 0-11 15,0 0-1-15,0 0-15 0,22 0-6 0,-22 17-1 16,28-17 0-16,-8 0-6 0,5 0-11 0,2 0 6 15,4 0-11-15,5 0 1 0,2 0 16 0,2 0 0 16,-1 0 11-16,-3 0 10 0,-5 0 5 0,-4 0 11 0,-6 0 6 16,-6 0 21-16,-8 24 15 0,-7-24 20 15,0 29 44-15,-20-12 34 0,20 7 46 0,-41 1 15 16,16 4-4-16,-3 0-31 0,-4 2-39 0,5-2-39 16,2 1-43-16,2-2-39 0,5 1-28 15,5-6-40-15,13 0-73 0,-11-3-84 0,11-6-121 16,0-1-134-16,0-4-305 0,22-4-215 15,-22-5-229-15,34 0-3 0,-14 0 377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1T16:06:57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 8722 1875 0,'0'0'378'0,"-13"0"-45"0,13 0 341 16,0 0-271-16,41 0-19 0,-41 0 18 0,0 0 150 15,0 0-386-15,0 0-53 16,0 0 43-16,-19 0 171 0,19 0-122 0,-46 0-15 16,46 0 8-16,0 0 97 0,0 0-212 15,0 0-11-15,0 0-3 0,25 0 56 16,-1 0-79-16,-24-19-12 0,41 19 21 16,-1-13 22-16,-22 13-15 15,22 0-55-15,-8 0 39 16,-32 20-34-16,13 2-36 15,-4 9 16-15,4-12 9 0,-10 20 14 16,-3 8 1-16,0-25-10 16,0 20-17-16,0-5 13 0,0-21 4 15,0 14-4-15,20-5 8 16,-20-14-6-16,34 7 20 0,-34-10-34 16,24-3 11-16,-13 0-12 15,16-1 12-15,-18-3 3 0,10-1 8 0,-1 0-14 16,24-20 13-16,-23 20-9 0,-9-19-7 15,6 19 0-15,13-19-38 0,-17-1 28 16,-4 9 3-16,-1 0-5 0,11-13 11 16,-18 12 0-16,0-4 6 0,0-1-7 15,0-21 6-15,0 18 6 0,-29-1-5 16,29 1 2-16,-25-22 7 0,8 21 8 0,17 3 32 16,-18-18 82-16,18 7-32 15,0 4-59-15,0 12-24 0,0 0 33 16,0-21-42-16,0-2-51 15,0 18 84-15,0-2-41 0,27-13 1 16,-7 17-40-16,-20 2 36 0,18 2 21 16,-4-8-11-16,-14 13 2 0,0 4-23 15,0-1 1-15,19 4-14 16,-19 0-4-16,0 0-327 0,0 18-536 16,0-3 316-16,0 0-1204 15,19 4-504-15,-19-19 1451 16</inkml:trace>
  <inkml:trace contextRef="#ctx0" brushRef="#br0" timeOffset="492.7712">992 8674 2046 0,'-23'0'130'16,"23"0"42"-16,-20 0 78 0,20 15 38 15,0-15 328-15,-20 17-312 0,20-17-22 16,0 0-55-16,0 14-6 0,-25-1 106 15,25 0-184-15,-12-5-97 0,12 3-12 16,0-1-12-16,0 14-79 16,0-4 65-16,0-11-4 0,0-1 42 15,0 1-51-15,0 8-3 0,29-8 12 0,-29-2 23 16,28 1-8-16,-5-3 0 0,21 7-14 16,-44-9 24-16,20 1 29 0,-20 0-4 15,0 0 20-15,13 0 5 0,-13 6 160 16,0-5-73-16,0 4-6 0,0 1 1 15,0 1-16-15,-44 15 118 0,44-9-168 16,-13-2-18-16,13 3-28 0,-16 0-1 16,-5 14-8-16,21-17-31 0,0-4-8 15,-26 1-6-15,26-4-50 0,-36-2-376 0,11-4 21 16,25-2-107-16,-31 0-208 16,-10-21-1117-16,23 21 765 0,-4 0 239 15,-3-17 258-15</inkml:trace>
  <inkml:trace contextRef="#ctx0" brushRef="#br0" timeOffset="93235.2487">2120 6686 2305 0,'0'0'81'0,"0"0"66"16,0 0 63-16,0 0 383 0,0 0-255 15,0 0 35-15,0 0-20 0,0 0-32 16,0 0-131-16,-14 0 57 0,14-16-165 16,0 16 63-16,0 0-78 0,0-17 31 15,0 0 20-15,0 17-63 0,0-20-24 16,0 6 13-16,0-1 11 0,0-1 2 16,0-15 33-16,0 15-78 0,0 0 16 0,0 2 1 15,0-1-3-15,0-7 53 0,21 10-44 16,-21 0 1-16,0 3-14 15,18 1-17-15,-18 0-11 0,15-8-15 0,10 6 21 16,-10 3 5-16,4 2 1 16,4 0 24-16,26-7-30 0,-20 7 7 0,1-2-14 15,2 2 9-15,1 3-4 0,0-4-4 16,34-3-5-16,-33 6 9 0,-5-1-11 16,-5 4 18-16,7-3-2 0,30-2 11 15,-33 3-13-15,-4 0-5 0,3-3 4 16,4 1-5-16,4 1 0 0,18-6 13 15,-26 3-12-15,1-1-3 0,3-1-2 0,-1 1 0 16,31-7-9-16,-32 11 11 16,1-3 20-16,0 2 12 0,-2 3-24 0,1 0 7 15,27 1-9-15,-38 0 1 0,9 0-4 16,1 0-1-16,-4 0-9 0,24 0 7 16,-31 0-8-16,0 0 7 0,10 0-5 15,-11 0 6-15,-1 0-2 0,12 0-15 16,-18 0 15-16,1 0-5 0,-4 0 6 15,-3 0-3-15,2 0 15 0,-5 0 11 0,0 0-17 16,0 0-8-16,0-12 14 16,0 12-17-16,0-10 0 15,0 10 4-15,0-7 2 0,0 7 9 16,0 0-11-16,0 0 8 0,-21 0-32 0,21 0-176 16,0 0 22-16,-21 0-18 15,21 0-4-15,-15 0-55 0,15 0-55 16,-11-16-535-16,11 16 392 0,0 0 39 0,-6-14 34 15,6 14-32-15,0-17-344 0,0 17 452 16,0-10 116-16,0 10 87 0,0-9 56 16,0 3 68-16,-16 1 140 0,16 0-24 15,0 3 53-15,0-3 11 0,-14 3 43 16,14-1 16-16,0 3 179 0,-9-2-275 0,9 2-40 16,0 0-11-16,0 0 10 0,0 0 186 15,0 0-147-15,24 0-40 16,-24 16-28-16,19-16-18 0,-4 0-42 0,14 12-3 15,-13-12-28-15,3 0 4 0,-2 0 0 16,1 0 4-16,-4 0-2 0,11 0-2 16,-14 0-6-16,-3 8 1 0,-3-8-2 15,0 0 0-15,-3 5-7 16,-2-5 9-16,0 7 8 0,0-3 37 0,-29 1 9 16,29 4 26-16,-55 14 117 0,30-9-80 15,-1 2-14-15,-1 0-20 0,1 3 17 16,2-2-78-16,-17 14-111 0,25-17-240 0,6-2-182 15,2-4-419-15,8-7-13 0</inkml:trace>
  <inkml:trace contextRef="#ctx0" brushRef="#br0" timeOffset="93719.832">2893 6532 2971 0,'0'20'175'0,"0"-20"141"15,0 22 134-15,0-6 10 0,22-2-79 16,-4 43 302-16,-18-12-470 16,14-23-142-16,-14 1-23 0,0 0-2 15,10-1-44-15,-10 2 1 0,8 19-73 16,-8-25-85-16,0 0-109 0,7-6-218 16,-3-2-226-16,3 5-1183 0,-1-12 978 15,-1-3 225-15,3 0 258 0</inkml:trace>
  <inkml:trace contextRef="#ctx0" brushRef="#br0" timeOffset="94071.5459">3261 6665 3060 0,'0'-5'57'0,"0"3"206"16,0 2-62-16,0 0-13 0,-22 0-45 15,22 0-6-15,-18 19-59 0,18-4-23 0,-22-15-50 16,22 19-7-16,0-7 2 0,0-1-4 16,0 14 8-16,0-10-2 0,0-3 5 15,29 1 1-15,-29-2 1 0,25-1-7 16,4 4-9-16,-14-6 10 0,2-6 34 16,0 3 23-16,-3-5 69 0,-2 3 32 15,7-1 138-15,-14 1-203 0,-5-1-41 16,0 2-16-16,0 1 7 0,0 6 30 15,-26-4-88-15,26 0 39 0,-29 2 10 16,11-2-41-16,-1 4 82 0,-24 7-47 0,19-8-21 16,3-2-25-16,-2 1 15 15,4-1-6-15,-14-2-225 0,16-4-806 16,6-2-925-16,11-23 1041 0,0 23 205 16</inkml:trace>
  <inkml:trace contextRef="#ctx0" brushRef="#br0" timeOffset="96619.4657">5555 5990 1928 0,'0'0'68'15,"-6"0"95"-15,6 0 64 0,-3 0 47 16,3 0 9-16,-8 0 300 0,6 0-273 16,-1 0-13-16,-1 0-67 0,3 0-33 15,1 0-74-15,0 0 55 0,0 0-115 0,0 0 42 16,20 0-30-16,-20 0 1 0,34 17 61 16,-17-17-70-16,5 0-13 0,6 0 6 15,4 0 5-15,7 0-3 0,53 9 60 16,-40-9-88-16,8 0-19 0,0 0-8 15,-1 8-3-15,48 0 8 0,-64-5-11 16,-4 0 8-16,-2 2-7 0,-16-2-2 16,-5 1-4-16,-1 1-35 0,-12-3 42 15,-3-1 4-15,0 1-44 0,0 1 85 16,-19-1-62-16,-1-2 54 0,20 0-63 16,-25 0-33-16,25 0-57 0,-27 0-89 0,4-19-559 15,11 19 162-15,-3 0-126 0,4 0-140 16,1-11-59-16,3 11 187 0</inkml:trace>
  <inkml:trace contextRef="#ctx0" brushRef="#br0" timeOffset="97037.5279">6213 5936 1762 0,'0'-4'114'0,"0"1"47"0,0 3 47 16,0 0 4-16,0 0 21 0,0 0-22 0,0 0 242 15,21 0-244-15,-21 20-18 0,19-20-38 16,-19 0 13-16,40 21 83 0,-21-6-154 16,-4-15-56-16,3 17-20 0,-2-8-4 15,0 0-23-15,12 5 18 0,-17-7-19 16,-1-3 12-16,-3 1 44 0,-3 0-51 15,0 2 8-15,-4 1-29 0,-27 15 152 16,0-5-28 0,10-8-50-16,1 1 13 0,-1-1-1 15,-17 14 19-15,19-15-56 0,2 2-10 16,0-6 62-16,5 3-62 0,1-2-14 0,2 4-25 16,3-9 25-16,2-1 9 15,0 0-9-15,0 0 4 0,0-18-13 0,0 18 4 16,20-23 5-16,-20 23 4 0,0-25-4 15,15 12-1-15,-2-14-36 0,-13 16 33 16,0-1-5-16,0 2 1 0,0 10-6 16,0-18-267-16,0 14-5 0,0 2-154 15,-22-1-146-15,22 3-268 0,0 0-124 16</inkml:trace>
  <inkml:trace contextRef="#ctx0" brushRef="#br0" timeOffset="97542.56">5684 6353 2411 0,'0'0'52'0,"0"0"98"0,0 0 414 15,0 22-261-15,0-22 23 0,0 24 6 16,0-7 8-16,0 4 12 0,0 21 3 15,0-18-295-15,0 2-36 0,0 3-5 16,0-5 5-16,0 20-29 0,0-24 6 0,19-1-30 16,-19-2-70-16,0-5-186 15,16-2-255-15,-16 2-1093 0,14-7 706 0,-4-5 144 16,-10 0 228-16</inkml:trace>
  <inkml:trace contextRef="#ctx0" brushRef="#br0" timeOffset="97861.7587">5926 6578 2457 0,'0'-4'49'0,"1"4"51"15,1 0 90-15,-2 0 396 0,0 0-238 0,0 0-22 16,0 18-32-16,0-18-37 0,0 15 1 15,0-1-205-15,0-14-63 0,0 13 29 16,0-13-5-16,0 11-19 0,0-6 30 16,16-5-31-16,-16 0-8 0,0 5-95 15,0-5-120-15,0 0-160 0,0-23-663 16,0 23 501-16,0-25-59 0,0 8 63 16,0-7-21-16,0-2 109 0</inkml:trace>
  <inkml:trace contextRef="#ctx0" brushRef="#br0" timeOffset="97921.8686">5931 6365 2162 0,'0'0'85'0,"0"0"63"16,0 21 290-16,0-21-259 0,0 18-43 16,0-18-51-16,0 19-41 0,0-19-49 15,18 18-384-15,-18-5-90 0,0-13-221 16,0 12 17-16,0-12 101 0</inkml:trace>
  <inkml:trace contextRef="#ctx0" brushRef="#br0" timeOffset="98307.9059">6124 6575 2724 0,'4'0'72'0,"2"0"55"16,8 0 391-16,-7 0-236 0,-1 0 32 15,-1 0-32-15,1 0-43 0,2 0-32 16,3 0 26-16,-6 17-149 0,-1-17-18 15,1 20-19-15,-1-20 9 0,-1 34 14 16,2-23-67-16,-5-11 23 0,0 17 4 16,1-17-10-16,-1 11 26 0,0-11-55 15,1 0 15-15,-1 0 8 0,0 0-17 16,0 0 36-16,0-22-43 0,0-5-10 0,0 15-21 16,0-2 15-16,0-4-24 15,15 4 10-15,0-13-14 0,-15 18 54 0,15 1 10 16,-5 1 4-16,-1 7 2 0,12 0 98 15,-14 0 1-15,-2 0 36 0,3 31 4 16,-2-31-5-16,-1 34-39 0,5 8-26 16,-7-23-108-16,-1 2 11 0,2-3-146 15,-2-1-181-15,6 7-1408 0,-8-17 404 16,2-7 133-16,1 0 421 0</inkml:trace>
  <inkml:trace contextRef="#ctx0" brushRef="#br0" timeOffset="191174.2029">12084 4993 1013 0,'0'0'62'0,"0"0"50"0,0 0 95 16,0 0 312-16,0 0-260 0,0 0-116 16,0 0-187-16,0 0 77 0,0 0 27 15,0 0 374-15,0 0-212 0,-14 0-42 16,14 0 7-16,0 0 45 0,0 0 292 16,0 0-251-16,0 0-19 0,0 0-39 15,0 0-18-15,0 0-49 0,0 0 91 16,0 0-133-16,0 0-3 0,0 0-3 0,0 0 3 15,0 0 54-15,0 0-93 16,0 0-22-16,26 0-8 0,-26 0-7 0,0 0-23 16,25 0 7-16,-2 0-10 0,-10 0-10 15,1 0 0-15,-1 0 8 0,24 0 17 16,-22 0 0-16,3 0-16 0,2 0-4 16,-2 0 23-16,3 0-22 0,15 17 8 15,-19-17-20-15,-1 0 17 0,3 0-5 16,-4 0 7-16,12 0 1 0,-16 10-7 15,3-10-13-15,-5 0 14 0,1 0-1 16,0 0 4-16,12 0 14 0,-13 0 9 16,0 0-27-16,2 0 2 0,1 0-21 15,11 0-2-15,-12 0 16 0,4 0 32 16,3 0-22-16,-3 0-6 0,-1 0 8 16,11 0-8-16,-14 17 6 0,0-17-4 0,-4 0-4 15,0 0 0-15,6 9 1 0,-10-9 2 16,6 0 4-16,-5 8 3 0,1-8-12 15,4 0 3-15,0 5-1 0,-5-3 11 16,1 0-1-16,1-2-6 0,-3 3 24 16,3-1-42-16,0-2 23 0,-5 2-22 15,2 1 14-15,1 2 30 0,-4-4-31 16,4-1 4-16,-3 3-11 0,1-2 16 16,2-1-1-16,-2 0 14 0,4 0-14 0,-2 0-3 15,-4 0-7-15,0 0 6 0,0 0 3 16,0 0-1-16,0 0-9 0,0 12 2 15,0-12 5-15,17 0 6 0,-17 0-3 16,0 12-3-16,12-12 1 0,-12 8 0 16,0-8 8-16,0 9-2 0,0-5-15 15,9 6-1-15,-9-7 14 0,4 3 19 16,-4 0-18-16,0 1 11 0,5 7-1 0,-5-6-2 16,2 1-10-16,0-1 10 15,2-1-9-15,1 0 14 0,2 14 83 0,-2-10-33 16,1 4-5-16,-2-1-29 0,2 0-21 15,4 18 2-15,-5-15 29 0,-3 2 2 16,0-2-17-16,2-2 18 0,-3 4-38 16,3 16 23-16,1-17-22 0,-5 1 23 15,0-2 6-15,0-5-9 0,2 15 35 16,-2-10-100-16,0-8 37 0,0 7 4 16,0-5-15-16,0 4 58 0,0 17-32 15,0-15-17-15,0-11 11 0,0 11 2 16,0-6 1-16,0 6 5 0,0-9-21 15,0 0 0-15,0-3-2 0,0 6 4 16,0-7 0-16,0 2-31 0,0-5-22 0,0-1-44 16,0 3-73-16,0-2-112 15,0-1-517-15,0 2 235 0,0-2-192 0,0 1-86 16,0-1-271-16,0 0 154 0,0 0-254 16</inkml:trace>
  <inkml:trace contextRef="#ctx0" brushRef="#br0" timeOffset="191888.6273">12906 5717 1676 0,'0'0'54'0,"0"0"50"0,0 0 227 16,0 0-153-16,0 0-11 0,0 0 45 15,0 0 15-15,0 17 251 0,0-2-282 16,0-15 10-16,0 18-20 0,0-18-4 16,0 19-21-16,0 0 68 0,0-11-153 15,0 0-9-15,0-1 2 0,0 0 4 0,0-1-3 16,0-2 56-16,0-2-97 0,0-2 4 15,0 1-87-15,0-1 83 0,0 0 160 16,0 0-153 0,0 0 71-16,0 0-98 0,0 0 17 0,0 0-57 15,0 0 54-15,0-17 0 0,0 17-33 16,0-15 4-16,0 15-27 0,-11-17 21 16,11 5-14-16,-7-12-20 0,7 13 37 15,-7 2 14-15,7-1 0 0,-7 1-5 16,5-5 7-16,0 7-6 0,2 5 6 0,0-2 10 15,0 2 20-15,0-1-8 0,0 2 49 16,0 0-49-16,0 1 2 16,0 0-11-16,0 0-19 0,21 0-20 0,-21 0 19 15,15 0 18-15,-15 0-20 16,22 0-8-16,-13 0 15 0,16 14 2 16,-14-14 18-16,-4 0-25 0,2 0 0 0,-2 0 8 15,-3 0-16-15,2 0 3 0,-6 0-2 16,0 0 17-16,4 0 2 0,-4 0 23 15,0 0 68-15,0 0-49 0,0 0 2 0,0 0 5 16,0 0-26-16,0 0 64 16,0 0-70-16,0 0 17 0,-19 17-4 0,19-17-12 15,0 0 11-15,0 17 35 0,-11-17-28 16,11 18-7-16,0-18 30 0,-12 18 8 16,6 7 82-16,-1-11-109 0,3-2-15 15,-3 3-14-15,2-5-7 0,-1 7-15 16,-3 4-2-16,7-11-11 0,-5-3-27 15,7 0-60-15,-1-3-101 0,1 0-519 16,0-4 84-16,0 0-273 0,0 0-252 16,0 0-130-16,21-25 306 0</inkml:trace>
  <inkml:trace contextRef="#ctx0" brushRef="#br0" timeOffset="192574.6719">12427 5339 1173 0,'2'0'96'0,"-2"0"57"0,3 0 60 16,-3 0 53-16,2 0-47 0,-2 0 190 15,0 0-222-15,0 0-6 0,0 0-9 16,0 0 36-16,0 0 235 0,0 19-180 15,0-19-9-15,0 17-10 0,0-5 7 16,0 1-82-16,0 18 21 0,0-16-143 16,0 6-32-16,0-2 11 0,0 3-21 0,0 19-33 15,0-23-22-15,0 3-28 16,0-1-82-16,0-3-177 0,-18 0-204 0,18 11-1105 16,-11-18 775-16,11-4 159 0,0 0 242 15</inkml:trace>
  <inkml:trace contextRef="#ctx0" brushRef="#br0" timeOffset="193035.8432">12566 5579 1075 0,'0'0'94'16,"0"18"68"-16,0-18 48 0,0 0-12 16,0 0 4-16,0 14 114 0,0-14-184 15,0 13-6-15,0-13-14 0,0 8-9 0,0-8 9 16,0 14 99-16,0-9-120 0,0 2 52 15,0 1 11-15,0-3 23 16,0 16 205-16,0-13-245 0,0 1-3 0,0 6-15 16,0-6 1-16,0 2-2 15,0 3 20-15,0-4-88 0,-16 1-20 0,16-2-2 16,0-3-17-16,0 2-6 0,-12 6 54 16,12-9-54-16,0-1 19 0,-5-1 45 15,5-3-59-15,0 0 91 0,0 0-85 16,0 0 4-16,25 0 1 0,-25 0 15 15,27 0 20-15,11-17 105 0,-19 17-93 16,-2 0-21-16,-1 0-41 0,-3 0-29 0,5 0-154 16,-18 17-109-16,0-17-309 15,0 0-356-15,0 19-297 0,0-19 139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5:55:17.4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6140 12625 2193 0,'0'-7'133'0,"0"1"75"0,0 1 224 0,0-2 85 16,0 0 90-16,0-5 283 0,0 7-615 15,0-4-132-15,0 6 13 0,0-7 38 16,0-14 209-16,0 15-154 15,0-5-47-15,0 6-17 0,0 1-4 16,0-5-33-16,0 11 150 0,0 1-139 16,0 22 25-16,0-5-10 0,0 12-38 0,0 41-12 15,0-23-124-15,-25 5 0 0,25 9 0 16,0 2 0-16,-26 2 0 0,26 61 0 16,-19-66 0-16,19-5 0 0,0-8 0 15,22-1 0-15,13 15 0 0,16-28 0 16,11-23 0-16,-31-10 0 0,5 0 0 15,-1-21 0-15,-2 21 0 0,4-28 0 16,29-6-237-16,-45 34-84 0,3-26-198 16,-4 26-166-16,-8-25-180 0,-2 14-1331 15,-10 11 991-15,0-7 204 0,0 7 355 16</inkml:trace>
  <inkml:trace contextRef="#ctx0" brushRef="#br0" timeOffset="345.3737">6120 12884 2103 0,'0'0'86'0,"0"0"69"16,0 0 139-16,0 0 173 0,0 0 608 15,0 17-569-15,0-17-85 0,0 0-37 0,20 0-12 16,0 0-27-16,36 0 186 16,-30 0-369-16,3 0-54 0,4-22-49 15,2 22-11-15,33-17-26 0,-36 17-34 0,-1-16-17 16,-4 16-39-16,-6 0-114 0,-4 0-45 16,5-11-429-16,-17 11 330 0,-5 0-132 15,0 0-157-15,0 0-140 16,-30-17-1014-16,-3 17 986 0,11 0 167 15,-2-17 189-15</inkml:trace>
  <inkml:trace contextRef="#ctx0" brushRef="#br0" timeOffset="513.4123">6011 12472 3853 0,'0'0'140'0,"20"0"168"0,-20 0 138 15,44 0 703-15,-25-17-671 0,2 17-66 16,6 0-112-16,4-19-77 0,38 4-33 16,-33 4-165-16,2 1-114 0,-1 10-93 15,64-20-1248-15,-64 20 581 16,-11 0-213-16,-4 0-203 0,10 0-815 16</inkml:trace>
  <inkml:trace contextRef="#ctx0" brushRef="#br0" timeOffset="1159.8027">6749 12893 2327 0,'0'-19'117'16,"0"19"86"-16,0 0 197 0,0 0 744 15,0 0-618-15,0 19-146 0,0-19-142 0,0 27-17 16,0 6 167-16,0-15-211 16,0-1-2-16,0 4-17 0,0-2-44 0,0-1 27 15,0 17 37-15,0-19-61 0,0-1-90 16,0-4 17-16,0-1-31 0,0-1 26 16,0-9 14-16,0 1-52 15,0-1-3-15,0 0-12 0,19-31-48 0,-19-4-30 16,19 13 12-16,-19-1-1 0,15-13-3 15,0 13 3-15,5-16-17 0,-11 21 75 16,1 3 28-16,-1 3-8 0,3 2 16 16,0 10-15-16,3 0 22 0,-3 0-1 15,2 0 23-15,-3 0 17 0,-2 18 10 16,4 3 61-16,-6-21-67 0,-2 24-16 16,0-8 18-16,-3-2 73 0,2-2-89 0,1 11 67 15,-5-14-149-15,3 1 62 0,-3-5-34 16,0-5 34-16,0 5 0 0,0-5-27 15,0 0-18-15,0 0 1 0,0 0-21 16,0-22-17-16,0-3-118 0,0 11 68 16,0-2-12-16,0-2-14 0,21 2 12 15,-3-16-89-15,0 18 148 0,-18-1 16 16,23 1 32-16,-23 4 11 0,22 3-11 0,-3 3 85 16,-9 4-4-16,-10 0 56 15,16 0 15-15,-6 23 24 0,10 30 372 16,-14-36-420-16,4 19 10 0,-5-18-8 15,-1 2-15-15,1-4-20 16,-1-4-14-16,8 21-49 0,-5-6-74 16,-3-10-199-16,-2-13-3 0,1-1-131 15,2-3-192-15,-4 0-101 0,2 0-219 16,4-19-1033-16,-2-4 903 0,2 7 159 16,-2 0 281-16</inkml:trace>
  <inkml:trace contextRef="#ctx0" brushRef="#br0" timeOffset="1327.1706">7407 12962 3076 0,'4'0'196'0,"0"13"208"0,-2-13 170 0,2 0 198 15,2 0 544-15,-2 25-798 0,1-25-116 16,-3 17-88-16,0-17-21 0,-2 21-106 16,2-6-48-16,-2-15-139 0,0 15 0 15,0-15 0-15,0 8-20 0,0-8-354 16,0 0-14-16,0 0-248 0,0 0-112 15,0 0-194-15,0-21-150 0,0-10-1013 16,0 9 1250-16,-14-3 286 0</inkml:trace>
  <inkml:trace contextRef="#ctx0" brushRef="#br0" timeOffset="1512.0706">7384 12714 3250 0,'0'0'171'0,"0"55"523"0,0-35-214 0,0 0-131 16,0 0-108-16,21-2-94 0,-21-3-82 15,28 9-90-15,-5-14-154 0,-23-10-111 16,30 9-232-16,-11-9-150 0,27 0-814 16,-26 0 841-16,1-23 49 0,-7 23 142 15,10-23 154-15,-3 7 116 0</inkml:trace>
  <inkml:trace contextRef="#ctx0" brushRef="#br0" timeOffset="1790.3938">7757 12775 2173 0,'3'0'195'15,"-3"0"153"-15,0 0 183 0,0 23 112 16,0-23-45-16,-24 20 364 0,24-20-624 15,-20 12-8-15,20-12-61 0,0 17-23 16,-20 4 24-16,20-10-197 0,0-1-25 16,-10 2-19-16,10 1-62 0,0-2 43 0,0 17-10 15,0-16 40-15,21-2-46 0,-21-1 7 16,18 0-2-16,8-2 7 0,-12-3-25 16,-3-1 14-16,1-1 1 0,0 0 4 15,-3 1 26-15,-2 6 0 0,3-4-24 16,-10 0 0-16,0-4 5 0,0 8 30 15,-22 15 38-15,22-11-51 0,-36 3-23 16,14 1 4-16,3 0-5 0,-12 5 2 0,-16 7 4 16,25-14-13-16,3-6-26 0,3-1-51 15,5-3-115-15,-6-3-615 0,9-2 289 16,8 0-142-16,0-24-123 0,0 24-139 16,0-25-137-16,26-11-539 0</inkml:trace>
  <inkml:trace contextRef="#ctx0" brushRef="#br0" timeOffset="2129.8134">7947 12948 3057 0,'0'0'182'0,"-19"0"652"16,19 11-270-16,0-11-75 0,-15 0-98 15,15 9 2-15,0 3 213 0,0-5-372 16,0 0-72-16,0 3 10 0,0 0-108 15,21 0-41-15,-5 16-27 0,-16-17 4 16,26-1 5-16,-12 0-42 16,2-7-24-16,18 0-50 0,-20-1 78 0,1 0-55 15,-2 0-31-15,-4-22-30 0,-2 7-30 0,4 1-183 16,-10 14 191-16,-1-24-14 0,0 10 2 16,0-1-15-16,-23-19-218 15,-8 15 250-15,13 0 18 0,-1 1 73 16,3 4 37-16,-5 4 68 0,-4 1 174 0,25 9-59 15,-13 0-9-15,13 22-5 16,0-22-47-16,0 57 103 0,0-35-168 0,0 2-33 16,26 1-70-16,-26-2 11 0,24 0-149 15,3 4-843-15,-12-13 220 0,0-5-86 16,2-9 53-16,1 0 202 0</inkml:trace>
  <inkml:trace contextRef="#ctx0" brushRef="#br0" timeOffset="2414.1951">8336 12905 3711 0,'5'0'352'0,"0"25"79"0,2-25 213 0,-7 21-36 15,0-1 421-15,0-20-676 0,0 11-88 16,0-11-82-16,0 12-45 0,0-4-34 16,0-8-58-16,0 10 1 0,0-5-44 15,0-1 1-15,0-4 1 0,0 0-46 16,0-24 35-16,17 24-5 0,-17-22-1 15,0 5 1-15,13 0 11 0,5-19-2 16,-6 36 5-16,-3-31-5 0,6 14 4 16,3 2-6-16,23-13-58 0,-20 20 57 0,-3 3-61 15,1 5-34-15,-5 0-277 0,4 0-220 16,6 29-1616-16,-16-29 771 0,1 29 82 16,-3-29 486-16</inkml:trace>
  <inkml:trace contextRef="#ctx0" brushRef="#br0" timeOffset="3080.4736">9823 12404 2800 0,'17'0'229'16,"-17"0"790"-16,0-15-411 0,0 15-74 0,0 0-115 15,0 0-2-15,0 0 262 16,0 0-385-16,0 0-50 0,-15 0-32 15,15 0 13-15,0 0-45 0,-17 0 76 0,17 0-203 16,0 0-31-16,0 0-22 0,0 0 0 16,0 17 0-16,0-17 0 0,0 0 0 15,-27 13 0-15,27-13 0 0,-28 0 0 16,8 0 0-16,-2 0 0 0,4 0 0 16,-1 0 0-16,-2 0 0 0,-23 0 0 15,19 0 0-15,-3 0 0 0,2 29 0 16,-4-29 0-16,-1 34 0 0,-28 12 0 0,28-15 0 15,1-3 0-15,0 2 0 16,2 11 0-16,-13 50 0 0,24-39 0 0,4 4 0 16,8 1 0-16,5 1 0 0,0-4 0 15,57 43 0-15,-15-58 0 0,5-3 0 16,7-13 0-16,7-12 0 16,69-4 0-16,-67-7 0 0,-1-19-14 0,-10 19-189 15,-1-37-129-15,-8 18-207 16,18-12-878-16,-36 10 621 0,-6 2-92 0,-6 3 84 15,-5 2-342-15,2-20-394 0</inkml:trace>
  <inkml:trace contextRef="#ctx0" brushRef="#br0" timeOffset="3417.1994">10022 12925 2629 0,'0'0'131'0,"0"0"606"0,0 0-162 0,0 0-17 15,0 0-65-15,0 0-58 0,0 14 360 16,0-14-472-16,0 0-43 0,0 0-70 15,-17 17-14-15,17-7-31 0,-30 8 139 16,15-2-218-16,15 0-33 0,0-2 11 16,0 4-14-16,0 10 52 0,28-7-99 15,-6-11-2-15,-2-3-5 0,7-3-2 16,3 0-7-16,23-4-85 0,-26 0 9 16,-3-18-59-16,-2 18-16 0,-2-23-31 15,-3-1-238-15,-8 10 193 0,-6-3-26 16,-3 2-17-16,0-2-25 0,-32-29-404 15,1 32 540-15,-22-19-82 16,23 20 103-16,1 1 97 0,0 4 109 0,1 4 15 16,2 4 176-16,-11 0 146 0,24 25-220 15,13-9-21-15,-10 39 284 16,10-55-382-16,30 28-15 0,-12-12-23 16,29 6-170-16,-18-12-95 0,-6-3-175 15,5-7-279-15,0 8-196 0,-1-8-222 16,18 0-723-16,-20-22 1300 0</inkml:trace>
  <inkml:trace contextRef="#ctx0" brushRef="#br0" timeOffset="3965.8095">10356 12869 3571 0,'0'0'190'0,"0"0"682"0,0 0-159 16,14 0-24-16,-14 0-72 0,0 0 68 15,11 0 33-15,-11 0-582 0,11 0-136 16,-11 0 0-16,0 24 0 0,6-24 0 15,1 0 0-15,-5 25 0 0,1-25 0 16,3 15 0-16,1-15 0 0,2 12 0 16,-2-12 0-16,-5 9 0 0,2-9 0 15,2 0 0-15,-4 0 0 0,12-21-101 0,-1-7-148 16,10-30 32-16,-12 43 160 16,1-1 30-16,0 4 14 0,2-1 11 15,8-3 44-15,-11 16-42 0,-1 0 0 16,-1 0 9-16,1 0-32 0,5 0 118 15,-8 19 0-15,-5-19 31 0,6 32 14 16,-7-12-41-16,0-1-35 0,-1 26-45 16,0-28-19-16,0 1 0 0,0-7 0 15,0-1 0-15,0-1 0 0,0-9 0 0,0 0 0 16,0 0 0-16,23-21 0 16,-23 21 0-16,0-44 0 0,21 25 0 0,-21-1 0 15,0-4 0-15,26 5 0 0,-10-27 0 16,-16 33 0-16,17-1 0 15,-17 8 0-15,13 0 0 0,-13 6 0 16,14 0 0-16,-14 0 0 0,10 0 0 0,-5 25 0 16,-2-25 0-16,6 24 0 0,-4 2 0 15,6-26 0-15,0 28 0 0,-4-28 0 16,1 20 0-16,8-6 0 0,-8-14 0 16,-1 9 0-16,1-5 0 0,-1-4 0 15,6 0 0-15,-5 0-134 0,-7 0-164 16,22 0-1591-16,-16 0 1023 0,-1-17-81 15,1 17-23-15,-3 0-140 0,21-17-368 16</inkml:trace>
  <inkml:trace contextRef="#ctx0" brushRef="#br0" timeOffset="4226.9462">11084 12755 2453 0,'4'0'145'0,"0"0"295"15,-4 0 258-15,0 0 929 0,0 0-912 16,0 0-76-16,0 20-20 0,0-20-149 15,0 26-93-15,0-26-369 0,0 20-8 16,0-6 0-16,0-3 0 0,17 0 0 16,-17-1 0-16,18-3 0 0,-18-1 0 0,20-1 0 15,-6-5 0-15,21 3 0 0,-20-3 0 16,1 0-68-16,1 0-61 0,-1-29-68 16,-2 29-36-16,10-40-182 0,-16 27 250 15,-1-1-5-15,-2-3 16 0,-5 4-18 16,0-10-380-16,0 14 226 0,0-2-27 15,-24 6-103-15,24-1-91 0,0 6-117 16,-20-7-935-16,20 6 932 0,-16-6 51 16,16 7 204-16</inkml:trace>
  <inkml:trace contextRef="#ctx0" brushRef="#br0" timeOffset="4409.6625">11147 12468 4481 0,'0'-3'189'0,"0"0"182"0,0-1 195 16,21-4 652-16,-21 6-784 0,17-2-178 15,-17 3-124-15,13 1 15 0,-13-2-191 16,13 0-436-16,-6-3-206 0,-7 5-256 16,7 0-291-16,-2 0-253 0,13 0-762 0</inkml:trace>
  <inkml:trace contextRef="#ctx0" brushRef="#br0" timeOffset="4727.6584">11478 12749 4451 0,'0'23'497'0,"0"-12"2"0,0-2 120 16,0-9-118-16,0 0-28 0,0 20 78 15,0-20-156-15,0 0-195 16,0 26-195-16,0-26-5 0,0 0 0 0,0 0 0 15,0 0 0-15,0 0 0 0,0 0 0 16,0-29-13-16,0 29-57 16,0-30-36-16,21-6-141 0,-21 18 186 15,25 0 34-15,-12-1 26 0,4 6 30 0,-3 2 14 16,20-5 181-16,-18 16-121 0,-4 0-15 16,2 0-50-16,-3 26-38 0,2 0 0 15,-10-9 0-15,-3 7 0 0,3-10 0 16,-3 12 0-16,0-3 0 0,0 32 0 15,0-29 0-15,-20 1 0 0,20-8-145 16,0 1-186-16,0 9-1049 0,-16-20 305 16,16-1-192-16,0-5-160 0,0-3 155 0,-8 0 444 15</inkml:trace>
  <inkml:trace contextRef="#ctx0" brushRef="#br0" timeOffset="5661.0815">6809 11882 4048 0,'0'0'228'16,"0"29"703"-16,0-29-222 0,13 15-102 16,-13-15-64-16,0 0-37 0,0 0-179 15,0 0-35-15,0-20-292 0,0 20 0 16,0-31 0-16,0 5 0 0,0-43 0 15,32 25 0-15,-32-7 0 0,0 1 0 16,0-9 0-16,0 0 0 0,0-69 0 16,0 64 0-16,0-6 0 0,21 12 0 15,-21 3 0-15,0-37 0 0,0 60 0 16,0 6 0-16,15 2 0 0,-15 16 0 0,0 1 0 16,0 2 0-16,0 5 0 0,0 28 0 15,0-8 0-15,0 8 0 0,24 45 0 16,12-31 0-16,-10 9 0 0,8 5 0 15,-6 3 0-15,1 3 0 0,36 58 0 16,-36-56 0-16,0 6 0 0,1-13 0 0,-1-3 0 16,24 28 0-16,-35-49 0 15,5-3 0-15,-4-9 0 0,-4-16 0 0,-5 1 0 16,7 0-210-16,-17-6-46 0,0 0-184 16,0 0-139-16,-37-32-25 0,-19-1-697 15,14 12 640-15,-5-5-31 16,-7-2 29-16,-1 1 50 0,-5 4 244 0,-54-14 163 15,62 24 344-15,5 5 120 0,10 8 91 16,7 0 113-16,2 22 782 0,28-22-648 16,0 25 39-16,21-7-69 0,6-18-21 15,8 27-9-15,60-14 206 0,-42-13-492 16,7 0-85-16,3 0-75 0,2 0-72 16,54 0-186-16,-65 0-135 0,-4-17-325 15,-4 17-237-15,-9-16-426 0,-7 16-317 0,10-24-938 16</inkml:trace>
  <inkml:trace contextRef="#ctx0" brushRef="#br0" timeOffset="6280.0146">7534 11714 1872 0,'0'-22'116'15,"20"3"397"-15,-1 19-74 0,-9 0 12 16,-1 0 186-16,-9 0-119 0,11 0-15 0,-4 0 334 16,-7 25-420-16,0-25-22 15,0 32-65-15,0-14 1 0,0 32 230 0,0-25-392 16,0-2-78-16,-23-2-80 0,23-2-11 16,0-2 0-16,0 8 0 0,0-20 0 15,0 0 0-15,0-1 0 0,26-4 0 16,-26 0 0-16,23-19 0 0,-23-3 0 15,0 5 0-15,16-2 0 16,-16-3-12-16,9-30-152 0,0 25 26 0,-9 2 23 16,0 8 17-16,0-4 33 0,0 3 60 15,30-11-34-15,-30 22 40 0,20 3-16 0,-20 4 30 16,37 0 24-16,-12 18 73 16,-25-18-46-16,13 27 5 0,-3-27-1 0,1 30 7 15,0 0 17-15,0-13-55 16,-11-4-19-16,14 0-49 0,-10-3 36 0,-3-10-7 15,0 8 69-15,-1-2-69 0,0-6-14 16,0 0-31-16,0-24 15 0,0 24-92 16,0-32 49-16,0 13-53 0,0 1-2 15,0 3 10-15,0-3 29 0,0-7 2 16,0 16 76-16,22 9 9 0,-22-11 6 16,17 11 17-16,2 0 116 0,-7 0-23 0,0 0 42 15,1 20-3-15,4-20-23 0,-6 20-36 16,16 6-58-16,-13-11-36 0,18 23 0 15,-26-28 0-15,3-10 0 16,-1 12 0-16,-1-3-66 0,3 3-382 16,-6-8 5-16,3-4-180 0,-2 0-141 15,-5 0-289-15,5 0-110 0,6-37-1121 16,-5 19 1558-16,1-1 285 0</inkml:trace>
  <inkml:trace contextRef="#ctx0" brushRef="#br0" timeOffset="6674.1004">8221 11642 3179 0,'3'26'200'0,"11"11"725"0,-11-15-155 16,2 4 11-16,-5 1-47 0,0 11 23 0,0 20-2 15,19-25-665-15,-19-7-90 0,0 10 0 16,18 64 0-16,4-71 0 16,-22 0 0-16,11 23 0 0,-11-37 0 15,7-6 0-15,-7-4 0 0,0-2 0 16,0 0 0-16,0-3 0 0,0 0 0 15,0-27 0-15,0 10 0 0,-22-2 0 16,22-36 0-16,-21 22 0 0,21-7 0 0,-19-12 0 16,-1 1-38-16,1-5-62 0,-15-52-181 15,17 57 149-15,6 2 40 0,3 9-4 16,8 8 31-16,0-21 18 16,28 38 89-16,-28-1-42 0,32 4 7 0,-11 5-8 15,1-2-16-15,18 9 58 16,-23 0-29-16,0 23 32 0,-1-23 4 0,-7 29 12 15,-1 13 97-15,0-20-60 16,-8 2 4-16,9-3-11 0,-9 5-38 0,0 1-2 16,-26 22-13-16,26-23-64 0,-26-4 27 0,26 1 0 15,-36-6 0-15,15 1 34 16,0-15-137-16,21-3-148 0,-16 0-124 16,16-25-223-16,-9 4-125 0,9-19-1161 0,0 14 772 15,0-1-19-15,22-5 243 0,-22 1 192 16</inkml:trace>
  <inkml:trace contextRef="#ctx0" brushRef="#br0" timeOffset="6920.6223">8359 10955 4269 0,'0'-5'229'0,"0"2"136"16,0 3 227-16,22 0 724 15,-1 21-724-15,-21-21-203 0,25 19-131 16,-13 2-101-16,0 3-133 0,17 30-24 0,-13-15 0 16,-5-10 0-16,2 24 0 0,-3-5 0 15,1 54 0-15,-8-49 0 0,2 0 0 16,-5-2 0-16,5 4 0 0,-5-13 0 16,0 30-323-16,0-43-100 0,19 1-279 15,-19-12-151-15,0-6-284 0,17 1-1562 16,2-13 1608-16,-19 0 399 0</inkml:trace>
  <inkml:trace contextRef="#ctx0" brushRef="#br0" timeOffset="7109.2673">8799 11592 3385 0,'0'0'292'0,"0"0"218"0,2 19 207 15,-1-19 878-15,-1 19-1012 16,0-19-110-16,0 22-172 0,0-10-87 0,0 10-93 15,0-10-121-15,0 4 0 0,20-5 0 16,-20-2 0-16,0-3-100 0,14 5-469 0,-14-6-46 16,0-5-136-16,14 0-122 15,-14-19-196-15,8-3-922 0,0 22 1047 0,-8-32 305 16</inkml:trace>
  <inkml:trace contextRef="#ctx0" brushRef="#br0" timeOffset="7289.6296">8763 11282 3397 0,'0'0'535'16,"20"21"432"-16,5 1-232 16,-25 3-497-16,14-11-67 0,-14 0-83 15,13 1-118-15,-13-1-53 0,8 15-476 16,4-15-88-16,-12-1-401 0,7-3-190 0,-3 0 65 16</inkml:trace>
  <inkml:trace contextRef="#ctx0" brushRef="#br0" timeOffset="7593.7766">9144 11765 5029 0,'0'15'119'0,"0"2"608"16,0-11-82-16,0-2 26 0,0-4-166 0,19 0-156 16,-19 0-203-16,0 0-146 15,0-22 0-15,0 22 0 0,22-26 0 0,-22 11 0 16,0-21 0-16,0 14 0 0,0-4 0 15,0 1 0-15,0-3 0 0,-20 1 0 16,0-46 0-16,20 26 0 0,-33 3 0 16,11-12 0-16,-4-3 0 0,-26-67 0 15,26 64 0-15,2 1 0 0,1 10 0 16,6-3 0-16,6 12 0 16,11-21 0-16,0 38 0 0,0 6 0 0,19 6 0 15,4 3 0-15,21 4 0 0,-17 6 0 16,2 0 0-16,4 21 0 0,-3-21 0 15,2 24 0-15,21-6-22 0,-29-2-144 16,-3-1-154-16,-4 9-195 0,-11-24-285 16,11 39-1436-16,-14-23 832 0,-3 6 178 15,0-2 430-15</inkml:trace>
  <inkml:trace contextRef="#ctx0" brushRef="#br0" timeOffset="7819.927">9046 11448 5073 0,'18'19'150'16,"-2"-1"152"-16,9-3 166 0,3 2 146 15,2-6-73-15,32 5 249 0,-32-12-626 0,1 9-90 16,-3-11-174-16,0 3-143 0,13-4-747 16,-36 2 279-16,12-2-236 0,-5 1-187 15,-1-2-182-15,-2 0 79 0</inkml:trace>
  <inkml:trace contextRef="#ctx0" brushRef="#br0" timeOffset="7954.768">9501 11568 4258 0,'13'0'208'0,"2"16"536"0,-8-16-110 16,1 13-75-16,2-13-15 0,-1 16-39 0,9-2 61 15,-11-6-432-15,-1 7-95 0,-6-9-39 16,0 2 0-16,0-1 0 0,0 2-269 15,0-4-59-15,0 0-238 0,0-5-166 16,0 0-318-16,0-18-1403 0,0 18 1247 16,27-21 387-16,-27 3 284 0</inkml:trace>
  <inkml:trace contextRef="#ctx0" brushRef="#br0" timeOffset="8092.1998">9563 11373 3918 0,'0'25'278'0,"0"-25"77"15,0 28 85-15,0-15-106 0,0-13-104 16,24 34-9-16,-24-18-165 0,0-8-162 16,17 1-127-16,-17-9-298 0,19 11-1393 15,-1-11 801-15,-6 0 204 0,2 0 330 0</inkml:trace>
  <inkml:trace contextRef="#ctx0" brushRef="#br0" timeOffset="8383.6389">9959 11455 4025 0,'0'16'137'0,"0"-16"109"0,0 0 89 16,-23 0 607-16,6 0-425 0,17 0-14 0,-28 0-47 15,28-16-77-15,-13 16-107 0,3 0 52 16,10 25-276-16,-9-25-41 16,9 25-7-16,0-25 0 0,0 46 0 0,0-26 0 15,20-2 0-15,-20 1 0 0,26-1 0 16,6 23 0-16,-13-27 0 0,3-2-64 15,-1-3-126-15,2-1-157 0,3-7-119 16,23-1-774-16,-23 0 498 0,-2-22-194 16,1 22-10-16,3-30-81 0,-1 11 155 15,17-24-184-15</inkml:trace>
  <inkml:trace contextRef="#ctx0" brushRef="#br0" timeOffset="9188.0739">10395 11422 2651 0,'7'-9'215'0,"-7"1"135"15,0 2 181-15,0-7 646 0,0 12-688 16,-26-2-33-16,8 0-23 0,18-3 20 15,-40 6 283-15,23 0-473 16,-34 21 146-16,40 2-381 0,-3-8-28 16,-23 38 0-16,30-30 0 15,0 0 0-15,2 1 0 0,1 25 0 16,4-27 0-16,0-1 0 0,0 0 0 16,0-1 0-16,22-8 0 0,2 9-13 0,-6-14-91 15,-1-6-86-15,-1-1-79 16,34-28-689-16,-36 28 636 15,3-28 26-15,11-10-236 0,-18 21 368 16,4 0 41-16,-5-2 40 0,-4 2 36 0,-4-4 7 16,-1-11 76-16,0 17-105 0,0 3 172 15,0 3 19-15,0 4 39 16,0 5 371-16,0 0-272 0,-18 0 5 0,18 25-11 16,0-25-26-16,0 23-32 0,23-7 67 15,-23 6-180-15,22-6-47 0,-22 3 13 16,25-6-77-16,10 9-194 0,-16-22-38 15,1 13-140-15,3-13-99 0,3 0-100 0,1 0-151 16,37-30-762-16,-34 30 774 16,-1-25 182-16,2 11 93 0,-1-4 68 0,17-14 12 15,-23 13 418-15,2 4 172 16,-2 0 193-16,-3 0 109 0,-3 2 192 0,10-5 834 16,-14 10-820-16,-5 3-58 0,-7-1-146 15,-1 0 25-15,1-5 454 0,-2 5-665 16,0-2-107-16,0-8-130 0,0 7-88 15,0-7 0-15,-20-4 0 0,6 18 0 16,14-3 0-16,-30 5 0 0,6 0 0 16,-12 36 0-16,18-18 0 0,4 1 0 15,-3 1 0-15,3 6 0 0,-4 4 0 16,4 32 0-16,6-30 0 0,3 2 0 16,1-5 0-16,4 0 0 0,22 13 0 0,-22-29 0 15,30-6 0-15,-11-7 0 0,5 0 0 16,-1 0 0-16,27-51-232 0,-29 27 29 15,4-5-74-15,1 0 24 0,-2-5 59 16,13-40-154-16,-27 35 231 0,2-10 29 16,-5 3 13-16,-7-1 19 0,0-4 16 15,-28-62-15-15,28 53 50 0,-38-4 10 16,10 5 44-16,-4-5 68 0,-29-52 342 16,36 70-115-16,-2 8 24 0,5 8-75 15,7 11-77-15,15 10-124 0,-10 9-92 0,10 28 0 16,0-9 0-16,0 6 0 0,0 7 0 15,21 39 0-15,-21-33 0 0,20 6 0 16,-20 2 0-16,21-3 0 0,-7 7 0 16,-3 57 0-16,9-52 0 0,-8-1 0 15,1-4 0-15,-5-1 0 0,17 37 0 16,-11-51 0-16,6-6 0 0,5-4-42 16,-8-4-207-16,1-6-257 0,29 2-1471 15,-33-13 757-15,3-1-164 0,-3-3 158 0,-10 0 376 16</inkml:trace>
  <inkml:trace contextRef="#ctx0" brushRef="#br0" timeOffset="9528.3745">11448 11384 4832 0,'2'-28'91'0,"-1"28"75"0,-1 0 455 16,0-21-219-16,0 21 36 0,-18 0 12 15,18 0 42-15,-28 0-145 0,5 0 5 16,23 27-352-16,-19-27 0 15,19 31 0-15,-16-8 0 0,16 25 0 0,0-23 0 16,0 3 0-16,0-2 0 0,0 3 0 16,31-7 0-16,-2 14 0 0,-13-24 0 15,46 10 0-15,-41-22 0 0,-1 0 0 16,0 0 0-16,0-27 0 0,12 3-8 16,-18 5-89-16,-6-3-76 0,-1 3-64 15,-4-3-57-15,-3-4 24 0,0-25-233 16,-27 24 278-16,27 0 51 0,-30 3 66 15,30 2 57-15,-48-11 26 0,48 23 24 16,-23 7 17-16,10 3 68 0,13 0-7 16,-17 0-14-16,3 27 70 0,7 3-109 15,1-14-9-15,2 0-18 0,4 0-67 0,-3 14-304 16,0-16-116-16,3-3-288 0,0-11-160 16,0 0-270-16,0 10 79 0</inkml:trace>
  <inkml:trace contextRef="#ctx0" brushRef="#br0" timeOffset="9815.4822">11753 11393 4488 0,'21'17'432'0,"-15"-17"49"0,-1 0 219 16,0 17 46-16,7-17-81 16,0 15 6-16,-6 1-663 0,-6-3-8 15,0-6 0-15,0 7 0 0,0-2 0 0,0 15 0 16,0-12 0-16,0-3 0 15,0-1 0-15,0 0 0 0,0-2 0 0,0-1 0 16,0-8 0-16,0 0 0 16,0 0 0-16,0 0 0 0,17 0 0 0,-17-24 0 15,0 24 0-15,13-22 0 0,-13 1 0 16,0-2 0-16,36-29 0 0,-21 25 0 16,2 2 0-16,4 1 0 0,-1 0 0 15,35-14-72-15,-37 27-151 0,6-2-145 16,-1 3-312-16,0-1-91 0,0 3-114 15,14 1-1165-15,-23 5 968 0,-1-7 143 0,-2 6 310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1T16:00:22.43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8086 6129 1919 0,'0'0'41'0,"0"0"21"0,0 0 27 15,0 0 14-15,0 0 19 0,0-10 110 16,0 10-113-16,0 0 4 0,0 0 13 16,0 0 19-16,0 0 35 0,0 0 287 15,0 0-198-15,0 0-15 0,0 0-21 0,17 0-36 16,-17 0-49-16,0 0 33 0,0 0-117 16,0 0-2-16,0 0 7 0,0 0 14 15,0 0 2-15,0 0-64 0,0 0-17 16,0 0-14-16,0-22 30 0,18 1-51 15,-18 7 18-15,0-2-15 0,20-1-18 16,-20-1 2-16,17-1 3 0,0-24-27 16,-7 21 43-16,0 2-20 0,-3-2 21 15,4 2 10-15,-3 0-5 0,7-12 16 16,-5 19-8-16,-3 3 5 0,-3 4 0 16,4 4 0-16,5 2-5 0,-4 0 11 15,0 31-25-15,0-31 14 0,0 29 5 16,3-10-31-16,9 19 36 0,-11-20-13 15,0-1-10-15,1-2 6 0,0-3 8 16,13 13 58-16,-18-16-64 0,6-5-19 16,-1-4-34-16,-2 0 13 0,10-21-68 15,-10 21 50-15,1-29-5 0,3 9-7 0,-6-1 0 16,2-2 20-16,1-20-29 0,-6 24 81 16,-1 0-6-16,-1 3 28 0,0 3-18 15,0 5 4-15,7 1 56 0,-3 7-4 16,1 0-27-16,2 0 33 0,2 19 18 0,15 9 82 15,-13-11-139-15,2-3-14 16,0 7-4-16,1 1-36 0,0 1 40 0,14 17-4 16,-14-23-19-16,-2 0 2 15,-3 3 11-15,2-9 6 0,9 0-30 0,-11-5-18 16,-1-3-1-16,-1-2 19 0,-1-1-20 16,1 0 13-16,9 0-129 0,-11-23 64 15,1 23-3-15,0-19 8 16,1 19 12-16,7-39-152 0,-9 27 150 0,1 2-30 15,2 0 25-15,-4 10 34 0,3-7 5 16,10 7 92-16,-7 0-45 0,2 0 3 16,0 24 10-16,-1-24-9 0,4 24 40 15,13 1 170-15,-15-25-98 0,-2 24-17 0,1-12-19 16,-2-1-58-16,9 4-8 16,-14-15-41-16,0 7 28 0,0-7 14 0,-2 0-5 15,-1 0-11-15,2-28 2 0,-2 28-24 16,-2-36-21-16,3 14-50 0,1-6-17 15,3 0 25-15,9-28 4 0,-4 30 87 16,-3-1 1-16,2 4 16 0,-2 1-1 16,12-15 122-16,-14 19-26 0,4 0 58 15,-7 1-13-15,0-3-1 0,3 2-27 16,2-17 27-16,-7 16-107 0,0-1-12 16,-4-2-17-16,0 1-9 0,0 1 12 15,0-30-49-15,0 26 31 0,0 2 37 16,17 1 55-16,-17 1-66 0,0-14-6 15,0 19-37-15,0 5 26 0,0 1 3 16,18 0-4-16,-18 3 16 0,16 4 88 16,-16 2-40-16,0 0 0 0,17 22-10 0,-17-22-4 15,24 54-18-15,-14-31-39 0,3 4-13 16,1-1 10-16,2 6-7 0,0-8-11 16,21 26 26-16,-15-27 19 0,-1-2-18 15,1-1-10-15,-1-2 4 0,26 11-38 16,-25-17 26-16,-1 1-41 0,1-7 37 15,-1 0-2-15,-2-3-1 0,15 1 42 0,-18-4-82 16,-1 0-51-16,-3-36-29 16,1 36-7-16,10-66-86 0,-13 28 132 0,1-5-17 15,-3-6-13-15,1-4-56 16,-3 1-7-16,6-59-124 0,-8 56 248 16,1 5 38-16,1 7 34 0,3 6 56 0,8-24 123 15,-7 37-62-15,0 2 1 16,1 2-16-16,2 3 65 0,-3 3-67 15,9-10 53-15,-9 15-110 0,-1 3 56 0,-1 2 9 16,1 2 55-16,8 2 93 0,-7 0-149 16,-5 27-2-16,3-10-40 0,-3 4-17 0,0 7-26 15,6 43-17-15,-6-26-22 16,2 9 6-16,1 7-9 0,2 5 9 16,18 76-11-16,-15-67 16 0,1 7-12 0,0-2 30 15,2-3 3-15,0 1 0 16,9 64 35-16,-15-71-50 0,1-4-2 15,-1-1 12-15,-1-6-14 0,1 57 27 0,-7-65-38 16,-1-1-48-16,-1-4-141 0,-1-6-185 16,0-2-209-16,0 23-1375 0,0-35 651 15,-23-4 204-15,23-5 400 0</inkml:trace>
  <inkml:trace contextRef="#ctx0" brushRef="#br0" timeOffset="563.619">10501 6496 537 0,'-6'4'90'0,"4"-4"-39"0,-1 3-13 16,3-2-57-16,0-1-5 16,-3 3 17-16,3-3-106 0,0 0 23 0,0 0-25 15,0 0 54-15,0 0-13 0,0 0-9 16</inkml:trace>
  <inkml:trace contextRef="#ctx0" brushRef="#br0" timeOffset="3564.8992">10413 6507 554 0,'0'17'-1'16,"0"-17"-3"-16,0 0 0 0,-4 0-5 0,4 0-26 16,0 0-1-16,0 0 2 0,0 0 5 0,0 0 0 15,0 0 11-15,0 0 9 0,0 0 23 16,0 0 33-16,0 0 5 15,0 0 43-15,0 0 150 0,0 0-89 16,0 0-7-16,0 0-41 0,0 0-24 0,0 0-14 16,0 0-50-16,0 0 36 15,0 0-68-15,-19 0 16 0,19 0-5 16,0 0-23-16,-15 0 25 0,15 0 15 0,-14 0 22 16,14 0 32-16,0 13 38 0,0-13 177 15,0 0-128-15,0 9 12 0,0-9 5 16,0 0 31-16,0 0-6 0,22 8 155 15,-22-8-206-15,18 5 8 0,-18-5-21 16,0 2-3-16,0 2 85 0,10-3-124 16,-10 1 7-16,0-1-3 0,0 0 46 0,0 3 5 15,0 3 52-15,0-4-122 0,0 3-11 16,0 3-45-16,0 1 90 0,0 13 5 16,0-10-2-16,0 4-51 0,0 3-6 15,0 2 1-15,21 4-10 0,4 39 55 16,-9-25-63-16,4 2-24 0,-1 3-2 0,5-2-16 15,26 35 10-15,-28-47 15 16,4-5 17-16,-1-6 8 0,0-6-6 0,2-8-16 16,22-6-28-16,-25-29-1 0,0 8-2 15,-2-9 6-15,-2-12-23 16,12-69 0-16,-18 43 13 0,-5-8 18 0,-2-8 25 16,-2-7-32-16,2-3-5 0,2-83 8 15,-5 96-7-15,3 7 7 0,0 13-8 16,0 8 46-16,10-17 137 0,-8 48-77 15,-2 7 4-15,1 9 20 0,3 6 13 16,2 0 4-16,21 57 26 0,-13-25-142 16,0 7-24-16,4 6-18 0,2-3 14 15,24 45-12-15,-30-49 17 0,0-2-13 0,1-3 0 16,-3-7-18-16,-3-5-14 0,11-2-114 16,-15-19 37-16,-2 0 10 0,-2-19-15 15,-3-7 13-15,-2-46-126 0,-3 30 143 16,0 1 22-16,0-3 30 15,-22 5 28-15,22 3 0 0,0-10-25 0,0 29 27 16,0 8 4-16,0 9 33 0,0 0 22 16,22 27 27-16,5-8-40 0,-10 1-16 15,-1 6 9-15,4 1 7 0,-1 0-25 16,19 24-31-16,-22-26 27 0,2-5-9 16,-2 2 32-16,-3-8-71 0,10 5-213 15,-12-19 80-15,-4 0 11 0,0-20 27 16,-3 2 53-16,-3-9-54 0,-1-33-109 15,0 26 151-15,0 2 57 0,0 3 33 16,0 3 5-16,0 5-9 0,0-7-1 0,0 18 34 16,0 10 42-16,31 0 41 0,-31 0 3 15,24 0 105-15,15 18-89 16,-12 2-59-16,-16-2-61 0,2-18 4 16,-1 18-48-16,2-18 29 0,10 12 17 15,-11-5 42-15,-4-7-100 0,-2 0-48 16,3 0-45-16,-1-19-64 0,4-11-114 0,-8 11 184 15,3-2 37-15,-3-2 11 0,-1 2 49 16,9-14 13-16,-6 19 29 0,3 4-5 16,-2 3 27-16,0 9 18 0,2-8 25 15,7 8 91-15,-5 0-112 0,-7 0-32 16,2 0-10-16,3 16-9 16,2-16 8-16,13 0-16 0,-14 0 30 15,0 0-6-15,7 0 65 0,-3 0-68 0,18-40-24 16,-18 18 26-16,3-5-16 15,0-7 12-15,0-4-34 0,0-4-57 0,16-47-21 16,-23 40 19-16,0-1-5 16,0 1 13-16,-2 3 22 0,6-29 66 0,-7 45 17 15,-3-1 12-15,3 5 23 0,1 3 37 16,0 3 17-16,14-21 100 0,-12 24-136 0,2 0-19 16,-1 4-8-16,-1 0 17 0,2 2-22 15,5-1 62-15,-11 9-44 0,5 3 39 16,-4 0 43-16,5 20 47 0,4 23 181 15,-8-10-234-15,-3 10-54 0,2 11 8 16,-2 7-69-16,-2 5-4 0,3 79-17 16,0-67-5-16,4-6-4 0,2 3-1 15,-1-9-18-15,17 55 22 0,-13-75 17 16,2 0-17-16,-3-5 2 0,-1-8-2 16,4-12-9-16,25 2-110 0,-24-22-46 15,2-1-80-15,4-25-22 0,2-2 43 0,26-50-199 16,-30 27 98-16,0-9-184 0,-3-9-3 15,-4-3 67-15,-5-3 168 0,5-66 163 16,-6 74 129-16,-2 9 34 0,-2 11 53 16,3 10 85-16,0 9 72 15,13 2 345-15,-13 22-289 0,-1 3 31 0,1 0-75 16,1 34-37-16,7 19-67 0,-9-21-94 16,1 7-26-16,0 7 75 0,-2 2-109 15,-2 8-1-15,3 63-35 0,-3-56 57 0,2 3 10 31,2-2 0-31,-1-1-2 0,17 49-11 0,-8-61-15 0,0-3-10 0,6-7 3 16,-1-2-10-16,3-5-20 0,18 18-160 16,-17-31 43-16,-1-5-42 0,0-4-1 15,-3-2-18-15,19 4-109 16,-23-9 212-16,-2 2 73 0,13 22 56 16,-22-17-21-16,-3 5 19 0,3-1-2 15,0 5 138-15,10 22 122 16,-3-20-170-16,-3 0-63 0,2 4-12 0,1-3-19 15,16 23-10-15,-17-26-12 0,-1 4-3 16,-2-3-3-16,-5 0 3 0,5-4-14 16,5 11-28-16,-7-19-8 0,-3-6-27 15,4-4-16-15,-2 0-61 0,13-29-222 0,-15 12 92 16,-3-7-37-16,0-8-26 16,2-7 4-16,-3-11 66 0,0-68-241 0,-1 43 254 15,3 0 21-15,5 0 116 0,2 5 43 16,22-46 202-16,-13 73 17 0,4 6 55 15,2 18 47-15,-2 10 76 0,-2 7 74 16,12 27 487-16,-20-4-484 0,-2 4-85 16,-4 8-93-16,-1 4-64 0,-1-3-69 0,8 30-12 15,-6-34-41-15,0-3-6 16,0-5-5-16,1-5-14 0,11 2 10 16,-10-19-17-16,-1 0-31 0,2 0-58 0,1-25 8 15,0 4-66-15,7-30-147 16,-8 22 136-16,3-2 62 0,-5 3 44 0,1-2 27 15,14-12 47-15,-12 25 6 0,1 3 28 16,-1 5 27-16,2 9 52 0,-2 0 69 16,12 0 238-16,-14 0-282 0,2 26-20 15,-2-26 8-15,-2 29 62 0,-1-15-32 16,13 11 49-16,-11-25-208 0,1 17-12 16,3-17 2-16,-5 9-6 0,13-9-37 15,-9 0-61-15,-2 0-57 0,2-29-53 0,-2 10-18 16,0-4 64-16,13-36-122 0,-15 29 215 15,2-3-1-15,-2 4 88 0,-2 4 26 16,7-13 69-16,-9 30-32 16,6 8 61-16,-2 0-4 0,-1 0 29 0,-3 21-39 15,10 16 156-15,-12-17-129 0,5 4 54 16,-1-2-34-16,1 4-5 0,11 19 64 16,-9-27-202-16,1-3-20 0,7-1-7 15,-5-6-26-15,7-8 14 0,11 0-82 16,-17 0-18-16,5-24-26 0,-3 7-17 15,2-4 10-15,7-28-16 0,-13 22 126 0,-3-2 28 16,2 1 7 0,-4 3-7-16,-1 1 14 0,1-11-3 0,-5 21 50 0,0 4 24 15,2 4-10-15,-2 6 32 0,0-6 23 16,0 4-47-16,0-3-30 0,0 0-14 16,0-5-6-16,22-7-3 0,6-26-9 15,-8 11-21-15,0-4-4 0,7-6 16 16,0-9-6-16,24-59-2 0,-24 45 3 15,-5-8-4-15,-8-7-35 0,2-11-114 16,-11-7-107-16,-3-124-292 0,-2 103 376 16,0-2 75-16,0 0 35 0,0 8-36 0,0-74-16 15,20 117 92-15,0 4 88 16,0 19-2-16,5 12 5 0,-2 11-8 0,15 12 321 16,-27 12-48-16,5 25 73 0,-5 6-59 15,3 8-49-15,13 70 275 0,15 115-72 31,-23-23-464-31,-15-86-36 0,-4 8 0 16,0 14 0-16,0 147 0 0,0-143 0 0,0-9 0 16,0-3 0-16,0-8 0 0,29-12 0 15,16 74 0-15,-18-103 0 0,1-8 0 16,0-6 0-16,3-6 0 0,28 37-35 16,-31-59-42-16,2-6-44 0,-1-2-83 15,0-1-35-15,-3-7-50 0,24 16-354 0,-27-19 340 16,-1-7 54-16,-3 3 57 0,-3-8 54 15,15-4 15-15,-17-3 105 0,-1 0 15 16,1-35-8-16,1 13-12 0,-4-8-10 16,14-56-64-16,-18 33-2 0,1-12 21 15,-2-10 0-15,-4-12 2 0,-1-97 33 16,-1 94 58-16,0 0 41 0,0 8 46 16,0 15 70-16,0 13-71 15,0-3 6-15,0 47-92 0,0 10 50 0,0 0 28 16,0 34 28-16,27 29 118 0,-1-22-123 0,-6 3-35 15,-5 3-34-15,-1 4-5 16,1-2-37-16,9 49 4 0,-24-53-2 0,17 1-18 16,-11-4 11-16,1-5-29 0,2 24-3 15,-7-42-100-15,3-3-9 0,-2-7-98 16,3-9 40-16,1 0 23 0,10-68-266 16,-7 27 126-16,1-9-61 0,0-14 27 15,-1-6 5-15,3-10 86 0,12-68 99 16,-12 76 225-16,-1 9 82 0,2 11 94 0,-4 14 45 15,15-1 315-15,-14 33-348 0,2 6-3 16,-3 21-29-16,2 1-9 0,-3 4-6 16,14 37 128-16,-12-29-209 15,-2 1-51-15,2-4-31 0,-1-1-41 0,14 18 14 16,-16-30-18-16,1-3 13 0,1-5-18 16,-3-3 38-16,1-7-55 0,7 0-132 15,-11 0 3-15,3-36 21 0,0 11 25 16,-2-3 68-16,5-43-80 0,-6 35 94 15,1-3-17-15,0 6 44 0,2 7-4 16,1 5 3-16,11-3 0 0,-6 24 10 0,0-5 11 16,1 5 4-16,-1 0 23 15,20 19 47-15,-19 3-32 0,-2-22-5 16,0 28 29-16,-3-11-9 0,1-2-1 0,0 9 36 16,-8-24-83-16,4 16-14 0,-4-16-16 15,4 0 1-15,3 0-48 0,-1-22-17 16,3 3-7-16,1-6 18 0,3-2-1 15,1 1 31-15,18-27-12 0,-14 29 34 16,-2 6 4-16,-2 4-3 0,1 14 1 16,6 0 58-16,-12 0 18 0,-4 0 33 0,-1 32 24 15,1-32 6-15,2 34-15 16,7-1 25-16,-6-18-105 0,3-1-17 16,6-14-10-16,4 15 12 0,38-15-70 15,-21 0-113-15,3-23-198 0,4 23-240 16,1-21-460-16,-2 21-314 0,29-26-1115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1T16:12:30.6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25078 1076 1767 0,'2'-3'136'0,"0"1"94"16,1-1 101-16,2 2 39 0,-3-1 53 0,5 0 471 15,-5 2-474-15,2 0-95 16,0 0-85-16,-1 0 2 0,11 20 203 0,-9-20-192 16,1 22-13-16,0-6 13 0,-1 6 1 15,-2 1-19-15,2 31 131 0,-3-25-254 16,-1 6-48-16,0-3-40 0,-1-3-9 16,0 33-25-16,0-35 19 0,0-5-10 15,0 2-65-15,0-9-100 0,0 4-174 0,15 6-801 16,-15-18 252-16,0-1-147 0,18-6-169 15,-18 0-47-15,15 0 393 16</inkml:trace>
  <inkml:trace contextRef="#ctx0" brushRef="#br0" timeOffset="418.7432">25097 1013 1788 0,'-3'-5'81'0,"0"0"70"0,-1 4 72 16,2-3 62-16,2 0 213 0,0-2-112 15,0 5-112-15,24-1-173 0,-24 2-30 16,28 0-22-16,-9-1-17 0,7 1-18 15,35 0-12-15,-26 0-12 16,3 0 12-16,1 0-38 0,1 0 29 16,30 18 26-16,-41 0 103 0,-2-18-77 15,-5 25 4-15,-7-7 51 0,-5 4-35 16,0 19 242-16,-10-19-182 0,0 0 11 16,0 2-17-16,-31 2-35 0,31-1-7 0,-57 21 64 15,30-23-56-15,0 2 24 0,-4 0-25 16,1-4-5-16,-35 15-10 0,32-21-59 15,1 0-2-15,0-2-12 0,1-4 14 16,4-1-9-16,-19 0-173 0,27-8-47 16,0 0-237-16,6 0-258 15,-9-58-2304-15,22 44 2352 0,0-1 328 0</inkml:trace>
  <inkml:trace contextRef="#ctx0" brushRef="#br0" timeOffset="1106.7184">24836 1068 947 0,'0'-5'115'0,"0"2"48"16,0 2 31-16,0-5 18 0,0 3-25 15,20-5 198-15,-20 4-199 0,0 1-11 16,0 2 5-16,0-1 28 0,0 1 293 15,0 1-199-15,-21 0 16 16,-19 0 476-16,23 17-608 0,-3-17-6 16,-6 22 21-16,-1-7 14 15,-28 21 226-15,27-9-244 0,1-1-53 16,1 3 28-16,6 3-21 0,-6 38 83 0,24-36-205 16,2 4-16-16,0-8 6 0,45 1-22 15,-9-1-44-15,64 16-541 0,-38-25-14 16,3-10-385-16,6-2-269 0,-2-2-130 15</inkml:trace>
  <inkml:trace contextRef="#ctx0" brushRef="#br0" timeOffset="1754.1259">27262 1140 1251 0,'0'-9'124'0,"0"9"49"0,0-4 51 16,0 4 69-16,0-8 192 0,0 8-229 15,-20-2-10-15,20 0-12 0,0 1 12 0,-15-1-16 16,4-1 288-16,1 3-285 0,1 0 28 16,-6 0-55-16,-1 0 12 0,-2 0 30 15,-22 17 189-15,17 3-189 0,-2-20 1 16,1 31-14-16,4-12-12 0,-16 30 55 16,24-20-202-16,8 0-28 0,4 3-25 0,0 1-10 15,27 1-6-15,23 23-41 0,-13-29-88 16,4-6-265-16,6-3-138 0,0-4-279 15,48 2-1252-15,-48-15 871 0,2-2 196 16,-6 0 353-16</inkml:trace>
  <inkml:trace contextRef="#ctx0" brushRef="#br0" timeOffset="2271.0719">28072 1210 1765 0,'0'-6'47'0,"0"-2"52"16,0 1 57-16,0-2 80 0,0 1 25 16,0-9 298-16,-19 13-307 0,19-3 18 15,0 1-13-15,0-1 38 0,-12 2-18 16,2-7 75-16,10 5-220 0,-13 2-7 15,4 0-90-15,-1 3 176 0,-15-3 44 16,10 3-16-16,-3-1-128 0,-1 3-1 16,-44 0 93-16,38 0-183 15,4 32 1-15,2-32-25 0,-13 53 28 16,22-34-29-16,6 5 7 0,4 6 4 16,0-4-19-16,34 23-166 0,-11-28-35 15,2 2-67-15,2-3-23 0,-3-5-18 0,5-1-10 16,29-1-464-16,-31-10 374 15,-5-3 46-15,-2 0 56 0,-1 0 53 0,14-22-88 16,-23-2 298-16,-1 7 23 0,-3-5 66 16,-2-4-21-16,-2-4 29 0,-2-24 191 15,0 26-52-15,0 7 42 0,-23 2 19 16,23 6 36-16,0 8 79 0,-16 5 450 16,16 0-465-16,-13 0-80 0,13 27-33 15,0-11 35-15,0 27 321 0,0-18-332 0,0 3-68 16,0 3-69-16,21-3-28 15,-21 4-51-15,15 26-25 0,0-32-96 16,-15-2-187-16,18-2-212 0,-9-2-364 16,12 9-1668-16,-11-22 1304 0,-3 2 371 0</inkml:trace>
  <inkml:trace contextRef="#ctx0" brushRef="#br0" timeOffset="4700.4144">22495 2009 1215 0,'-1'0'52'0,"1"0"58"15,-2 0 46-15,2 0 193 16,0 0-189-16,0 0 7 0,0 0 21 0,0 0 35 16,19 0 178-16,-19 0-209 15,17 0-15-15,-17 0-13 0,15 0 22 0,-15 0-16 16,26 0 111-16,-15 0-174 0,2 0-37 15,1 0 15-15,0 0 18 0,3 0-17 16,19 0 91-16,-17 0-135 0,1 0 0 16,4 12-29-16,3-12 41 0,28 5-9 15,-27-5-15-15,5 5-10 0,3-5 0 16,3 0 74-16,3 0-78 0,42 0 33 0,-35 0-74 16,-3 0 41-16,2 0-24 15,-2 0-3-15,36 0 10 0,-42 0 9 0,-1 0-16 16,-1 0-7-16,1 0 11 0,-2 0 1 15,31 18 8-15,-34-18-16 0,0 0-9 16,1 11 19-16,-2-11 13 0,31 0 4 16,-33 0-4-16,5 0-49 15,-2 0 41-15,-3 0 1 0,0 0-34 16,25 0 56-16,-27 0-27 0,-1-14 21 0,-2 14-19 16,1 0 10-16,27 0-10 15,-28 0-6-15,2 0 0 0,2 0 8 0,0 0-1 16,1 0-3-16,32 0-4 0,-27 0 0 15,-1 0 16-15,3 0-16 0,-2 0 12 16,41-15-71-16,1 15 71 0,-3-11 51 16,-37 11-63-16,-1 0 1 0,-4 0-1 15,3 0 11-15,36 0-16 0,-1 0 21 16,-2 0-4-16,-35 0-3 16,1 0-26-16,1 0 13 0,1 0 4 15,1 0 4-15,45 0 2 0,-43 0 2 0,2 0 0 16,2-13-3-16,-4 13 3 15,37 0-2-15,-41 0 7 0,-1 0 9 16,-3 0-20-16,-1 0 28 0,-4 0-12 0,25 0-23 16,-27 0 23-16,-1 0 18 15,3 0-10-15,0 0 63 16,32 19-65-16,-26-19-15 0,3 0-40 16,1 0 25-16,1 0 26 0,2 10-4 0,37-10 29 15,-39 0-36-15,-1 0-1 0,-3 0-1 0,-2 0-29 16,33 0 1-16,-36 0 18 15,0 0 3-15,0 0 49 0,-2 0-49 16,1 0 0-16,46 15-14 0,-4-15 1 16,-48 0 29-16,23 0-4 15,-20 0-69-15,2 0 59 0,0 0-3 16,2 0-44-16,5 0 121 0,33 0-78 0,-31-17 93 16,-1 17-98-16,4 0 15 0,-3 0-8 15,36-13-25-15,-37 13 25 0,-1 0 8 16,1 0-7-16,-4 0 2 0,3 0 0 15,27 0 3-15,-28 0-5 0,0 0 5 16,-1 0-6-16,6 0 0 16,36 0 9-16,-34 0-2 0,3 0-3 15,97 0-9-15,-92 0 13 0,2 0 68 16,5 0-46-16,52 0 69 0,-53 0-89 16,3 0 62-16,0 0-4 15,-2 0 34-15,-3 0-61 0,51 0 7 0,-51 0-53 16,-2 0 18-16,-4 0-3 0,1 0 12 15,42 0-7-15,-45 0 36 0,0 0 18 0,0 0 21 16,-3 0 7-16,1 0-2 0,30 0 17 16,-36 15-77-16,-7-15-31 15,-1 0 5-15,-6 0 1 0,10 0-36 0,-23 0-187 16,-4-19-221-16,-4 19-318 0,-1-17-362 16,-23 17-232-16,-25-36-718 0</inkml:trace>
  <inkml:trace contextRef="#ctx0" brushRef="#br0" timeOffset="5489.6111">24093 568 977 0,'5'-9'250'0,"2"1"218"16,-4 8-251-16,0-5 119 15,0 5-93-15,-3 0-135 0,2 0 175 16,5 0 138-16,-5 0-231 16,1 24-38-16,5 0 140 0,-5-9-105 15,3 2 25-15,7 32 181 16,4 15-128-16,-6-24-180 16,-2 11-12-16,2 8-3 0,12 79 39 0,-15-58-84 15,0 11 14-15,-2 12-39 0,-2 8 76 16,-1 5 40-16,0 119 91 0,-1-108-140 15,-2 0 57-15,2-4-21 0,-2-4 0 16,6 98 3-16,-2-122-59 0,-2 1-22 16,4-8 44-16,-1-9-83 0,1-8 12 15,10 50 20-15,-10-63-10 0,1-7 2 16,1-2-13-16,-1-5-16 0,5 27 14 0,-7-42 4 16,-3-2-4-16,4-7 8 0,-4-4-11 15,0-3-178-15,-2-12-57 0,0-1-106 16,0 0-169-16,0-30-267 0,-19 10-153 15,19-33-1261-15,-21 22 1504 0</inkml:trace>
  <inkml:trace contextRef="#ctx0" brushRef="#br0" timeOffset="6155.3782">26024 707 1580 0,'0'-11'247'15,"0"7"-45"-15,0-3 205 0,0 7 249 16,0 0-228-16,0 28 399 16,0 0-161-16,0-10-410 0,0 8-30 15,17 8-15-15,3 49 268 0,-20-30-288 16,17 9-56-16,-17 11-53 0,23 14 18 15,-12 8 10-15,5 113 150 0,-7-95-127 16,-2 4 5-16,-1 4 20 0,-6 4 31 0,8 108 161 16,-4-122-246-16,-4 0-56 15,0-6-40-15,4-4-8 0,-2-7 0 16,9 70 0-16,-5-88 0 0,2-6 0 16,1-7 0-16,0-5 0 0,13 39 0 15,-15-56 0-15,0-2 0 0,-2-6 0 0,1-6 0 16,-4-5 0-16,3 7 0 15,-3-20 0-15,6-3 0 0,-6-5 0 0,0-1-108 16,0 0-466-16,-2-27 7 0,0 27-125 16,0-39-259-16,0 12-225 0,0-5-213 15,0-45-717-15</inkml:trace>
  <inkml:trace contextRef="#ctx0" brushRef="#br0" timeOffset="6952.6245">28974 942 440 0,'-21'-16'68'15,"21"4"71"-15,0-13 325 0,-13 13-190 16,13 7-25-16,0-4-16 15,0 3 45-15,0 0-40 0,0 1 294 0,0-4 416 16,16 9-346 0,-16 0-276-16,0 0-87 0,0 0-16 15,0 23 264-15,0-1-213 0,0-7 1 0,0 8-19 16,8-3-21 0,-8 9-29-16,10 44 93 0,-4-27-190 0,-1 3-25 0,0 8-1 15,1 4-5-15,9 86 57 0,-8-67-107 16,-1 10-11-16,-1 5-13 0,-1 3 1 15,2 4 13-15,3 99 52 0,-5-97-34 0,0-2 19 16,1-3-8 0,1-1 7-16,7 80 12 0,-6-99-49 15,-1-7-17-15,0-3 0 0,-1-6 0 0,0-8 0 16,4 39 0-16,-6-50 0 0,1-6 0 16,2-1 0-16,0-7 0 0,4 15 0 15,-5-28 0-15,-1 0 0 0,1-7 0 16,-1-3 0-16,-2 1 0 0,2-1 0 15,-4-7 0-15,0 2 0 0,0-2 0 16,0 0 0-16,0 0 0 0,0 0 0 16,0 0 0-16,0-17 0 0,0 17 0 15,0 0 0-15,18 0-94 0,-18 0-496 16,14-31-13-16,-14 31-139 0,0-21-230 16,15 21-215-16,-15-24-187 0,9 3-669 15</inkml:trace>
  <inkml:trace contextRef="#ctx0" brushRef="#br0" timeOffset="8522.2026">23164 2622 1841 0,'-17'0'96'15,"17"0"256"-15,0 0-99 0,0 0-24 16,0 0-12-16,0 0 79 0,0 0 63 16,0 19 421-16,0-19-426 0,0 22-94 15,0-22-32-15,0 22 1 0,12 4 114 16,-12-14-237-16,0 0 16 0,0 0 10 15,0-2-34-15,0 0 18 0,0 0 11 0,0-5-77 16,0-3 23-16,0-2 7 0,0 0-13 16,0 0 8-16,0-20-67 15,0 20-7-15,0-21 0 0,0 21-3 16,0-32-5-16,0-4-2 0,-20 17 5 16,20 1 2-16,-18 0-6 0,18 3 11 15,-43 3 7-15,27 0 11 0,-42 7 55 16,36 5-36-16,-1 0 24 0,-3 21 0 15,0-21 9-15,-30 47 70 0,27-26-64 16,-2 3 0-16,1 1 5 0,2 6 5 16,-1 2 0-16,-18 40 89 0,28-32-79 15,4 4-29-15,5-1-17 0,4 5-37 0,6 46-16 16,0-58 0-16,37 12 0 0,-11-6 0 16,6-3 0-16,10 0 0 0,53 20 0 15,-40-34 0-15,-1 3 0 0,-1-14 0 16,-4-1 0-16,36 1 0 0,-52-13-13 15,-6-1-152-15,-4-1-174 0,-10 0-262 16,-5 0-263-16,-5-25-1604 0,-3 0 1067 16,-29 25 230-16,29-30 470 0</inkml:trace>
  <inkml:trace contextRef="#ctx0" brushRef="#br0" timeOffset="18887.0893">24561 2859 1937 0,'0'0'39'0,"0"0"55"15,0 0 226-15,0 0 135 16,0 0-129-16,0 0-141 16,25 0-44-16,-25 0-20 0,31 0 2 15,12 19 73-15,-18-19-77 0,0 0-4 16,-3 0 49-16,4 0-27 0,18 22-72 16,-27-22-89-16,-3 0 9 0,-3 0 40 15,-1 0 2-15,-4 11-9 0,-4-11-21 16,-2 0 11-16,0 0 1 0,0 0-8 15,0 0 3-15,0 0-2 0,-20 0 25 16,20 0-3-16,0 0 7 0,-13 0-6 16,13 0-2-16,0 0 1 0,0 0-20 15,0 0 9-15,0 0-13 0,0 0 5 16,0 0-5-16,0 0-60 0,0 0-34 16,0 0-81-16,0 0-90 0,0 0-66 0,0 0-66 15,0 0-334-15,0 0 414 0,0 0 50 16,0 0 62-16,0-20 23 0,0 20 30 15,0 0 173-15,0-17 26 0,15 17 32 16,-15 0 51-16,0 0-17 0,0 0 170 16,0 0-146-16,0-11 12 0,10 11 15 15,-10 0 39-15,0 0 1 0,0-6 223 0,0 6-246 16,0 0-20-16,0 0-24 16,0 0-2-16,0 0 79 0,0 0-117 15,0 0-9-15,0 0-20 0,0 0-9 16,0 0-4-16,0 17-24 0,0-17-14 0,0 19-13 15,0-19 23-15,0 15-19 0,0-15-13 16,0 21-23-16,17-16 22 16,-17 2 11-16,0-3-1 0,21-4-9 15,-8 4 17-15,-13-4-12 0,14 0-9 0,-6 0-9 16,-1 0 51-16,-1 0-46 0,4-21-37 16,-7 21-6-16,-1-23 56 0,-2 23 13 0,0-15 34 15,0 2-38-15,0 3-21 0,0 10-2 16,-19-12 5-16,19 12 9 0,0-7-3 15,-14 1-2-15,14 6 7 0,0 0-6 16,-12 0-5-16,12 0-3 0,0 0 21 16,-11 17-7-16,4 2 25 15,2-19-33-15,4 21 9 0,-3-21 6 0,3 20-28 16,1-5 26-16,0-15-18 0,0 11-13 16,0-11 1-16,0 0-89 0,21 0-65 15,-4 0-339-15,-17 0 252 0,13-21 44 16,-13 21 51-16,15-19 36 0,-5 2 46 15,-10 17 86-15,6-17 1 0,-6 17 16 16,0-9-40-16,0 9 31 0,0 0 52 16,0 0-14-16,0 0 15 0,0 0 26 15,0 0 11-15,0 0 23 0,-16 0 132 16,16 0-134-16,0 0 8 0,0 0 12 0,-15 0 4 16,15 16 45-16,0-16-139 0,0 13-20 15,0-13 7-15,0 14 35 0,0-14-20 16,0 17 24-16,0-12-69 0,0 2-1 15,0-4 9-15,18-1-69 0,-18 0 56 16,13-1-9-16,8-1-4 0,-21 0 13 16,13 0-16-16,-5 0-6 0,2-20 48 0,-10 20-31 15,5-20-5-15,-5 8 14 16,2 12 5-16,-2-15-5 0,0 0 58 16,0 15-10-16,0-9 185 15,0 9-175-15,-17 0-56 0,17 0 127 16,0 0-99-16,-12 17-3 0,3-17-70 0,9 0-5 15,0 17-122-15,0-17-296 16,0 15-301-16,0-1-1552 0,29-14 1457 0</inkml:trace>
  <inkml:trace contextRef="#ctx0" brushRef="#br0" timeOffset="19966.8534">25555 2893 1808 0,'0'0'64'0,"0"0"64"15,0 0 59-15,-18 0 76 16,18 0 339-16,-14 0-240 0,14 0 22 0,0 0-30 16,-16 0-17-16,16 0-90 15,-6 0 52-15,6 0-196 0,0 0-9 0,-6 0 7 16,6 0-12-16,0 0 23 16,0 0-37-16,0 12-8 0,0-12-25 0,-19 17 55 15,19-17-79-15,0 27 9 0,0-20-33 16,0 1 3-16,0 3 2 0,0-5-14 15,0 7 11-15,0-11 21 16,0 1-164-16,17-3 24 0,-17 0-23 16,0 0 36-16,17-22 7 0,-17 22 27 15,13-18-108-15,-2-7 86 0,-11 11-17 16,9 1 30-16,-9 1 36 0,6-7 11 16,-4 19 47-16,-2-12-20 0,0 12 29 0,0-5-8 15,0 5 22-15,-18 0 101 0,18 0-37 16,-26 0-8-16,26 0-21 0,-17 20 52 15,1-20-76-15,16 20-13 0,-11-20-55 16,11 14 17-16,0-14 69 0,0 14-64 16,0-3 30-16,0-11-44 0,44 8-7 15,-44-8-16 1,21 0-30-16,-21 0-54 0,19 0-25 0,-4 0-181 16,-15 0 183-16,10-15 22 0,-10 15 32 15,12 0 25-15,-12-14 23 16,1 14 9-16,-1-12 31 0,0 12 8 0,0-6-1 15,0 6-37-15,-19-7 27 0,19 3-3 16,-17 4 67-16,17-3-15 0,-16 1 139 16,16 2-109-16,-9 0 13 15,9 0-12-15,-5 0 123 0,5 0-115 0,0 0-5 16,-4 13-16-16,4-13 33 16,0 0 2-16,0 0 99 0,0 0-112 0,0 0 11 15,0 0 32-15,0 0 12 0,0 0 170 16,0 0-190-16,0 0 7 0,0 0-14 15,0 0-13-15,0 0-25 0,21 0-17 0,0 0-50 16,-21 0-3-16,28 0 5 16,-9 0-9-16,26 13 1 0,-22-13 3 15,4 8 21-15,-3-8-1 0,3 0-14 16,-2 8 41-16,21-5 116 0,-27-3-57 0,-1 0 1 16,-7 0-1-16,-1 0 28 15,1 0 194-15,-9 0-186 0,-2 0 6 0,0 0-35 16,0 0-20-16,0 0-31 0,0 0-28 15,-16 0-35-15,16 0 0 0,0 0 0 16,0 0 0-16,0 0 0 0,0 0 0 16,0 0 0-16,0 0 0 0,0 0 0 15,0 0 0-15,0 0 0 0,0 0 0 0,0 0 0 16,0 0-80-16,0 0-139 16,0 9-807-16,0-9 276 0,0 0-332 0,0 0-299 15,-17 0-37-15,17 0 200 0</inkml:trace>
  <inkml:trace contextRef="#ctx0" brushRef="#br0" timeOffset="56209.8067">26609 2914 2335 0,'0'0'96'15,"0"0"36"-15,0 0 52 0,0 0 77 16,0 0 315-16,0 0-254 0,20 0-63 0,-20 0-33 15,0 0-29-15,16 0-51 16,-1 0 89-16,-5 0-144 0,-1 0-10 0,1 0-8 16,2 0-4-16,1 0-19 0,15 0 57 15,-10 0-84-15,-1 0 40 0,4 0-11 16,2 0 4-16,25 0 95 0,-23 11-152 16,0-11 35-16,2 0-35 0,-3 0-1 15,1 9 20-15,16-9-50 0,-23 0 33 16,-4 0 27-16,-2 0 33 0,-3 0-66 15,1 0-2-15,-3 0-18 0,-5 0 16 16,0 0 3-16,0 0 5 0,0 0-11 0,3 0 18 16,0 0-3-16,-3-17-3 0,0 17 1 15,0 0-5-15,1 0-7 0,-3 0 6 16,0 0-16-16,0 0 20 0,0 0-13 16,0 0 10-16,0 0-7 0,0 0 51 15,0 0-36-15,0 0-4 0,0-12 20 16,0 12-56-16,0 0 72 0,0 0-47 15,0 0 11-15,0 0 4 0,0 0-22 16,0 0 28-16,0 0-8 0,0 0 4 16,0-22-17-16,0 22 9 0,0 0 1 0,0 0 1 15,0 0 4-15,0 0-4 16,0 0-3-16,0 0 3 0,0 0-28 16,0 0 33-16,0 0-8 0,0 0 8 15,0 0 52-15,0-16-105 0,0 16 54 16,0 0-31-16,0 0 48 0,0 0 46 15,0 0-62-15,0 0 0 0,0 0-10 0,0 0 5 16,0 0-5-16,0 0 10 0,0 0-9 16,-15 0 0-16,15 21 1 0,0-21-3 15,-12 12 12-15,12-12-4 16,0 17-22-16,0-6-7 0,0-11-27 0,0 13-37 16,0-13-29-16,0 12-121 0,0-12 143 15,24 7 10-15,-24-7-2 0,15 0-26 0,-15 0-9 16,13 0-126-16,0-21 115 0,-13 21 60 15,11-17-10-15,-11 17 7 16,7-14-25-16,0-2 79 0,-7 16 8 0,2-15 33 16,-2 15-50-16,0-13 29 15,0 0 3-15,0 6 5 0,0 2-6 0,-16 2 8 16,16-2 5-16,0 4 13 16,-13-2 57-16,13 3-41 0,0 0-11 0,-9 0 2 15,9 0-12-15,-5 20 16 0,5-20-33 16,0 20 4-16,0-20-12 0,0 17 20 15,0-17-26-15,0 16 13 0,0-3-11 16,0-13 18-16,0 12-6 0,15-12-14 16,-15 7-22-16,17-5-131 0,-17-2-11 15,10 0-26-15,-10 0-24 0,9 0-14 16,1-24-52-16,-10 24 187 0,6-17 63 16,-6 17-9-16,3-20 16 0,-1 20 21 0,0-20-11 15,-2 1 34-15,0 10 19 0,0 1 71 16,0 0 3-16,0 8 37 0,-21-5 145 15,21 5-148-15,0 0-32 0,-17 0-27 16,17 0-13-16,-14 21 11 0,6-4-54 16,8-17-5-16,-7 17 3 0,7-17-20 15,-5 17 1-15,5-1-17 0,0-16-44 16,0 11-78-16,0-11-109 0,0 7-96 16,0-7-71-16,0 0-655 0,16 0 561 0,-16 0 7 15</inkml:trace>
  <inkml:trace contextRef="#ctx0" brushRef="#br0" timeOffset="57210.6856">27187 2871 2258 0,'0'0'175'0,"0"0"-13"16,-19 0 60-16,19 0-7 16,0 17 29-16,-16-17 208 0,16 0-270 15,-6 0-22-15,6 0-32 0,0 12-11 0,0-12-14 16,0 0 86-16,0 9-106 15,0-9-7-15,0 0-1 0,16 8 15 0,-16-8-14 16,0 13 53-16,0-9-104 0,13-1 4 16,-13-1 3-16,12 0-36 15,7 3 45-15,-9-5-105 0,5 0 72 16,2 0-12-16,0 0-75 0,3 0 137 16,18 0-50-16,-19 0 96 0,3-16-116 0,-4 16 3 15,0 0 0-15,14 0-38 16,-20 0 51-16,-3 0 0 0,-1 0-6 0,-2 0-3 15,-3 0 1-15,1 0 4 0,-2 0-9 16,-2 0 9-16,2 0 0 0,1 0-5 16,1 0 15-16,1 0 7 0,-2 0-17 0,0 0 0 15,-2 0-1-15,5 0-49 0,0-19 8 16,-3 19 34-16,-1 0 36 0,-2 0 45 16,2 0-73-16,2 0 15 0,-3 0-44 15,-1 0 33-15,1 0-4 0,0 0 9 16,4 0-13-16,2 0-33 15,2-16 4-15,-4 16 28 0,-3 0-4 16,2 0 4-16,0-11 10 0,-1 11 16 16,3-11-17-16,-3 11-17 0,-1 0 8 15,0-7 1-15,0 7 8 0,3-11-12 0,-2 11 4 16,-3-2-37-16,2-4 55 16,-2 6 5-16,1-2-18 0,-1 2 70 15,0 0-47-15,0 0 68 0,0 0-53 16,0 0 20-16,0 0 28 0,-16 0-2 0,16 0 11 15,0 0 11-15,-11 0 13 0,11 0-16 16,-12 0 74-16,-2 0-120 0,14 17-4 16,-11-17-14-16,6 12-9 0,-4 2-10 15,8-14-20-15,0 17-10 0,1-8 10 16,0-1 14-16,0 2-3 0,0 3-30 16,20-10 10-16,-20 2-19 0,18 0 11 0,-18 0-17 15,18-4-130-15,5-1 45 0,-23 0-41 16,17 0-14-16,-17 0-8 0,16 0 34 15,0-20-67-15,-7 2 165 0,-4 18 17 16,1-21 9-16,0 21 37 0,-1-26-14 16,0 4-19-16,-5 12 14 0,0 2-8 15,0 8 13-15,0-11 4 0,-25 8 89 16,25 3-46-16,-18 0-5 0,18 0 30 16,-23 0-26-16,23 21-9 0,-18 1 20 15,2-22-77-15,16 20 43 0,-8-20-27 16,8 23 9-16,0-3-34 0,0-20 30 15,0 15-6-15,0-8-24 0,25-2-9 0,-25 0-42 16,17-5-178-16,4 0 63 0,-21 0-96 16,22 0-48-16,-11 0-48 0,10-21-236 15,-4 1 251-15,-10-10 146 16,-2 19 170-16,-1 0 25 0,-4 0 24 16,0 3 21-16,0 1 23 0,-22 0 183 15,22 1-22-15,-22 6 33 0,6 0 58 16,0 0-9-16,-2 0-37 0,-13 21 60 15,19-21-256-15,-1 15-25 0,6-15-11 0,-1 17-27 16,3 2 44-16,5-19-28 16,0 27 0-16,26-20-87 0,-26-7-62 15,21 0-184-15,-21 0-44 0,23 0-35 16,-1 0-398-16,-22-17 377 16,16 17 7-16,-16 0 38 0,15-15 32 15,-4 1-73-15</inkml:trace>
  <inkml:trace contextRef="#ctx0" brushRef="#br0" timeOffset="57498.0229">27690 2862 1568 0,'0'0'85'0,"-15"0"266"0,15 0-90 16,0 0-25-16,0 0 1 0,0 0 34 15,-13 0 287-15,13 0-287 0,0 0-21 16,0 0-42-16,0 0-48 0,-6 0-20 16,6 0 100-16,0 0-81 0,0 0-35 15,0 0-59-15,0 0-9 0,0 0 14 16,19 0-43-16,22 0-77 15,-5 0 30-15,-8 0 10 16,3 0 1-16,7 0 8 0,51 0-10 16,-39 0-7-16,3 0 26 0,-1 0 9 15,-1 0-18-15,37 0-21 0,-55 0 29 16,-8 0-6-16,-4 0 2 0,-11 0 94 16,-8 0 39-16,-2 0 396 0,-34 0-279 15,10 0-63-15,-1 0-86 0,-5-12-33 0,-35 12-49 16,34-8-75-16,-2 8-172 15,6-8-206-15,4 8-418 0,6-7-440 0,5 1-1378 16</inkml:trace>
  <inkml:trace contextRef="#ctx0" brushRef="#br0" timeOffset="58264.1461">27328 2900 1540 0,'0'0'81'0,"0"0"52"0,0 0 38 16,0 0 314-16,0 0-251 0,0 0 28 15,0 0-23-15,0 0 3 0,16 0 217 16,-16 0-273-16,0 0-9 0,0 0-42 16,15 0-12-16,-15 0-5 0,23 0 139 15,-14 0-191-15,3 0-13 0,2 0-20 0,1 0-47 16,4 0 28-16,23 0-18 0,-21 0 4 15,-1 14 4-15,1-14-4 16,-3 0 0-16,11 0-5 0,-20 0 1 0,-4 0 13 16,-3 0-5-16,-2 0 15 15,0 0-5-15,-29 0-23 0,10 0-5 0,-2 0 10 16,-7 0 32-16,0 0 19 16,-4 0 15-16,-58 0 253 0,40 0-197 15,30 0-83-15,5 0-74 0,3 0 37 16,5 0 5-16,7 0-58 0,-5 0-190 15,5 0-244-15,0 0-299 16,30 0-364-16,-30 0-31 0,31 0 272 0</inkml:trace>
  <inkml:trace contextRef="#ctx0" brushRef="#br0" timeOffset="144902.1905">1568 874 1792 0,'0'0'58'0,"21"0"79"0,-21-11 269 15,0 3-160-15,0 8 37 0,0-9 24 16,0 9 35-16,0 0 9 0,0 0 250 16,0 0-336-16,0 0-51 0,0 0 11 15,0 0 2-15,0 0 331 0,0 0-299 16,19 0-29-16,-19 0-55 0,0 0-34 0,0-15-45 15,0 15 11-15,0 0-84 16,0 0 1-16,0 0-9 0,0 0 16 16,-24 17 58-16,-9-17-27 0,13 19 29 0,20-19 26 15,-47 25 27-15,22-6-3 0,-19 23 121 16,23-18-183-16,2 1-12 0,4 4-56 16,-3 1 4-16,10 30-15 0,1-33 0 15,7 0 0-15,0 1 0 0,23-3 0 16,-23-1 0-16,65 13 0 0,-37-20-40 15,4-5-155-15,2-2-155 0,4-3-219 16,31-5-856-16,-34-2 464 16,-9 0-14-16,0 0-213 0,-3-23 38 0,-5 23 413 15</inkml:trace>
  <inkml:trace contextRef="#ctx0" brushRef="#br0" timeOffset="145249.842">1963 834 4083 0,'0'-11'315'0,"0"5"-16"0,0-1 135 0,0 5 50 16,0 0-25-16,0-1 387 0,0 2-583 15,0 1-35-15,0 0 2 16,0 0-13-16,0 26 87 0,23-3-275 0,-23-5-29 16,0 7 0-16,0 0 0 15,0 29 0-15,0-22 0 0,23 7 0 0,-23-5 0 16,0 2 0-16,0-2 0 0,0 24 0 16,0-30 0-16,0-7 0 0,0-4 0 15,0-1 0-15,0 5-361 0,0-13-77 16,0-7-315-16,0-1-184 0,19 0-174 15,-19 0-134-15,17-27-957 0,-17-9 1524 16,12 12 313-16</inkml:trace>
  <inkml:trace contextRef="#ctx0" brushRef="#br0" timeOffset="145617.24">1973 905 2733 0,'0'-11'110'16,"0"2"128"-16,-18 0 643 0,18 2-430 16,0-2-101-16,0 3-109 0,0-4-105 15,0 0 56-15,0-1-122 0,21 5-44 16,-21-1-4-16,23 3-19 0,8 0 0 0,-14 2-2 16,3 2 13-16,-1 0 6 15,7 0 22-15,17 19-5 0,-22-19-65 16,-3 23 54-16,0-8 13 0,-3 4 41 0,0-1 79 15,2 31 62-15,-5-23-140 0,-5-7-17 16,-2 9 54-16,-3-5-3 0,-1 23 92 16,-1-26-155-16,0 2 20 0,-37 2 5 15,16 2 6-15,-7-6-5 0,-33 22-2 16,34-22-60-16,-15-1-5 0,5-1-3 16,1-4-6-16,-35 9-9 0,41-17-54 15,2 1-133-15,-1-4-189 0,8-3-129 16,3 0-253-16,-5-23-1250 0,17 23 846 15,6-28 216-15,0 11 325 0</inkml:trace>
  <inkml:trace contextRef="#ctx0" brushRef="#br0" timeOffset="146106.0851">2622 548 3403 0,'0'-2'352'0,"0"1"613"16,0-1-124-1,0 2-486-15,0 22 379 16,0 7-123-16,0-6-384 0,21 46 204 15,-3 36-187-15,13-43-216 0,-16 6-28 16,-15 9 0-16,39 76 0 0,-25-78 0 16,12-5 0-16,-26-1 0 0,32 101 0 15,-32-126 0-15,0 0 0 16,0 26 0-16,0-44 0 0,0-3 0 0,0-2 0 16,0-1-129-16,0-7-184 0,0 4-1019 15,0-16 379-15,0-1-185 16,0 0-143-16,0 0 25 0,23-28-307 15</inkml:trace>
  <inkml:trace contextRef="#ctx0" brushRef="#br0" timeOffset="146471.5826">3246 1523 1879 0,'2'-4'56'0,"-1"-1"273"15,-1-5-61-15,0 7 60 0,0 0 53 16,0 2 33-16,0 1 371 0,0 0-510 16,-20 0-46-16,20 0-56 0,0 0-24 0,-15 0 9 15,15 0 221-15,0 0-143 16,0 17 1-16,-27-17-2 0,27 0-3 15,-24 17 160-15,24-1-175 0,-25-4 20 16,25 2 14-16,-33 38 100 16,15-33-351-16,18 0 0 0,-16 3 0 15,16 19 0-15,0-21 0 16,0 1 0-16,0-6-4 0,29-1-138 0,8 7-485 0,-37-15 59 16,42-1-45-16,-14-5-94 15,1 0-260-15,4 0-29 0,27 0-1080 16,-33-27 1348-16,8 27 247 0</inkml:trace>
  <inkml:trace contextRef="#ctx0" brushRef="#br0" timeOffset="146918.9799">3641 1634 2527 0,'1'-15'350'0,"-1"15"46"0,0 0 148 0,0 0-70 16,0 0-31-16,0-24 51 0,0 24-318 15,-18 0 40-15,18-20-64 16,0 20-2-16,0 0-6 0,-13-13 72 0,3 13-91 15,-3 0-24-15,5 0-7 0,0 0 5 16,-15 0 72-16,5 0-88 0,7 22 1 16,-4-22-3-16,10 20-9 15,-2-20-11-15,-13 43-16 0,15-24-42 0,5-1-30 16,0 0 4-16,0-1-64 16,0 15-127-16,19-20-2 0,-19 2-28 0,28-4-40 15,-11-5-62-15,4-1 52 0,21 1-218 16,-21-5 203-16,0 0-64 0,-3 0-61 0,0-19 40 15,-9 19 77-15,11-22-1 16,-14 22 274-16,-3-14 43 0,-1 14 54 16,-2-15 46-16,0 1 296 0,0 14-98 0,0-9 22 15,0 9-10-15,0 0-13 16,0 0-79-16,-20-6 320 0,20 6-308 16,0 0 350-16,0 0-303 0,0 0-36 15,0 24-72-15,17-24-15 0,-17 20 82 16,18 6-146-16,-18-11-42 0,0 1-7 15,18 0-18-15,-18 0-27 0,12 13-58 16,0-14-76-16,-6-4-100 0,2-3-206 16,0-1-84-16,8 2-910 15,7-9-1209-15,-4-20 1196 0</inkml:trace>
  <inkml:trace contextRef="#ctx0" brushRef="#br0" timeOffset="147128.1949">3885 1584 4128 0,'0'0'255'0,"-12"-6"82"0,12 4 89 16,0-3-49-16,0 5 323 0,21 0-471 0,-21 0-127 16,32-19-69-16,-14 19-30 0,5 0-49 15,23-19-298-15,-20 19 46 16,-5 0-48-16,-4 0-131 0,3 0-180 15,11 0-854-15,-23 0 635 0,-1 0 149 0,-7 0 129 16,5 0 124-16</inkml:trace>
  <inkml:trace contextRef="#ctx0" brushRef="#br0" timeOffset="147301.6731">3940 1723 3771 0,'0'3'210'16,"24"-3"498"-16,7 0-274 0,-11 0-210 16,4 0-132-16,1 0-77 0,33-20-293 15,-38 20-95-15,5-15-253 0,-5 15-211 16,-2-15-257-16,1 15 98 0</inkml:trace>
  <inkml:trace contextRef="#ctx0" brushRef="#br0" timeOffset="147696.8313">4498 1482 2842 0,'0'-5'177'0,"-19"3"136"16,19-1 116-16,0 1 22 15,-15 2 266-15,4 0-483 0,11 0-40 0,-21 19-2 16,14-19 11-16,0 21 13 0,-5 11 158 15,8-11-246-15,-3 0-26 16,1 4-37-16,6 0-23 0,0 29 27 0,0-28-56 0,0-1 14 16,0 1-11-16,0-5 0 0,0-4 0 15,20 6-25-15,6-16-2 16,-26-2-1-16,31-4-6 0,-31-1-54 0,47-20-157 16,-31 20 83-16,-3-23-24 0,3 7-13 15,1-1-17-15,-3-4 8 0,15-21-85 16,-17 18 196-16,-4 1 28 0,2 0 37 15,-6 3 0-15,-3-21 28 0,-1 22-1 16,0 4 65-16,-35 3 11 0,17 1 18 16,-6 8 64-16,-33 3 200 0,27 0-177 15,-63 43-103-15,65-26-225 16,4 0-18-16,3 3-124 0,4 1-180 16,0 16-1396-16,9-20 558 0,8 0 221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6:02:49.5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5647 5735 805 0,'-11'0'10'0,"11"-28"-4"0,-11 28-12 15,5 0-11-15,1 0-32 0,-7 0-62 0,7 0 47 16,5 0 7-16,-3 0-12 16,3 0 29-16,0-23-79 0,0 23 37 0,0 0-15 15,0-21 38-15</inkml:trace>
  <inkml:trace contextRef="#ctx0" brushRef="#br0" timeOffset="308.1612">5594 5612 417 0,'0'0'17'0,"0"-15"12"16,0 15-9-16,-19 0 183 0,19 0-145 0,0 0 2 0,0 0-10 0,0 0 103 0,0 0 276 15,0 0-298-15,0 0 44 0,0 0-49 0,0 0 37 16,0-17-15-16,0 17 98 16,0-17-117-16,0 17 3 0,12-18 34 0,-12 18 49 15,0-24 20-15,0 7 280 16,0 8-258-16,0-2-5 0,0 2 15 15,0 1 29-15,0 1 230 0,0 7-272 0,0 0 18 16,0 0 14-16,0 0-26 16,0-17-42-16,-21 17 43 0,21 0-192 0,0 0-23 15,0 24-3-15,0-24 1 16,0 57 18-16,0-32 10 0,0 7-53 16,-17 7 57-16,17 2-60 0,0 2-47 0,0 57-21 15,24-47 54-15,-24-3 0 0,0-3 23 16,0-3-28-16,19 40-29 0,-19-55-10 15,0 3-20-15,0-4-36 0,11-5-40 16,-11-4-58-16,10 0-407 16,-10-14 204-16,0-3-94 0,0-2-135 0,0 0-143 15,-20-19-842-15,20 19 857 0,-20 0 113 0,20-31 179 16</inkml:trace>
  <inkml:trace contextRef="#ctx0" brushRef="#br0" timeOffset="851.561">5575 6146 1948 0,'0'0'48'0,"0"19"35"16,0-19 9-16,0 17 24 0,0-7-18 15,0 14 109-15,-16-11-77 16,16 1 4-16,0 1 13 0,0 2 22 15,21 12 154-15,-21-20-172 0,0 4-3 16,24 2-18-16,-24-3 27 0,17 0-60 0,-2 7 30 16,-15-7-41-16,10-1 14 0,-10-5 123 15,7 1-97-15,-7-2-66 0,5-2 13 32,-5-3-194-32,0 0 163 0,0 0-36 0,0-22-7 0,-21 2 159 0,21 20-158 15,-21-26 0-15,21 2-22 0,-29 24 28 16,17-29-1-16,-17-8-15 0,29 16 33 15,-15 4-28-15,8 0 5 0,0 9-5 16,7-3-18-16,-4-11 3 0,4 17 16 0,0 2-12 16,0-4 5-16,0 5 21 0,0-5 34 15,0 7-60-15,0 0 35 0,28 0-98 16,-28 0 137 0,14 0 67-16,-1 21 154 0,-13-21-215 0,19 0-31 0,-9 0 55 15,-10 0-56-15,24 0 96 0,-15 0-265 16,-1 0 178-16,0 0 29 0,-3 20 8 15,1-20 217-15,0 0-122 0,-2 0-101 16,-2 0-25-16,1 0 30 0,-3 0-1 16,0 21 3-16,0-4-69 0,-22-17-3 15,22 17-9-15,-25-17-9 0,11 20 13 16,-8 1-18-16,10-11-13 0,0-10-27 0,12 19-78 16,-16-11-86-16,8 14-382 0,8-14 133 15,-5 1-224-15,5-2-186 0,0-2-255 16,0-1 76-16</inkml:trace>
  <inkml:trace contextRef="#ctx0" brushRef="#br0" timeOffset="1513.1067">5407 4838 2384 0,'0'-9'91'0,"-18"9"81"16,18 0 567-16,-15 0-301 16,15 0 7-16,0 0-74 0,0 0-50 0,-12 0 108 15,12 0-276-15,0-20 4 0,0 20 32 16,0 0 36-16,0 0-4 0,0 0 194 16,21 34-256-16,-21-34-13 0,20 36-41 15,-20-15-7-15,49 36 26 0,-35-30-76 16,3-1-12-16,-3 0 3 0,4-1 1 15,-4-5 8-15,14 8 45 0,-22-24-49 16,6-4-12-16,-1 0-9 0,-2 0-67 0,4-43 30 16,-11 17 19-16,-1-5 83 0,-1-3-104 15,0-7-7-15,0-1-10 0,-31-47-96 16,-3 48 93-16,34 3-6 0,-32 4 27 16,32 6 7-16,-24-10-15 15,6 30 8-15,18 4-12 0,0 4-22 0,0 0-44 16,0 0-134-16,23 50-448 0,-23-32 183 15,23 7-129-15,-23-2-320 0,32 0-261 16,-2 22-1092-16</inkml:trace>
  <inkml:trace contextRef="#ctx0" brushRef="#br0" timeOffset="1783.9461">5791 4809 3196 0,'0'12'103'0,"-20"-12"54"16,20 12 99-16,0-12 248 0,0 8-393 15,0-3 9-15,0-5 4 0,27 9 25 0,-27-4 77 16,21 9 58-16,1-4-153 16,-22 8 26-16,21-4-29 0,-7 5 33 15,5 17 8-15,-8-14-98 0,-4 1 70 0,0 5 13 16,-1-11-138-16,-1 6-9 15,1 14-104-15,-6-17 9 0,0-6-84 16,0-2-76-16,0-8-140 16,0 2-861-16,0-6 410 0,0 0-159 0,0 0 91 0,0-32 186 15</inkml:trace>
  <inkml:trace contextRef="#ctx0" brushRef="#br0" timeOffset="2269.2721">5794 4829 3186 0,'0'0'31'16,"-13"0"102"-16,0 0 563 0,6 0-345 15,3 0-86-15,-2 0-170 0,4 0-43 16,2 0-4-16,0 0-1 0,0-17-50 16,28 17 7-16,-28-25-9 0,28 25 10 15,-28-28 6-15,44-11-32 0,-44 19 7 16,19 4-30-16,-6 0 39 0,-2 7-15 15,18 2-78-15,-29 7 92 0,10 0 10 0,1 19 6 16,-2 6 103-16,-7-7-48 16,-2 21-19-16,0-5-14 0,0-9-32 15,0 1-16-15,0-1-6 0,-17-8 50 16,17 31 139-16,0-22-40 0,0-16-132 16,0 5 0-16,0-1-59 0,0-3-11 0,0-7 75 15,0-4-30-15,0 0 6 0,0 0-18 16,0-20-1-16,0 3-40 0,34 17 69 15,-34-26 0 1,33 13 18-16,-18 13-9 0,12-23 48 0,-11 6 10 0,1 17 37 16,-6 0 40-16,-4 0 72 0,-7 0 21 0,5 24 269 15,-5 12-296-15,0-14-29 16,0 8-41-16,0-2-12 16,-19 29-27-16,19-37-68 0,-21 7-18 15,21-1 60-15,-19 5-47 0,6-14-27 0,-2 16-108 0,6-22-35 16,-3 3-120-16,3-11-94 15,-4-3-105-15,-1-20-961 0,3 20 556 16,-8-30-161-16,9 10 158 0,4-4 194 0</inkml:trace>
  <inkml:trace contextRef="#ctx0" brushRef="#br0" timeOffset="2562.0052">6113 4666 1770 0,'0'0'84'0,"0"-9"54"0,0 9 52 16,0 0 397-16,0 0-255 0,0 0 55 0,0 24-30 15,0-24-26-15,0 24-38 16,0 5 152-16,19-14-272 0,-19 4-21 15,25 4-37-15,-3 0-8 0,-1 26 19 16,-2-22-108-16,-19 5-24 0,18-7 11 16,-6-1-35-16,-3-4-89 0,8 9-139 15,-11-20-78-15,-2-3-80 0,-1-6-318 0,2 0-305 16,-3 0-11-16</inkml:trace>
  <inkml:trace contextRef="#ctx0" brushRef="#br0" timeOffset="3030.8968">6108 4661 2666 0,'0'0'51'0,"0"17"5"16,-20-17 116-16,20 0 156 0,0 0-210 15,-16 0-78-15,16 0-6 16,0-21-46-16,0 21 86 0,0-20-74 0,27 20 3 15,-27-17-44-15,25 5 38 0,-25 0 2 16,40-11 30-16,-29 23-35 0,-11-9 11 16,19 3 55-16,-10 6 23 0,-1 0 64 15,3 0 219-15,-7 29-159 0,-4-29-28 16,4 33-43-16,-4-11-2 0,0-2-71 16,0 21 44-16,0-21-82 0,0-1 38 0,-17-3-58 15,17-3-5-15,-20 7-23 16,20-20 46-16,0 5-44 0,0-5-15 0,0 0-36 15,0 0 6-15,35-18-17 0,-35-6 64 16,26 10 82-16,-10 14-55 0,-3-23 103 31,2 23-86-15,17-17 88-16,-23 17-84 0,2 0 114 16,1 0 30-16,-4 27 0 0,4-4 256 0,-12-3-276 15,0 3 13-15,0-4-72 0,0 7-30 0,0 3-27 16,-25 24-38-16,-6-26-3 0,31 0-6 0,-31-8-34 15,17 1-53-15,-15 5-309 0,14-9 98 0,5-12-94 0,-5-4-224 16,-3 0-178-16,6-22-268 0,-13-16-880 16,13 15 1369-16</inkml:trace>
  <inkml:trace contextRef="#ctx0" brushRef="#br0" timeOffset="66471.5194">5621 4348 624 0,'0'0'22'0,"-14"-13"21"15,14 13 21-15,0-10 176 0,0 10-76 16,0 0 31-16,-23 0-16 0,23 0 65 15,0 0-82-15,-18 0 70 0,2 20-168 16,16-20-4-16,-14 14 12 0,14-14-68 16,-13 0 9-16,3 15 34 0,10 2 43 15,-12-17-54-15,12 17 5 0,-11-8-4 16,5 8 5-16,-17 15 19 0,6-18-20 16,7-2-8-16,-2 6 38 0,-3 0 36 15,-17 21 87-15,24-15-127 0,-12 3-39 16,5 5-13-16,-7 6 0 0,-1 3 1 15,-23 44 19-15,10-36-20 0,11 4-5 16,1-1-6-16,3 1 3 0,9 4-42 16,-14 50 43-16,16-52-11 0,10 0-32 15,0-1 43-15,0 1-6 0,0 52 121 0,0-57-121 16,-19 4 4-16,19-3-45 0,-20 4 0 16,20-3 35-16,-15 49 20 0,15-55-15 15,0 7-6-15,0-1 5 0,0 5 84 16,0 47-73-16,0-56-10 0,0 9-49 15,20 2 50-15,-20-6-10 0,18 3-18 16,20 43-93-16,-22-48 53 0,11-2 9 0,-8-5 15 16,-3-1 31-16,2-4 1 15,5 27 8-15,-7-34 3 0,0-4 1 16,-4-2 0-16,6 0-53 0,12 16 42 0,-11-22 9 16,13-4 9-16,-12-2-6 0,1 1-6 15,5-6 6-15,24 9 28 0,-19-16-36 16,1 0-1-16,1 1-29 15,4-3-24-15,2 0-14 0,39 0-119 16,-38 0 105-16,-2-19 16 0,0 19 42 0,-2 0-52 16,28-20-37-16,-36 20 71 15,-5-14 42-15,3-4-4 0,3-8-4 0,-6-7-50 16,25-36-48-16,-27 30 52 0,1-11 14 16,4 2 18-16,-4-4 12 15,1 2 9-15,15-56 15 0,-16 49 4 0,-1 0 8 16,-3-2-36-16,-1 2 67 0,15-60 48 15,-14 59-58-15,-7-2-30 0,-5-2-6 0,-1-1-9 16,-2 1 43-16,-3-66-44 0,0 61 13 16,0 8-7-16,-28-6 3 0,28-3-24 15,0 3-20-15,-21-62 89 0,21 62 18 16,-10 2 26-16,10-7-62 0,0 10 27 16,0-60 132-16,0 61-106 0,-9-3-17 15,3-1-12-15,-4 0-71 0,0 6 28 16,-25-53 6-16,11 57 36 0,-2 6 22 15,-3 4 10-15,-6 9 3 0,-6 3-3 16,-44-18 74-16,32 32-63 0,-8 8 10 16,1 1 9-16,-1 6 10 0,-70 2 109 0,67 31-121 15,-7-9 16-15,0 7-38 16,11 5-3-16,-4 7-33 0,-63 47-243 16,78-35-221-16,4-3-257 0,7-4-311 0,25-5-31 15,-4-2 242-15</inkml:trace>
  <inkml:trace contextRef="#ctx0" brushRef="#br0" timeOffset="69297.9557">3663 1923 690 0,'0'0'-30'0,"0"0"175"16,0 0 91-16,0 0 49 16,0 0 98-16,0 0 99 0,0 0-261 0,0 0-8 15,0 0 17-15,0 0 36 0,0 0-34 16,0 0 371-16,0-17-367 0,0 17-29 16,0 0-25-16,0-21-29 0,50 3 142 15,-21 3-278-15,7-4-18 0,7-3 150 16,7-7-232-16,4 2 82 0,60-30-90 15,-58 32 90-15,-3 5 6 0,-4 2-9 16,-2 0 8-16,6 11-18 16,-33 7 5-16,-7 0-8 0,-1 0-16 0,-12 27 34 0,0-27-13 15,-30 65-28-15,-13-38 45 0,5 4 0 16,-8 1-5-16,-7 2 59 16,1 2-59-16,-47 29 9 15,48-28-17-15,5-8-4 0,6-5 27 0,12-3-37 0,-10 8 26 16,32-19-123-16,6-7 30 0,0-3 45 15,34 0-37-15,-5 0 2 0,49-20-245 0,-32-9 86 16,6 8 110-16,0-1-47 16,3-1 21-16,-1 2 64 0,53-34 9 15,-56 36 81-15,-4 2 4 0,-10-1-42 16,-2 9 51-16,10 4 69 16,-42 5 20-16,-3 0 31 0,0 31-2 15,-44-11 4-15,10 9-16 0,-45 38 49 0,20-30-85 16,-1 6-15-16,4-2 22 0,0 3-45 31,6-6-18-31,-36 25-37 0,62-40 1 0,9-4 2 0,15-6 2 16,0-6-25-16,45-3-79 0,-15-4-20 0,4-21 7 0,5 21-54 15,14-37 8-15,-6 13 136 0,75-37-169 16,-56 34 204-16,-2 1-108 0,0-6 111 16,-2 3-5-16,-6 3-14 0,42-32 90 0,-62 41-2 15,-7-2 113-15,-6 6-65 0,-10 11 37 16,-12 2 124-16,-26 36-116 15,-7-15-17-15,-5 6-29 0,-17-2-24 16,-2 14-16-16,-90 50-1 0,71-38-51 16,9-3-26-16,-2-3 22 0,6 0-21 15,13 1-1-15,-20 19-42 0,56-43 38 0,5-8 4 16,8-11-37-16,24-3-39 0,66-31-344 16,-35 1 152-16,11-2 33 15,8-8 2-15,9-6 156 0,-7 5-18 0,72-43 39 16,-86 56 20-16,-5 0 75 0,-11 2-2 15,-12 17 29-15,-10 0 34 0,-16 31 117 0,-37 4-17 16,-13-2-161-16,-13 20-20 16,-19 12-57-16,-107 76-612 0,81-69-46 15,-6 3-328-15,2-15 164 0</inkml:trace>
  <inkml:trace contextRef="#ctx0" brushRef="#br0" timeOffset="104482.0401">3326 2537 449 0,'0'0'0'0,"22"0"31"15,-22 0 9-15,0 0 5 16,0 0 13-16,0 0 39 0,19 0 35 16,-19 0 231-16,0 0-188 0,0 0-23 0,0 0-73 15,0-12 46-15,0 12 100 0,21 0-164 16,-21 0 47-16,0-17 1 0,0 17 33 15,0 0 104-15,0-9 78 0,0 9-119 16,20 0-12-16,-20 0-1 0,0 0 15 16,0 0 203-16,0 0-242 15,0 0-26-15,0 0-72 0,0 0 43 0,0 0-18 16,0-18 73-16,-18 18-86 0,18 0 1 16,0 0-22-16,0 0-4 0,0 0 68 15,0 0-84-15,0 17-8 0,0-17-38 16,0 0 25-16,0 0 8 0,23 12 6 15,-23-12-27-15,-24 0 0 0,24 0-125 16,-24 11 117 31,1-11-8-47,-1 0 181 0,9 0-160 0,-2 0-4 0,-1 0 64 0,0 0-91 0,-20 0 76 0,16 21-49 0,-1-21 16 0,0 0 5 0,3 0-20 0,-30 29-13 16,25-29 0-16,-1 17 14 0,3-17-4 15,2 24-18-15,-4-24 16 16,-19 12-6-16,27-12-95 0,-8 10 94 0,2-10 28 15,-2 0-22-15,-32 12 101 16,-1-3-130-16,-9-1 84 16,37-2-66-16,-6-2-6 0,4-2-28 0,-3 3 41 15,-4-5 0-15,-34 4 14 0,36-4-37 16,0 0-4-16,0 0 3 16,0 0 22-16,-20 0-4 0,23 0-13 0,-7 0 7 15,10 0 12-15,4 0-10 0,-2 0 4 0,-23 16 28 16,21-16-9-16,12 0-13 0,4 13-30 15,-14-13 64-15,-22 0-37 0,25 10 1 16,2-10-30-16,1 0-77 0,0 0 79 16,4 0 26-16,-8 0 152 0,14 0-50 15,1 0-104-15,2 0 7 0,2-31-52 16,-24 31-30-16,26-17 71 0,-9 17 11 16,7 0-4-16,6-12-4 0,-3 12 15 15,-11 0-28-15,16 0 17 0,0 0 0 16,0 0-16-16,0 0 49 0,0 0-11 15,0 0-26-15,0 0-100 0,0-14 98 0,0 14-83 16,0 0 229-16,0 0-156 16,0 0 83-16,0-8-36 0,-25 1-152 15,25 7 131-15,0 0-94 0,0 0 91 0,0 0-11 16,0 0 0-16,0 0 41 0,-24 22-26 16,24-22-17-16,0 0 2 0,0 0 5 15,0 0 18-15,0 24 1 0,25 2 44 16,-25-11-18-16,0 6 13 0,0 13 4 15,0-8 20-15,0 38 161 0,26-25-70 0,-26 4 47 16,0 3 28-16,0 1-38 0,25 3 37 16,-6 48-38-16,-19-45-159 0,0-6 0 15,0-3-28-15,0-3-33 0,24 31-37 16,-24-42 46-16,0 1-27 0,0-12 13 16,0-2-127-16,0-1-114 0,0 0-646 15,0-9 251-15,0-6-266 16,0-1-223-16,0 0-142 0,0 0 277 0</inkml:trace>
  <inkml:trace contextRef="#ctx0" brushRef="#br0" timeOffset="106619.8821">1691 4371 1942 0,'0'0'104'0,"0"13"31"0,0-13 90 16,0 19 481-1,0-10-269-15,0-1 24 0,0 6-71 0,0-5-68 16,0 25 163-16,0-15-210 0,0 2-92 16,0 6 9-16,0 9 24 0,0 2-70 15,22 61 106-15,-22-42-194 0,22 7-35 0,4 1-30 16,-12 2 10-16,-1 58-4 16,14-67 28-16,-19-3-35 0,-2-4-22 0,5-7-38 15,-11-7-62-15,0 25-342 0,0-36 116 0,0-7-239 16,0-3-214-16,0-9-308 15,-27-7-1032-15</inkml:trace>
  <inkml:trace contextRef="#ctx0" brushRef="#br0" timeOffset="107252.5644">1519 5529 734 0,'0'0'41'0,"0"18"80"0,0-18 73 16,0 0 100-16,0 0 12 16,0 0 329-16,0 0-370 0,0 0 122 0,0 0 16 15,0 0 75-15,0 0 23 0,-33-22 214 16,33 22-430-16,0 0 48 0,0 0 27 16,0 0 20-16,0 0 242 0,0 0-371 0,30 0-10 15,-30 0-9-15,20 0-31 16,-20 0-68-16,38 0-54 0,-6-17-79 0,9 17 0 15,1-16 0-15,2 16 0 0,84-20 0 16,-79 3 0-16,3 8 0 16,-1 1 0-16,-12 8 0 0,4-11 0 0,22 5 0 15,-35-1 0-15,-3 5 0 0,-5 1 0 16,-5 1 0-16,-17 0-111 0,0 0 2 31,0 0-30-31,0 0-22 0,0 0-25 16,0 0-34-16,-20 0-431 0,20 0 193 0,-32 0-70 0,-1 27-204 0,33-27-152 15,-29 15-1179-15,3-15 1182 0,11 0 276 16</inkml:trace>
  <inkml:trace contextRef="#ctx0" brushRef="#br0" timeOffset="107761.089">1769 5644 1923 0,'0'0'94'15,"0"0"48"-15,0 0 70 0,0 0 57 0,32 0 431 16,-32 0-260-16,0 0 12 0,0 0-47 16,0 0-160-16,19 0 53 0,1 0 112 15,11 0-205-15,-17 0-66 0,1 0-88 16,-2 0 38-16,5 0 92 0,-6 0-82 16,0 0-93-16,0 0-34 15,-3 0-26-15,2 0-82 0,5 0-165 0,-6 0 60 16,-7 0-84-16,3 0-262 0,-6 0-100 15,0 14-1054-15,0-14 905 0,0 0 174 16,0 0 222-16</inkml:trace>
  <inkml:trace contextRef="#ctx0" brushRef="#br0" timeOffset="108136.271">1873 5833 1001 0,'0'2'82'15,"7"1"97"-15,-7 0 85 0,0-2 86 16,5-1 42-16,6 0 463 0,-5 0-413 16,4 0 26-16,1 0-72 0,2 0-112 0,2 0-32 15,19 0-116-15,-18 0-40 0,-1 0-149 16,4 0-75-16,-4 0-182 0,5-17-987 15,-15 3 278-15,2 14 38 0,-5 0 255 16</inkml:trace>
  <inkml:trace contextRef="#ctx0" brushRef="#br0" timeOffset="119862.7186">1647 3627 595 0,'0'0'1'16,"0"0"7"-16,0-24-8 0,0 24 9 0,0 0-6 15,0 0 1-15,0-15 59 0,27 15-7 16,-27-13 30-16,0 13 10 0,0 0 24 15,0 0-16-15,24 0 146 0,-24-20-128 16,0 20 10-16,0 0 12 0,0 0 59 16,0 0 100-16,0 0-185 0,-32-12 19 15,32 12-5-15,0 0 56 0,0 0-71 16,0 0 109-16,0 0-135 0,0 0 36 0,0 0-1 16,0 0 10-16,-14 0 285 15,14 0-312-15,0 0-6 0,0 17-21 0,0-17-121 16,0 15 97-16,0-2 27 0,0-13-64 15,0 16-17-15,0-4 6 0,0 2-10 16,0 2 6-16,0 16-1 16,0-15 13-16,0 4-19 0,27-4 0 15,-27 0-11-15,0 17 10 0,0-18 8 0,0 4-10 16,0-3 22-16,23-1-31 0,-23 2 4 16,0 16-37-16,0-18 203 0,0 1-136 15,0-2 93-15,0-1-90 0,0 12-169 16,0-14 82-16,0 1-22 0,0-10 79 15,0 11 0-15,0-4 4 0,0 18 103 16,0-16-99-16,0 2 0 0,0 1-17 0,0 8 13 16,0-11 6-16,0-1 9 0,0 0-31 15,0-2 20-15,0 0-1 0,0-3-7 16,0 10 29-16,0-7-27 0,0 6-3 16,0-7 4-16,0-1 10 0,0 1-6 15,20 8-94-15,-20-6 73 0,0-3 16 16,20 1 74-16,-20 1-74 0,0 2 32 15,-19 5-9-15,19-9-14 0,0-3-44 16,0 5 22-16,0 2 22 0,-19-2 52 16,19 0-68-16,0-7 30 0,0 5-6 15,0 3 95-15,0 4 45 0,0-1-83 16,0-4-146-16,0-2 15 0,0 7 78 16,0-6-8-16,0-1-4 0,0-7-3 15,0 0 3-15,0 0-6 0,0 0-3 0,25 17 4 16,-25-17-8-16,0 15 3 0,21-15 1 15,-21 0 4-15,0 0 0 0,0 0-24 16,0 10 42-16,0-3-18 0,0-7-47 16,0 8 56-16,0-2-6 0,-19-1 6 15,19 16 73-15,0-13-77 0,0-2-14 16,0 0 0-16,0-3 0 0,0 3-13 16,0-6 55-16,0 0-6 0,13 0 40 15,-13 0-6-15,0 0-56 0,0 0-17 0,0 0-21 16,0 0 33-1,0 0 5-15,-19 0 4 0,19-26-9 0,0 26 1 16,0 0-15-16,0-20 19 0,0 20-1 16,0 0 10-16,0-13 4 0,0 13-18 15,-21-18-9-15,21 2 5 0,0 2 16 16,0-9-12-16,0-35-9 0,0 21-121 0,0-6 126 16,0-3 13-16,0-5-20 0,0-47-7 15,0 53-201-15,0 1-259 0,-27 6-262 16,27 2-345-16,-17 11 41 0</inkml:trace>
  <inkml:trace contextRef="#ctx0" brushRef="#br0" timeOffset="124646.4739">3637 6604 732 0,'0'14'79'16,"0"-14"110"-16,0 0 21 0,0 0 115 15,0-20 241-15,0 20-287 0,0 0-38 16,0-15-1-16,0 15 47 0,0 0 300 15,0 0-329-15,0 0-43 0,0 0 1 16,0 0-51-16,0 0-18 0,0-9 40 16,0 9-90-16,0 0 62 0,0 0-66 15,0-9 18-15,0 3 49 0,0 6-2 16,0-7 19-16,0 4 85 0,0-1-56 16,0 1 10-16,0 3 190 0,0 0-253 15,0 0-20-15,0 0-20 0,0 0-46 16,0 0 18-16,0 24 46 0,-24-24-89 15,24 15-2-15,0-15-21 0,-18 16-9 0,18 7 7 16,-12-23-27-16,12 18 5 0,0-7-1 16,0 1-13-16,0-2 17 0,0 11-99 15,0-14 74-15,0 3 7 16,0-3-8-16,24 2 92 31,-2 0-105-31,-22-8 33 0,23-1-28 0,-9 0 21 16,0 0-6-16,13-26-27 0,-16 26-5 0,2-20-3 0,-13 20-28 0,15-24 19 0,2-5-14 15,-10 11 49-15,-5 4 13 16,6-5 3-16,-1 12 9 0,-7-4 1 16,0 3-11-16,0 1 11 0,-25-3 17 0,25 6-32 15,-20 3 24-15,2 1-5 16,4 0 3-16,2 0 15 0,-16 0-46 16,14 16 34-16,0-16 4 0,1 0 59 0,0 0-46 15,-8 13 50-15,14-13-66 0,-4 0 45 16,4 9-9-1,1-9-4-15,3 0-6 0,1 15 11 0,-1-8-21 0,3 0-8 16,0 1 16-16,0 0-22 0,0 7 20 31,0-4-21-31,23-4 4 0,-23 0-2 0,15 0-23 0,-15-4 8 0,43 1-21 0,-30-4-24 16,3 0 17-16,-2 0 0 0,1-20-24 16,-1 4-26-16,-3 16 17 15,-2-27 16-15,-2 13 0 0,-3 1 15 0,-1-1 10 16,-2-19-11-16,-1 21 21 15,0-1 9-15,0 5-3 0,0-1 7 16,-26-10-1-16,3 15 8 0,23-4-63 0,-29 1 61 16,13 2-3-1,3 2 15-15,-12 3 82 0,15 0-77 16,-4 0 5-16,4 0 1 0,3 26 1 0,-7 2-14 0,10-28-1 16,0 26-3-16,2-8-19 0,2 4 109 15,0-4-95-15,0 12 4 16,0-15-71-16,0-1 61 0,23-2 2 0,-23-2-2 15,49 1-51-15,-34-6 24 0,-1-2-15 0,-14-3-14 16,28 0 4-16,-12 0-36 0,14 0-127 16,-23-24 74-16,4 24-52 15,-1-23 25-15,1 9-18 0,-5-15-42 0,-6 15 168 16,0 0 108-16,0-1-79 0,-22-5 28 16,22 9-95-16,-21-16 26 0,-5 20 93 15,12-1 174-15,0 3-131 0,3 4 25 16,-12 1 103-16,9 0-74 0,5 21-10 15,0-21 2-15,0 0-48 0,9 21 18 16,-16-2 73-16,6-6-100 0,6-13 0 16,0 26-36-16,-1 13-32 15,5-27 23 1,0 20 49-16,23-25-57 0,-4 5-56 16,-19-7-17-16,24-5 79 0,-7 0 2 0,0 0 35 0,2 0 17 15,16-28-99-15,-17 28 18 16,-4-25-41-16,0 25-5 0,-5-19-6 0,6-10-46 15,-13 18 68-15,-1 2-2 0,-1-1 3 0,0 10 8 16,-22-14-3-16,22 1-55 16,-21 4-19-16,21 2 82 0,-28 2 23 0,28 0 9 15,-34 2 89-15,21 3-62 16,-3 0 2-16,-4 0-6 0,7 0 30 0,0 25-28 16,-11-25 56-16,14 22-33 0,0-22 27 15,2 25 54-15,-3-25-96 0,3 31 6 16,8-22-60-16,0 8 49 15,0-5-4-15,0-1-8 0,22-4-17 16,-3 9 3-16,20-11 6 0,-24-3-2 0,9 0-8 16,-2-2-10-16,33 0-105 0,-37-22 36 15,1 22-62-15,-4-21 32 0,6 21-30 16,-8-27 29-16,-2 1-22 0,-8 12 186 16,-3-1-107-16,0 3 20 0,0-1-5 15,-29-14-89-15,2 18 124 16,13 2 57-16,-4-1-41 0,4 2 5 0,-2 1-10 0,-14 5-34 15,17 0 50-15,3 21 18 0,-1-21 0 16,11 0-8-16,-14 24 48 0,6-24-53 16,8 17 30-16,0-17-23 0,0 27-1 15,0-5-5-15,0 7-10 16,22-17 5-16,-22 1-2 0,27-4 8 0,-27 0-10 16,23 1-83-16,-2-10 72 0,-21 0 7 0,26 0-10 15,-26 0 90-15,18 0-130 0,-9 0-89 16,6-22 55-16,-9 22 17 15,-6-19 21-15,0 19 1 0,0-24-31 0,0 2 36 16,-26 8-5-16,26 1 23 0,-30 4 1 16,30-1 4-16,-34-5 36 15,11 10-2-15,23 5 41 0,-12 0-2 16,12 0 25-16,-9 0 100 0,9 0-118 0,0 25-11 16,0-25-12-16,0 14-4 0,0-14-111 15,0 13 98-15,0 1-20 0,0-14 99 16,0 0-177-16,0 0-38 0,0 0-253 15,0 0 96-15,0 0-153 0,0 0-214 0,0 0-156 16,0 0-171-16,0-20-627 16,0 20 1096-16</inkml:trace>
  <inkml:trace contextRef="#ctx0" brushRef="#br0" timeOffset="129011.0682">3682 6507 1369 0,'0'0'63'16,"0"0"37"-16,-27-26 212 0,27 26-160 15,-14 0 8-15,7 0-2 0,7-15 17 16,0 15-25-16,0 0 157 0,0 0-138 15,0 0 42-15,0 0 22 0,0 0 8 16,0 0 25-16,0 0 186 0,0 17-274 16,0-17-27-16,0 0 9 0,0 0-15 15,-22 20 87-15,22-10-192 0,-26-1 33 16,26-9-4-16,-23 15-5 0,23-1 50 16,-21 1 37-16,0 3-105 0,21 1-40 15,-18-1 4-15,0 4 24 0,13 11 9 16,5-23-57-16,0 10 12 0,0-7 7 0,28 0-8 15,-28-5-20-15,60 2-77 0,-38-9-1 16,-4 1-4-16,3-2-10 0,5 0 18 16,25-21-113-16,-28-7 98 0,0 28-30 15,-5-27 17-15,5 11 27 0,-10 1 12 16,4-17-26-16,-13 16 178 0,-4 3-72 16,0-2 75-16,0 1-93 0,-21-19-44 0,21 21 82 15,-22-3-4-15,22-2 83 0,-26 7 15 16,8 0 26-16,-16 5 204 15,15 2-207-15,1 3-13 0,-2 0-27 16,1 0 22-16,0 0-44 0,-16 32 12 16,16-5-76-16,0-27 11 0,1 30-8 0,-9-7-12 15,2 9-29-15,14-17 27 16,11 0 6-16,-2 0 4 0,2-1-1 0,26 14-10 16,-26-16 5-16,24 0 18 0,-6 0-23 15,-18 3 53-15,31-6-45 0,13 3-58 16,-25-7 5-16,3-1 23 15,-5-2-4-15,2-2 72 0,14 0-142 0,-19-18 38 16,-3 18-61-16,-5-19 35 0,1 19 15 0,5-22 9 16,-9-2-9-16,-3 10 54 15,0 0 12-15,0 3-7 0,0-6 41 0,-24-14-32 16,0 17 17-16,24-1-46 0,-19 1 41 16,2 0 9-16,2 5-7 0,-15-3 32 15,13 8-59-15,2 4-23 0,-2 0 96 16,4 0 9-16,-12 25 186 0,2 6-193 15,14-12-11-15,1 0 68 16,1 0-138-16,5 4 35 0,-3 20-25 0,5-22 26 16,25 0-7-16,-25-1 7 15,21 0-6-15,0 9 2 16,-3-22-19-16,13-2 1 0,-4-3-64 0,-5-2 18 16,0 0-7-16,39-25-106 0,-42 25 126 0,-5-26-29 15,0 10 28-15,-7 16 68 0,6-47-181 16,-11 28 75-16,-2-3 26 0,0 1 8 15,0 1 84-15,-25 2-9 0,-3-24-44 16,11 23-12-16,-1 8 21 0,-8 4 52 0,5 3 21 16,0 2 30-16,-21-1 81 0,20 26-74 0,2-2 3 15,-1-2-1-15,11 1-13 16,-16 22 7-16,2-17-82 0,22-6-7 16,-1-4-2-16,3-3-10 0,0-3-137 0,0 5-30 15,21-14 53-15,-1 6 42 0,-20-6-161 16,0 0-158-16,20 0-747 0,-20 0 386 15,16-22-17-15,-16 22 50 16,12-16 95-16</inkml:trace>
  <inkml:trace contextRef="#ctx0" brushRef="#br0" timeOffset="131645.5692">3510 6740 1036 0,'0'0'71'15,"0"0"65"-15,0 0 44 0,0 0 30 16,0 0-47-16,0 0 3 0,0 0-77 0,0 0-6 15,0 0 18-15,-21 0-9 0,2 0 70 16,4 17-80-16,15-17-18 0,-21 0-5 16,21 20 5-16,-25-9 11 0,4 8 44 15,9-6-72-15,-1-4 16 0,0 6-4 16,-2 1-11-16,-3 2 8 0,-21 16-21 16,19-11-26-16,-1 2 32 0,-2 1-50 15,1-2 10-15,-19 30 9 0,13-29-1 16,8 1-9-16,2 3-53 15,-1-12 46-15,3 12 3 0,-13 29 0 0,14-32 8 16,8 4-5-16,-8 0 0 0,-4 1 2 16,-20 33 0-16,25-35-9 0,2 1-8 15,-4 1-45-15,0 0 22 0,-1 1-9 16,1 35-55-16,-2-35 88 0,-2 2-5 16,4-2 25-16,-3 11 55 0,-1-6-58 15,-17 35 6-15,19-31 28 0,2-2 1 0,4 2 4 16,-4-1 41-16,-5 33-29 15,16-32-30-15,-2 3 44 0,-16-6-60 0,20 2-1 16,0 0-4-16,-9 38-53 16,10-39 59-16,-9 1 31 0,9-4 42 0,2 6 35 15,0 41 198-15,0-40-177 0,0 1-11 16,0-3-14-16,0 1-8 0,0 0-12 0,0 36 30 16,0-41-73-16,0 1-45 0,0-4 40 15,0 2-2-15,-22 32 113 16,22-36-146-16,0 4-9 0,0-3 29 0,-31-2-81 15,31 4 59-15,-19 38 0 16,19-39 6 0,0 9-7-16,0-3 0 0,-9 7 109 0,9 2-113 0,-5 35 24 15,5-38-65-15,0 3 76 0,0-6-9 0,0 0 15 16,0 38 8-16,0-38-31 0,27 5-19 16,-27-3-12-16,30 4 23 0,-30-5-15 15,39 49 22-15,5-49-16 16,-22-2-1-16,-2-1 2 0,8-2-62 15,18 34 56-15,-31-39-3 0,26 0 29 0,-22 1-24 16,5-2 16-16,-3-1-15 0,17 22 37 16,-17-25-52-16,-1 0-59 0,0-8 70 0,2 3 3 15,15 16 157-15,-18-14-151 0,-1-6-9 16,2-1 1-16,-1-1-70 0,-4 4 74 16,22 17-13-16,-22-18 18 0,8-4-27 15,-8-3 14-15,2 1 15 0,7 14 33 16,-11-16-3-16,-4-1-44 0,1 0 9 0,-6-4-33 15,7 3 9-15,16 8-16 16,-20-14 31-16,2 3-4 0,0-3 33 0,-1 2 19 16,8 1-24-16,-8-5-38 15,-6 7 1-15,6-6 29 0,-1-1-10 16,-2 2 74-16,8 3-61 0,-2-4-14 16,-4-4-62-16,5 0 62 0,-5 0-10 15,-1 0 30-15,-6 0-25 0,0 19 10 16,0-19-10-16,0 0 1 0,0 0 22 0,0 0 39 15,0 0-46-15,0 0 0 0,0 0-22 16,0 0 67-16,0-18 54 0,0 18-49 16,0-19-135-16,-20 19 73 0,20-18-11 15,0 18-13-15,-13-12 170 0,-11-13-145 0,24 14-8 16,-14 1 6-16,7-4-64 0,-12-18 23 16,6 13 24-16,-1-1 18 0,14 0 1 15,0 2 1-15,0 0-4 0,-37-16 1 16,37 20 2-16,-22 2 15 0,22 2-24 15,0 1 45-15,-15-2 107 16,15 7-101-16,0-1 73 0,0 2-62 16,0-1 24-16,0 3 58 0,0 1 1 0,0 0-67 15,0 0-16-15,0 0-13 0,29 0-28 16,-4 33 58-16,-25-14-64 0,29-19-9 16,-12 20-27-16,-17 1 33 0,30-7 5 15,-3 3-22-15,0 10-4 0,-10-10 21 16,6 2-7-16,-9 3-4 0,21 11 13 15,-14-20-1-15,-3 4-7 0,-18-7 12 16,7-2-13 15,1-1 2-31,6 0-69 0,-11-1 95 0,-1-2-18 0,-2-3 88 0,0 2-113 0,0 3-39 0,0 0 45 0,0-1 5 32,0-5-23-32,0 3 48 0,0-1-68 0,-21 2 15 0,21 2 32 0,-23-6-4 15,23 0 2-15,-20 0 2 0,-20 0-17 16,25 0 17-16,0 0 1 0,-1 0 0 15,6 0 17-15,-11 0-14 0,-27 0 2 16,43 0-23-16,-16 0 16 0,2 0-2 16,16 14 9-16,-39-14 44 0,28 12 11 15,7-12-108-15,-6 0 78 0,5 0 1 16,0 0-77-16,-20-21 229 0,24 21-153 16,3-25 51-16,1 10-96 0,0-6 31 31,0-20 39-31,23 19-60 0,-23-2-47 0,21 0-82 15,-21-1-119-15,18 2-81 0,-4-12-739 0,-14 19 222 0,0 3-369 0,0 1 102 16,0 4 233-16</inkml:trace>
  <inkml:trace contextRef="#ctx0" brushRef="#br0" timeOffset="138576.4005">3626 6559 439 0,'0'0'23'16,"0"0"78"-16,0 12 21 0,0-12 17 15,0 0-26-15,0 0 99 0,0 0-44 16,0-19-87-16,0 19-3 0,0 0 24 16,0 0-31-16,0 0 128 0,0 0-123 15,0 0 1-15,0 0 1 0,0 0-2 16,0 0-19-16,0 0 58 0,0 0-62 16,0 0-2-16,0 0 2 0,0 0 0 15,0-21 35-15,0 21-51 0,0 0-4 16,0 0-5-16,-20 0-4 0,20 0 3 15,0 0 10-15,0 0-10 0,0 0 24 16,0 0-8-16,0 0 2 0,0 0-4 16,0 0-9-16,0 0-23 0,0-14-36 0,0 14 38 15,0 0-16-15,0-9 38 0,0 9 7 16,-18 0 31-16,18 0-38 0,-12 0 130 16,12 0-99-16,0 0 61 0,-12 0-120 15,12 0 41-15,-7 0-3 0,7 0 61 16,-6 0-81-16,-2 0-10 0,5 0-74 0,1 0 62 15,-2-20-5-15,3 20 8 16,-9-17-5-16,7 17 6 0,0 0-5 16,-1 0-5-16,2-12 20 0,-4 12-22 15,-6 0 23 1,12 0 6-16,-5 0 1 0,0 0 12 0,5 0 3 0,0 0 23 16,0 0-46-16,0-17-15 0,-22 17 5 15,22-14 17-15,0 14-14 0,-20-15 92 0,20-2-101 16,-16 17 21-16,16-10-74 15,0 3 57-15,-14 3 84 0,5 4-77 0,4 0-9 16,1 0 4-16,4 0-53 0,-6 0 49 16,-3-19 10-16,5 19-33 0,0-20 29 15,1 20-14-15,-2 0 6 0,0 0 1 16,5 0-18-16,0 0 23 0,0 0-5 0,-19-24 47 16,19 24-29-16,-21 0-21 15,21-17-21-15,-18 17 29 0,18 0 16 16,0 0-10-16,0-17 13 0,-23 17 103 15,23-12-181-15,0 12 59 0,0-10-93 0,-16 3 79 16,16 7 81-16,-15 0-70 16,15 0-25-16,0 0 24 0,-16 0 8 0,16-21-7 15,-9 2 89-15,2 19-87 0,3-13 0 16,0 13-55-16,-1-10 55 0,2 10 4 16,-2-20 25-16,3 20-10 0,-2 0-15 15,1 0-3-15,0 0 7 16,3 0-9-16,0 0-1 0,0 0-9 0,0-16 61 15,0 16-63-15,0 0 5 0,0 0-11 16,0-9 50-16,0 9-39 0,0 0-4 16,-24-12-19-16,24 12-6 0,0-11 36 0,0 7-14 15,0 1 101-15,0 0-93 0,0-1 116 16,0 1-205-16,0 1 91 0,0 2-96 16,-15 0 107-16,15 0-13 0,0 0-51 15,0 0 41-15,0 0 22 0,0 0 72 16,0-20-85-16,0 20-5 0,0 0-2 15,0 0-37-15,0 0 41 0,0 0-11 16,0 0-6-16,-21 0 10 0,21-17 5 16,0 17 6-16,0 0-28 0,0 0 37 15,-15 0-4-15,15 0-8 0,0-14 29 16,0 4-27-16,0 10 1 0,0-8-9 16,0 8 9-16,0-6 2 0,0-3-73 0,0 5 100 15,0 2-28-15,0 0 29 0,0-1-36 16,0 2-54-16,0-6 84 15,0 6-41-15,0-2 48 0,-17-1-64 0,17-3-4 16,-15-1 11-16,15 4 19 0,0-4 4 16,-9 5 11-16,9-3 22 0,0 5 69 15,-9 1-89-15,3 0-33 0,6 0-34 0,-10 0 63 16,8-17-8-16,1 17 0 0,-7-22-4 16,5 22-3-16,-1-16 4 0,0 16-14 15,4-10 7-15,0 0-11 16,0 10 16-16,0 0 1 0,0 0 12 0,0 0-4 15,0 0-25-15,0-19 40 0,0 19-10 16,0 0-20-16,0-17 13 0,0 17-1 16,0 0 6-16,0-12 39 0,0 2-53 15,0 10 1-15,-22 0 14 0,22 0-7 16,0 0 10-16,-14-22-5 0,14 22-5 16,0 0-19-16,-9-17 38 0,9 17-29 15,-5-18 121-15,5 3-69 0,0 5-41 16,-2 10-5-16,-1-12-54 0,2-1 12 15,-2-3 43-15,2 11-36 0,-1-10 39 16,0 9 11-16,0 0-2 0,-1-5 2 0,0 11-13 16,1 0 0-16,-5 0 3 0,-6 0-3 15,10 0 6-15,-2 0-14 0,2-18-18 16,0 18 22-16,-1 0-1 0,4-23 4 16,0 23 27-16,0-16-68 0,0 0 47 15,0 16-5-15,0 0 12 0,-19-16 2 0,19 5-25 16,0 5 36-16,0 2-9 0,0-3-36 15,0-8 23-15,0 6-12 0,-16-3 10 16,16 3-31-16,0 1-3 0,-13-2-5 16,13 3-6-16,0 0-1 15,0-12 13-15,-9 7 35 0,9 6 3 16,0-3 0-16,-5 1-21 16,1-9 15-16,1 8 4 0,1 1 3 0,-4 4-7 15,3-5 9-15,1 1-2 0,-7-13 8 16,7 10-9-16,-1 2 0 0,-5 1-3 0,8-3 9 15,0-1-4-15,0-11-3 0,0 14-6 16,0-3 11-16,0 0-12 0,0 0 7 16,0-13-30-16,0 15 26 0,0-1-24 15,0 1 28-15,0 0 15 0,0 2-35 0,0-6 95 16,0 5-76-16,0 4 13 0,0-1-60 16,0-3 47-16,0-8 32 15,0 10-30-15,0-3 2 0,0-2-2 0,0 1 0 16,0-3-5-16,0-7 7 0,0 4-12 15,0 4 11-15,0 2-2 16,0 1 0-16,0-3-2 0,0-10 23 16,0 12-21-16,0 5-2 0,0-6 16 0,0-1 0 15,0-8-4-15,0 12-34 0,0-3 28 0,0 2-8 16,21 0-28-16,-21-2 39 16,0-7-9-16,0 11-15 0,0-2 14 15,0 0 13-15,0 1-31 0,0-6 72 16,0 6-54-16,0-5 0 0,0 3 12 15,0-3-9-15,17 0 8 0,-17-20 45 0,0 20-53 16,0 1 0-16,0 0-35 16,0-4 45-16,11 4-4 0,-11-17 5 0,0 21-13 15,0-2 6-15,0 1 0 0,0 2-1 16,22-13-13-16,-22 11 6 0,0 7 7 16,19-6 38-16,-19-1-46 0,0 0 13 15,0-11-11-15,0 12 16 0,0 1 0 16,0-5-4-16,0 2-6 0,0-2 13 0,24-11-71 15,-24 10 65-15,0 2 1 0,0-1 18 16,0-1 120-16,18 3-116 0,-18-13-6 16,0 11-31-16,0 0 6 0,0-8 5 15,0 6-30-15,19-25-29 0,-19 24 55 16,0 3 53-16,0-7-59 0,17 5 10 16,-17 10-4-16,0-3-7 0,0-3 6 15,0 0 15-15,0-5 16 0,0 11-5 16,0-5 28-16,0-16 14 0,0 18-50 15,0-4-12-15,0 3 12 0,0 1-10 16,23-12 31-16,-23 5-50 0,0-2 8 16,0 0 2-16,0 2-6 0,0-2 16 15,31-15-82-15,-31 20 49 0,0 1 21 16,0-1 76-16,0 1-77 0,0 0 1 0,18-8 58 16,-18 11-57-16,0-4 15 0,0 2-39 15,0-2-16-15,0-10 77 0,0 11-58 16,0-9 19-16,18 9 4 15,-18-3 23-15,0 5 74 0,14-15-105 0,-14 14-42 16,13-1-4-16,-13 10 50 0,0-10 5 16,0-3-3-16,0-12 10 0,0 21 2 15,0-2 12-15,0 2-6 0,0-1 12 16,0 1-20-16,0 5-31 0,0 0-6 16,0 0 11-16,0-31-2 0,0 31-22 0,0-28 14 15,0-1 20 1,29 29-17-16,-29-27 25 0,0 13 6 0,0-2 0 15,17-9 66-15,-17 12-57 0,0 1 3 16,0 12 2-16,0-9-5 0,0 4-28 16,0-4 30-16,0 6 4 0,0 3 26 0,0 0 71 15,0 0-112-15,-14-29-7 0,14 29-41 16,-13 0 40-16,13 0 5 0,0-29-12 0,-13 18-15 16,13 11 22-16,0 0-1 15,0-16-1-15,0 16-8 0,0-10 11 16,0 10 0-16,0 0 6 0,0 0-9 0,0 0 3 15,0-19-19-15,0 19 7 16,0 0-3-16,0-15 21 0,0 15-12 0,0 0 5 16,0-14 2-16,0 14 8 0,0 0-4 15,0 0-1-15,0 0-2 0,0 0 1 16,0 0-26-16,0-20-10 0,0 20 45 16,0 0-50-16,0 0 66 15,0 0-10-15,0 0 7 0,0-20 147 0,0 20-154 16,0 0-6-16,-13 0 79 0,13-23-160 15,0 23 65-15,0-23-25 0,0 8 30 16,0 15-7-16,-8-17 4 0,8 17 3 16,0-10-8-16,0-2 6 0,-7 12-1 15,-2 0 10-15,6 0-3 16,3 0 7-16,0 0-3 0,0 0-12 0,0 0 0 0,0 0 10 16,0 0 47-16,0-16-56 0,0 16-4 15,0 0-44-15,0 0 40 0,0-11 0 16,0 11 4-16,0-9 54 0,0 2-61 15,0 7 18-15,0-7-1 0,0 7-43 16,0-4 51-16,-24 4 136 16,24 0-145-16,0 0 12 0,0 0-156 0,0 0 144 15,-13 0-2 1,13 0-77-16,0 0 77 0,-7 0 7 0,7 0 240 0,-6-24-241 0,1 24 9 16,1-17-176-16,0 17 158 15,0 0 0-15,0 0-1 0,1-15-6 0,1 15-16 16,2-11 19-16,0 11 10 0,0-8 34 15,0 8-50-15,0-7 19 16,0 7 17-16,-20 0-18 0,20 0 1 0,0 0-9 16,-18 0-24-16,18-16-8 0,0 16 28 15,0 0 5-15,0 0 22 0,0 0-24 16,0 0-22-16,-21-9 41 0,21 9-13 0,-16-7 102 16,16 7-102-16,-14-4 45 15,14-1-122-15,-14-7-1 0,0 7 27 0,14 4 115 16,-13-11-68-16,13 9 4 0,-15-5 104 15,10 8-116-15,-1 0 7 0,-1 0 20 16,0 0-131-16,-7 0 110 0,3 0-15 16,2 0 24-16,7 0-18 0,-6 0 9 15,2 0 7-15,-6 0-11 0,2 0 19 16,-4 0-16 0,-15 17-4-16,12-17-21 0,9 0-27 0,-8 0-50 0,8 0 69 15,-1 0 13-15,-2-15 10 0,11 15-78 16,0 0 73-16,-19 0 18 0,19 0 62 15,-27 0-58-15,27 0-35 0,-20 0 33 16,20 0 15-16,-24 15 82 0,4-15-133 16,20 0 33-1,-21 0 6-15,10 0-10 0,-9 0 162 0,13 0-157 0,-3 0-48 16,5 0-30-16,-9 21 76 0,9-21 5 16,-6 0-18-16,-7 0 13 0,14 0-1 0,-5 0-10 15,5 0 8-15,4 0 6 0,0 0-7 16,0 0 20-16,0 21-14 0,0-21 6 15,-23 0 2-15,0 18-31 16,23-18 23-16,-27 25 41 16,27-25-31-16,-18 7-4 0,18-7 0 0,0 0-38 15,0 12 0-15,0-5-9 16,0-5 50-16,-23 2 105 0,23 0-121 0,0 1 135 0,-22 4-210 16,22-1 67-16,-29 4-56 0,29-4 68 15,-18-4-1-15,18 1-18 0,-16-5 16 16,2 0 7-16,7 19 72 0,0-19-79 15,0 0 5-15,1 0 8 0,-4 22-33 16,5-22 29-16,-1 0 1 0,0 0-2 16,1 0-20-16,-3 0 13 0,4 0 7 15,4 18-13-15,0-18 1 0,0 0 3 0,0 15-3 16,0-15-16-16,0 15-23 0,-25-15-16 16,25 10 1-16,0-2-41 0,-19 1 30 15,19 2-126-15,0 3 204 0,0-5-11 16,0 3 97-16,0 0-91 0,0 0 1 15,-30 6 91-15,30-7-87 16,0-1 20-16,-16 2-72 0,16-4-16 0,-15 13 76 16,15-9 22-16,-14-6-13 0,14 7 0 15,0-10 6-15,0 13 36 0,-19 12-41 16,19-17-11-16,-3-1-19 0,-5 9 8 16,8-7 1-16,-9 8 0 0,9-10 0 15,0 2 9-15,0-1-2 0,20 2 2 16,-20 1 11-16,20 12-5 0,-20-6-8 15,0-4-6-15,0 0-26 0,0 3 23 16,0-1-23-16,0 22 75 0,0-20-46 16,0 2-51-16,0-3 53 0,0 4-37 0,0 18 106 15,0-21-81-15,0-4 19 0,0 4-28 16,0-4 20-16,0 2 2 0,0 12-56 16,0-18 41-16,0 2 1 0,0 1 62 0,0 1 44 15,18 0-98-15,-18 12-31 16,16-13 10-16,-16 6 10 0,0-5-9 15,0-3 1-15,0 16-53 16,0-8 65-16,0 2 7 0,0-4-4 0,30 4-3 0,-30-1 3 16,0 34 3-16,0-31 1 15,0-2 4-15,22-2-1 0,-22 6 13 0,0-7-11 16,0 20 12-16,19 13-6 16,0-22 26-1,-19-16-36-15,0 0-11 0,0 0 6 0,11 17 43 16,-11-15-58-16,19 26-74 15,-14-32 115-15,-2 1-48 16,3-2 73-16,-1 4-44 0,-2-3 4 0,1 18 105 16,-3-17-114-16,1 0-8 0,-2 0 106 0,1-7-186 15,1 11 97-15,-1-11-75 0,-1-5 63 32,1 3 4-32,-1-1-10 0,1-2-13 0,-1 4-44 15,0-4 10-15,0 0-7 0,0 0-6 0,0 0-15 0,0 0-3 16,-28-14-106-16,28 14 132 0,0 0 8 15,0 0-1-15,0 0 28 0,0 0-76 16,0 0 52-16,0 0-16 0,0 0 10 16,0 0-29-16,23 0-6 0,-23 0 35 15,0 17 63-15,0-17-2 0,0 0-17 16,0 0 6-16,0 0-19 0,-16 0 57 16,16 0-32-16,0-19 27 0,0 19-29 15,0 0 4-15,0-17 23 0,0 0-23 16,0 17 1-16,0 0 6 0,0 0-13 15,0 0 21-15,0 0 18 0,0 0-31 16,0 0 10-16,0 0-2 0,0 0 1 0,0 17 1 16,0-17 24-16,0 0-23 0,0 19 3 15,0-19 5-15,0 14 5 0,27 2 11 16,-27-10-10-16,0 1-1 0,0-2 11 16,24-5-2-16,-24 5-19 0,0-2 17 15,0-3-53-15,0 0 29 0,0 0 44 16,0 0-35-16,0 0 80 0,0 0-36 0,0 0-42 15,0 0 2-15,0 0-20 0,0 0 1 16,0 0-16-16,0 0 12 0,-18-21 7 16,18 21 51-16,-17-25-63 15,17 13-4-15,-32-17-24 0,20 13 19 16,2 5 3-16,-2-3 5 0,1-3-56 16,-1 8 37-16,1-9 21 0,6 9 4 15,5 2 20-15,0 2-6 0,0 2 0 0,0-1 7 16,20 3-22-16,-20 1-1 0,0 0 7 15,0 0 5-15,0 0 6 16,0 0 10-16,29 0-2 0,11 0 48 16,-40 0-45-16,25 0-3 0,-10 0-54 15,25 0 31-15,-26-18 78 16,11 4-11-16,-17 1-83 0,-3 13 46 16,1-12-44-16,-5 12 35 0,0 0 38 31,-1-12-38-31,0 12-11 0,0 0-7 15,0 0 2-15,-20 19 6 0,20-19 5 0,0 22-22 0,-19-3 38 0,19-2 22 16,-17 20 136-16,-6-16-75 0,23 1-3 16,0-1-10-16,-13 0-16 0,13 13 30 15,0-20-119 1,0-1-59-16,0-5-116 0,0-2-123 0,0-1-159 0,0 7-1063 0,0-12 755 16,0 0 163-16</inkml:trace>
  <inkml:trace contextRef="#ctx0" brushRef="#br0" timeOffset="149247.2657">25842 1354 1484 0,'2'0'109'0,"0"0"44"16,-1-12 46-16,2 12-4 0,-1 0-16 16,4-24 231-16,-5 19-168 0,1 2 49 15,2 3 14-15,1-5-1 0,-1 1-14 16,3-1 184-16,-5 5-236 0,0 0-65 15,1 0 10-15,-3 0 4 0,0 0 157 16,0 0-180-16,0 0 12 0,0 0-19 16,0 0 63-16,0 0-59 0,-21 22 136 15,4-22-254-15,17 26 22 0,-23 6-14 16,23-16-21-16,-22-1-15 0,11 4-130 16,11-7 108-16,0 3-43 0,0-15 106 0,0 0-146 15,33 0-187-15,-16 0-12 0,6 0 89 16,-2 0-28-16,6-23-3 0,15-7-131 15,-23 12 250-15,-2 0 28 0,-7-1 43 16,-2 2-12-16,-8 1 65 16,0-12-26-16,0 28 23 0,0-9-21 0,-27 9-4 15,27-11-5-15,-44 11 93 0,25 0-60 16,-1 0-70-16,0 0 130 0,0 0-4 16,1 30-112-16,-19 6 343 0,23-20-265 15,3 0 290-15,2-16-332 0,9 17 19 16,1-2-4-16,0-15-80 15,34 17 28-15,-15-17-35 0,2 8-109 0,4 9 21 0,31-17-359 16,-29 0 161-16,-4 0-158 16,-1 0 120-16,-2-24 28 0,-5 24 90 15,-2-21 108-15,-13 1 72 0,0 20 85 0,0 0-2 16,-21 0 21-16,-15-22 111 16,14 22-42-16,0 0 33 0,-1 0 18 0,0 0-101 15,3 0 72-15,-12 0-20 0,21 0-21 16,2 0-156-16,9 0-125 0,0 0-146 0,0 22-271 15,0-22-562-15</inkml:trace>
  <inkml:trace contextRef="#ctx0" brushRef="#br0" timeOffset="150627.9833">25905 1364 445 0,'0'0'40'0,"0"0"62"0,0 0 61 16,-19 0 379-16,19 0-259 0,-14 0 20 15,14 0-39-15,-9 0 45 0,9 0 331 16,0 0-310-16,0 0 16 0,0 0-7 16,0 0-13-16,0 0-26 0,0 15 50 15,0-15-227-15,0 0-24 0,0 0-4 0,33 13-4 16,13-13-174-16,-13 0 62 0,3 0 26 16,16 0 2-16,9 0 6 15,6 0 39-15,82-19 358 0,-65 19-404 16,2 0-7-16,1-14-223 0,-3-8 9 15,58 22 223-15,-79 0 310 0,-5-14-320 0,-11 14-7 16,-4 0-11 0,-9 0-78-16,15 0 89 0,-33 0 16 0,-6 0-15 15,-5 0-27-15,-3 0 35 0,-2 0 31 0,0 0 69 16,-22 0-56-16,22 0 12 0,0 0 3 16,0 0-32-16,-14 0 81 15,14 0-37-15,0 0-14 0,0 0 17 0,0 0-24 16,0 0 170-16,0 0-179 0,0 0-105 0,0 0 51 15,0 21 54-15,0-21-6 0,0 0 88 16,0 0-106-16,0 0 4 0,0 0 84 16,0 0-76-16,0 0 35 0,0 0-136 15,0 27 114-15,0-27-8 16,0 19 10-16,0-1 11 0,0 10 63 0,0-9-58 16,0 3 7-16,0 5 47 0,0 4-8 15,0 44 99-15,0-21-168 16,0-1 34-16,0 6-69 0,0-1-6 0,0 4 109 15,0 56 95-15,0-43-80 0,0-23-120 16,0 5 0-16,0-7 0 0,0 44 0 16,0-56 0-16,0 3 0 0,0-27 0 15,19 18 0-15,-19-8 0 0,22 15 0 16,-22-22 0-16,15-3 0 0,-15-5 0 0,15 2 0 16,-15-4 0-16,8-7 0 15,-8 1 0-15,0-1 0 0,0 0 0 0,0 0 0 16,0 0 0-16,0 0 0 0,0 0 0 15,0 0 0-15,0 0 0 0,0 0 0 16,0-23 0-16,0 23 0 0,-18 0 0 16,18 0 0-16,0 0 0 47,0 0 0-47,0 0 0 0,0 32 0 0,0-32 0 15,0 0 0-15,29 0 0 0,-29 0 0 0,0 0 0 16,0 0 0-16,23 22 0 0,-23-22 0 0,63 19 0 0,-43-19 0 0,8 15 0 0,3-15 0 15,5 18 0-15,39-4 0 0,-41-4 0 0,5 7 0 0,-5-7 0 16,-3-3 0-16,-2 1 0 16,13-8 0-16,-25 0 0 0,-4 0 0 0,-3 0 0 15,-4 0 0-15,-4 0 0 0,-2 19 0 16,0-19 0-16,-21 0 0 0,21 0 0 16,-41 0 0-16,-16 0 0 0,24 0 0 0,-6 0 0 15,-2 0 0-15,-1 23 0 16,-1-23 0-16,-43 23 0 0,44 7 0 15,4-7 0-15,2-8 0 0,7 4 0 0,-19 17 0 16,37-21 0-16,2-3 0 0,9 3 0 16,0-5 0-16,24 4 0 0,18-1 0 15,-18 3 0-15,5-16 0 16,0 4 0-16,-2-3 0 16,19-1 0-16,-27 0 0 0,-5 0 0 0,-3-25 0 15,-2 25 0-15,-1 0 0 0,-6 0 0 0,-2 0 0 16,0 0 0-16,0 0 0 0,0 0 0 15,0 15 0-15,-21 2 0 16,21-17 0-16,-13 15 0 0,13-4 0 0,0-11 0 16,0 32 0-16,0-17 0 0,0 4 0 15,0 0 0-15,0 5 0 0,0 1 0 0,0 41 0 16,0-30 0-16,0 4 0 0,0 6 0 16,0 3 0-16,15 43 0 0,-15-45 0 15,9 8 0-15,-9-1 0 0,14-11 0 16,-6 10 0-16,7 48 0 0,-7-49 0 15,1-4 0-15,-2-5 0 0,0-1 0 16,0-15 0-16,4 36 0 0,-7-38 0 16,-1-1 0-16,-1-6 0 0,1-6 0 15,-1 23 0-15,-1-33 0 0,-1-1 0 0,0-1 0 16,0 0 0-16,0 0 0 16,0 0 0-16,0-19 0 0,0 19 0 15,0 0 0-15,0-17-23 0,-18 17-316 0,18-13-159 16,0 13-259-16,0-11-274 0,-9 1-132 15,9 1-171-15,0-20-900 0</inkml:trace>
  <inkml:trace contextRef="#ctx0" brushRef="#br0" timeOffset="153978.4843">25725 1269 672 0,'0'3'162'0,"0"3"21"16,0-5 52-16,0 1-75 0,0-2 57 16,0 0 262-16,15 0-131 0,-15 0-182 0,0 0-1 15,12 0 52-15,-12 0 193 0,10 20 150 16,-10-20-274-16,0 0-169 16,5 22 129-16,-3-22-22 0,6 12 80 0,-3-12-201 15,-1 0-13-15,4 0-32 16,-2 27 20-16,-1-27-15 0,9 27 92 0,-10 3-91 15,0-30 6-15,1 12-17 0,3-12-23 16,10 11-229-16,-9-11 194 0,-2 0 6 16,7 0 139-16,-4 0-149 0,5 0-31 15,6 0 210-15,-9 0-226 0,-1-23 17 16,-4 23-250-16,2-42 58 0,-2 11 43 16,-7 15 448-16,0-18-321 0,0 18 23 15,0 0 16-15,0-6-130 0,-23 22 148 16,23 0-4-16,0-21 17 0,-20 21 7 15,20 0 41-15,-32 0 117 0,21 0-38 16,-4 27 11-16,-1-27-27 0,0 24 4 16,0-24-37-16,-10 42 78 0,19-26-90 15,0-1-8-15,5-1-29 0,2 3-4 16,0 21 127-16,19-24-167 0,-19-6-99 0,32 1-14 16,-9-1 77-16,2-2-19 15,33-27 3-15,-26 21-79 0,1 0-13 0,-6 0-65 16,0 0 33-16,11-19-89 0,-25 19 150 15,1 0 47-15,-9 0 5 0,-3 0-4 16,-2-29 10-16,0 2 70 0,-21 27-23 16,21-29 9-16,-31 29-72 15,11-26 58-15,-2 14 43 0,-24 12 91 16,25 0 2-16,0 0-3 0,-2 0-10 0,3 0 51 16,-20 0 42-16,24 22-298 0,0-22 251 15,5 21-9-15,2-4 17 0,6 0 246 16,3 12-316-16,21-20 35 0,-21-9-139 15,43 11-13-15,-17-2-33 0,40-9-215 16,-32 0 52-16,0 0-30 0,-1 0-43 16,-8 17 4-16,0-17-40 0,13 0-391 0,-30 0 269 15,-1 0 171-15,-7-24 61 0,0 24 31 16,0-16 134-16,-34 16 19 0,34-13 47 16,-35 13 15-16,14 0 54 0,-3 0 51 15,-19 0 372-15,22 0-127 0,2 0-82 0,0 0-67 16,6-22 52-16,0 22-86 0,6 0 284 15,-2 0-371-15,9 0 7 16,0 19 195-16,0-19-249 16,27 0 210-16,-27 0-141 0,27-23-49 0,-12 23 9 0,2 0-10 15,0 0-62-15,17 0 54 0,-16 0-57 16,-3 0-1-16,-1 21 12 0,5-21-5 16,17 0 21-16,-19 0-109 0,1 0 82 15,-3 0-7-15,4 0 25 0,-1 22 80 16,11-22-23-16,-11 0-74 15,0 0 4-15,0 0-30 0,6 0 59 0,29 0 8 16,-26 0-48-16,4 0-1 0,0 0 39 16,-1 0-44-16,5 0 5 0,30-36-83 15,-27 36 86-15,-6 0-1 0,3 0-42 0,2 0 32 16,35 0-6-16,-34 18 17 16,-7-18 0-16,4 0-2 0,3 0 8 0,0 16-13 15,39-16-83-15,-37 0 95 0,-2 0-2 16,9 0 118-16,-5 0-120 0,40 0-9 15,-44 0 54-15,0 0-57 0,1 0 20 16,-1 0-135-16,-1 0 66 0,35 0 177 16,-33 0 109-16,1-29-145 0,1 29-25 0,4 0 3 15,36-25-16-15,-45 25-17 16,80 0-16-16,-81 0-16 16,-4 0 7-16,3 0-3 0,7 0-15 15,32 0-50-15,-37 0 65 0,6 0-94 0,-6 0 96 16,3-19 34-16,-1 19-37 0,35 0 101 15,-34-12-79-15,1 12-30 0,-2-16 9 16,3 16 4-16,34 0 9 0,-38 0-5 16,2 0-13-16,-1 0 11 0,-1 0 46 15,-3 0-60-15,32 0-6 0,-33-28-49 16,-2 28 39-16,-1 0 16 0,-3 0 9 16,17 0 7-16,-25-14-14 0,0 14-8 15,-4 0 3-15,-2 0 5 0,-2 0 8 16,10 0-10-1,-19 0 12-15,2 0-13 0,-2-17 13 0,-1 17 79 0,-1 0-71 16,0 0-94-16,0 0 101 0,0 0-32 0,0 0 14 16,0 0 81-16,0 0-157 0,0 0 78 15,0 0 109-15,0 0-115 0,0 0 16 16,0 0-99-16,0 0 111 0,0 0-20 16,0 19 23-16,0-19 4 0,0 0 0 15,0 17 74-15,16 2-37 0,-16-2 60 16,0-2-31-16,0 4 8 0,16 22 15 15,-16-12-49-15,0 5-21 0,0 7-17 16,0-1-9-16,0 9-26 16,0 59 13-16,0-43-13 0,0-5 0 0,0 3 0 0,0-13 0 15,18 65 0-15,-18-60 0 16,0-3 0-16,19 0 0 0,-19-2 0 0,17-2 0 16,-3 50 0-16,-5-59 0 0,-9-2 0 15,13-2 0-15,-7-5 0 0,7 18 0 16,-6-29 0-16,-1-6 0 0,-4 1 0 15,3-7 0-15,-2 5 0 0,-1-9 0 0,-2-3 0 16,0 0 0-16,0 0 0 0,0-19 0 16,0 19 0-16,0-18 0 0,0 18 0 15,0 0 0-15,0 0 0 16,0 0 0-16,0 0 0 0,0 0 0 0,0 0 0 16,0 0 0-16,0 0 0 0,0 0 0 15,0 0 0-15,0 0 0 16,0 0 0-16,0 0 0 0,0 0 0 0,0 0 0 15,0 0 0-15,0 0 0 0,0 18 0 16,19-18 0-16,-19 0 0 0,54 12 0 16,-31-12 0-16,1 12 0 0,5-12 0 15,3 24 0-15,31-7 0 0,-32-9 0 16,3-4 0-16,-8 6 0 0,2-4 0 16,-5 7 0-16,10-13 0 0,-22 0 0 15,-4 0 0-15,-7 24 0 0,0-24 0 16,0 0 0-16,-25 0 0 0,1 0 0 0,0 0 0 15,-9 0 0-15,-2 0 0 16,-51 15 0-16,39-15 0 0,0 0 0 0,9 13 0 16,3-13 0-16,-22 17 0 0,40 3 0 15,0-8 0-15,10 0 0 16,0 0 0-16,7 1 0 0,0 7 0 0,0-11 0 16,30-6 0-16,-30-1 0 0,34-2 0 15,4 0 0-15,-20 0 0 16,-3 0 0-16,2 0 0 0,-5 0 0 0,-3 0 0 15,-9 0 0-15,0 0 0 47,9 0 0-47,-9 0 0 0,0 0 0 0,0 27 0 16,0-27 0-16,0 17 0 0,0-17 0 16,0 28 0-16,0-28 0 0,-22 39 0 0,22-22 0 15,-18-3 0-15,18 6 0 0,0-1 0 0,-9 22 0 0,9 15 0 0,0-27 0 16,-9 34 0-16,9-25 0 0,0 2 0 15,0 3 0-15,0-5 0 0,0 42 0 0,16-43 0 0,-16 4 0 16,0-3 0-16,0-14 0 0,17 13 0 0,-17 33 0 16,11-34 0-16,-11-1 0 0,6-2 0 15,-6-6 0-15,12 39 0 0,-9-45 0 16,-1 0 0-16,7-4 0 0,-6-1 0 16,1-4 0-16,2 10 0 15,-4-15 0-15,1 1 0 0,-2-2 0 16,-1 7 0-16,0-1 0 0,0-10 0 0,0 0 0 15,0 4 0-15,0-5 0 16,0 4 0-16,0-5 0 0,0 0 0 0,0 0 0 16,-20 0 0-16,20 0 0 15,0 0 0-15,-23 0 0 0,23 0 0 0,-11-21 0 16,11 21 0-16,-14 0 0 0,-6 0 0 16,11 0 0-16,3 0 0 0,-5 0 0 0,-2 0 0 15,-1 0 0-15,-18 0 0 0,18 0 0 16,-4 0 0-16,-2 0 0 0,-1 0 0 15,-25 0 0-15,21 0 0 0,1 0 0 16,-1 0 0-16,-3 0 0 0,-21 0 0 16,1 0 0-16,1 0 0 0,23 0 0 15,2 0 0-15,-2-17 0 16,-2 17 0-16,0 0 0 0,-23-16 0 16,24 16 0-16,-4 0 0 0,-5 20 0 15,7-20 0-15,-26 0 0 0,25 0 0 16,-3 0 0-16,1 0 0 0,5 15 0 0,3-15 0 15,-30 13 0-15,22-13 0 16,4 12 0-16,1-12 0 0,1 0 0 0,-27 0 0 16,27 0 0-16,-3 0 0 0,0 0 0 15,-3-20 0-15,0 20 0 0,-35 0 0 16,36 0 0-16,-5 0 0 0,3 0 0 16,-3 0 0-16,-25 0 0 0,29 0 0 15,0 0 0-15,1 18 0 0,4-18 0 0,-3 0 0 16,-9 0 0-16,18 0 0 15,0 0 0-15,0 0-68 0,-1 0 68 0,-13 0 0 16,9 0 68-16,3 0-68 0,5 0 0 16,-4 0 0-16,4 0 0 15,-14 0 0-15,16 0-24 0,0 0 24 0,3 0 0 16,-4 0 0-16,-6 21 24 0,11-21-24 16,-3 0 0-16,3 0 0 0,2 0 0 15,-3 0 0-15,-8 0 0 0,10 0 0 16,1 0 0-16,-2 0 0 0,6 0 0 15,-7 0 0-15,7 0 0 0,4 0 0 16,-1 0 0-16,1 0 0 0,0 0 0 0,0 0 0 16,0 0 0-16,0 0 0 15,0 0 0-15,0 0 0 0,0 0 0 16,0 0 0-16,0 0 0 0,0 0 0 0,0 0 0 16,0 0-67-16,0 0-494 0,18 0-44 15,-18 0-222-15,0 0-322 0,21 0-407 16,2 0-1041-16</inkml:trace>
  <inkml:trace contextRef="#ctx0" brushRef="#br0" timeOffset="154857.1283">28464 4062 1453 0,'0'0'233'16,"0"0"-18"-16,0 0 43 16,0 0-78-16,0 0 37 0,0 0 2 0,0 16 224 15,0-16-143-15,0 0 13 0,0 13 46 16,0-13 44-16,0 11-99 0,0 0 97 16,0 1-225-16,0-5 5 0,0-2-94 15,0 1 109-15,0 10 216 0,0-9-121 16,0 7-68-16,0-8-118 0,0 7 5 15,0 1-23-15,0 8 59 0,0-2-69 0,0 4-7 16,0-7 8-16,0 7 2 16,0 53 153-16,0-57-190 0,17 12 47 15,-17-21-59-15,13 0 33 16,-13-2-65-16,0-1 8 0,0 6-18 16,0-9 29-16,0-3-25 0,0-1-31 0,0-1 18 15,0 0-6-15,-22 3-50 0,-1-3 42 16,10 0 0-16,-3 0 6 0,0 0 43 15,-19 0-83-15,14-21 85 0,-2 21-26 16,-2 0 2-16,-2 0 12 0,1 0-52 16,-27 21 77-16,31-21 1 0,0 0 14 15,7 21 31-15,3-21 4 16,7 0 41-16,5 0-167 0,0 0 55 0,32 0-11 16,-9 0 2-16,4 0 54 0,43 0-131 0,-29 0 38 15,3-25 14-15,7 25 8 16,4-17 48-16,61-12-90 0,-58 29 62 0,-2 0 42 15,-3 0 33-15,-13 0-70 0,1 0-5 16,9 0 6-16,-39 0-8 0,0 0 1 16,-5 0-32-16,-2 0 25 15,-2 22 43-15,-2-22-28 0,0 0-5 16,-18 0-10-16,18 0-13 0,0 0-17 0,-18 0-303 16,18 0 74-16,-14 0-149 0,14 0-99 15,-11 0-222-15,-3 0-1350 0,2 0 873 16,0 0 85-16,-1 0 381 0</inkml:trace>
  <inkml:trace contextRef="#ctx0" brushRef="#br0" timeOffset="155076.0988">28392 4667 3780 0,'-5'16'181'15,"0"-16"72"1,2 15 84-16,0-15-38 0,1 10-23 0,-1-1 294 15,3 6-291-15,0-9-124 0,0-6 29 0,22 11-6 16,4-3-23-16,-11-6-186 0,4-2-63 16,4 0-13-16,-2 0 22 0,6 0-121 15,24-21-516-15,-24 21 298 16,-3 0-130-16,-3 0-109 16,-6 0 35-16,3 0-969 0,-14 0 925 0</inkml:trace>
  <inkml:trace contextRef="#ctx0" brushRef="#br0" timeOffset="155241.7037">28274 4975 3193 0,'0'8'70'15,"0"-8"173"-15,23 0 45 0,-3 0 47 16,34 0 99-16,-20 0-374 0,7 0 58 16,8 0 5-16,12-21-18 0,81-2-28 15,-67-9-113-15,7 13-169 0,-5 2-314 16,-7 1-246-16,-8-12-387 0,34-8-682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6:06:08.565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14827 6792 1166 0,'0'-8'84'0,"0"8"61"0,0 0 54 16,0-7 48-16,-16 1 165 0,16 4-223 15,0-1-5-15,0 2-5 0,0 0 5 16,0-1 16-16,0 1 319 0,0 1-195 16,0 0-30-16,0-2 10 0,0 2-15 0,0-2 171 15,0-1-269-15,0 1-17 0,0 0 30 16,16-3 4-16,-16 2-19 0,0 3 137 15,0 0-218-15,0 0-21 0,0 0-38 16,0 0 37-16,0-17 59 16,0 17-66-16,0 0-5 0,0 0-9 0,0-16 19 15,0 16-27-15,0 0 57 0,0 0-76 16,0 0 14-16,0 0 8 0,0 0 7 16,0 0 11-16,0 0-42 0,0 0-1 15,0 0 11-15,0 0 49 0,0 19-55 16,0 1-15-16,0-4-25 0,20 5 0 15,-20 6 0-15,0 5 0 0,18 51 0 16,-2-40 0-16,-4 11 0 0,-12 4 0 0,19 1 0 16,-4-3 0-16,11 62 0 0,-13-59 0 15,1-1 0-15,2-12 0 0,4-2 0 16,-8-1 0-16,9 23 0 16,-11-37 0-16,-4-3 0 0,0-5 0 0,-2-2 0 15,0-4 0-15,-2 5 0 0,-2-8 0 16,0-11 0-16,0-1 0 0,0 0 0 15,-21 0-273-15,-1-20-128 0,22 20-311 16,-21-17-259-16,21 17-281 0,-19-22-223 16,19 2-866-16</inkml:trace>
  <inkml:trace contextRef="#ctx0" brushRef="#br0" timeOffset="1405.3181">14937 7141 373 0,'0'0'105'16,"0"0"50"-16,0 0 65 0,0 0 73 15,0 0-122-15,0 0 88 0,0 0-191 16,0 0 51-16,0 0-6 0,0 0 53 0,0 0-31 15,0 0 138-15,0 0-105 16,0 0 16-16,0 0 27 0,0 0 30 0,0 0-4 16,0 0 297-16,0 0-262 15,0 0-26-15,0 0-38 0,0 0-10 16,0 0 89-16,0 0-171 0,0 0 34 16,0 0 28-16,0 0-1 0,0 0 28 0,0 0 60 15,0 0-149-15,0 0-23 0,0 0 6 16,0 0-12-16,0 0 33 0,0 0-77 15,0 0 7-15,20 0 55 0,-20 0-63 16,0 0-3-16,23 0-70 0,-1 0 67 0,-10 0 2 16,3 18 71-16,2-18-117 0,12 0 33 15,-10 0 33-15,0 0-50 16,2 0 15-16,0 0 9 0,-1 0-47 0,25 0 57 16,-20 0-38-16,0 0-3 0,-1 0 6 15,2 0-9-15,24 0-3 16,-29-18 13-16,5 18-9 0,-2 0 7 15,0 0-8-15,-4 0-2 0,15 0 13 0,-19 0-45 16,-4 0 79-16,2 0 8 16,-3 0 9-16,11 0 92 0,-12 0-137 0,4 14 9 15,-2-14-21-15,0 0-4 0,3 0 6 16,17 0 35-16,-14 0-40 0,3-19-9 16,-2 19-50-16,-1 0 49 0,24 0 0 15,-23 0 12-15,1 0 5 0,-2 0-6 0,-4 0-2 16,5 0 5-16,10 0 5 0,-18 16-17 15,2-16 9-15,-2 0-7 0,4 0 44 16,13 0-56-16,-11 0 17 0,-1 0-39 16,0 0 65-16,1 0-19 0,-3 0-7 15,15-20 3-15,-14 20 61 0,-3 0-65 16,3 0 2-16,4 0 2 0,9 0-82 16,-19 0 78-16,8 0 0 0,-10 17 1 15,5-17 12-15,-3 0-4 0,10 0-3 16,-11 0-10-16,5 12-6 0,0-12-11 0,5 0-42 15,16 0-5-15,-16 0 47 16,-3 0 46-16,3-16-42 0,-2 16 2 0,0 0 1 16,12 0 6-16,-16 0 36 15,0 0-20-15,1 0-7 0,-2 0 6 16,9 0 68-16,-11 0-59 0,2 0-8 0,-1 0-4 16,3 0-69-16,1 0 42 15,16 0 28-15,-16 0-9 0,9 0 12 0,-8 0-9 16,3 0-4-16,17-19 33 0,-18 19-26 15,-3 0 1-15,5 0 1 0,-12 0-18 16,7 0 18-16,4 0-86 0,-10 0 92 16,2 0-7-16,1 0-32 0,-5 0 195 0,15 0-168 15,-11 0 27-15,3-27-108 0,-3 27 86 16,4 0-5-16,-3-15 58 0,16 15-55 16,-15 0 0-16,4 0-55 15,-6 0 54-15,2 0 11 0,8 0 6 16,-12 0 2-16,-1 0-9 0,0 16 8 0,-1-16-2 15,3 0-15-15,6 0 12 16,-6 0-12-16,0 0 11 0,0 0-22 0,1 0 18 16,9 0-73-16,-7 0 72 0,-1 0-12 15,2 0 48-15,-1 0-45 0,0 0 10 16,10 0 121-16,-12 0-111 0,-1 0 7 16,-2 0 35-16,3 0-125 0,5 0 76 15,-8 0-40-15,-3 0 38 0,5 0-3 0,-3 15 3 16,9-15-13-16,0 0 5 15,0 0 13-15,-8 0 32 0,-2 0-34 16,-1 0 1-16,3 0 5 0,-7 0-49 16,0 0-110-16,0 0-88 0,0 0-134 15,-29 0-227-15,29 0-320 0,-66-17-1681 16,38 17 1271-16,-3-24 392 0</inkml:trace>
  <inkml:trace contextRef="#ctx0" brushRef="#br0" timeOffset="2203.972">14724 7125 546 0,'0'0'31'15,"-11"0"11"-15,11 0 45 0,0 0 39 16,0 0 36-16,-3 0 179 0,-1 0-171 16,2 0-22-16,1 0 21 0,-3 0 12 15,-1 15 148-15,1-15-209 0,2 0 6 16,0 0 3-16,2 0 23 0,0 0 9 0,0 0 154 15,0 0-152-15,0 0 50 0,0 0-12 16,0 0 13-16,0 0 2 0,0 0 130 16,0 17-158-16,0-17-19 0,0 16-32 15,0-4 40-15,0 15 54 0,0-15-110 16,0 2 15-16,0 4-69 0,0 1 84 16,0-4-110-16,0 10-14 15,0-12-63-15,0-1 3 0,0-3-59 0,0-2-6 16,0-2-360-16,0-5-26 0,0 0-253 15,0 0-196-15,0-21-191 16,0 21 157-16</inkml:trace>
  <inkml:trace contextRef="#ctx0" brushRef="#br0" timeOffset="2725.2903">14346 6869 1068 0,'16'-4'138'0,"-16"0"51"0,0 4 58 15,0-3 54-15,0 1 91 0,0-2-199 16,0 2-69-16,0-4 88 0,0 6 22 16,0 0 3-16,-13 0 713 0,13 0-494 15,0 29-274-15,0-29-7 16,0 26-18-16,0-8 42 0,0 6 27 0,17 37 300 15,-17-26-297-15,18 11 11 0,-18 3-57 16,0 6 8-16,12 63 63 0,1-57-147 16,-6 0 14-16,4 0 26 0,3 1 40 15,-5-10-38-15,18 38 2 0,-12-38-158 16,-4-18 16-16,-3-2-2 0,-6-6-69 16,11 13-66-16,-8-27-21 0,-3 3-27 15,0-15-143-15,-1 0-192 0,-1 0-81 16,0-23-1289-16,-23-8 780 0,23 11-141 15,-28-10 322-15,11 1 234 0</inkml:trace>
  <inkml:trace contextRef="#ctx0" brushRef="#br0" timeOffset="3136.3692">14048 7159 1532 0,'0'0'104'0,"0"0"75"16,0-14 112-16,0 14 19 16,0 0 336-16,0 0-214 0,0 0-30 15,0 0 0-15,0 0-89 0,0 20-41 0,19 18 377 16,-19-14-229-16,19 2-186 15,-19 3-34-15,20 4-54 0,-1 29-18 0,-2-12-114 16,-6-7-81-16,-5-26-2 16,-1-2-84-16,-5-2-117 0,0-3-89 15,0-2-164-15,0 6-1014 0,0-11 491 0,0-3-24 16,0 0 308-16</inkml:trace>
  <inkml:trace contextRef="#ctx0" brushRef="#br0" timeOffset="4317.1312">14033 7340 1131 0,'0'0'80'16,"0"0"49"-16,0 0 311 0,0 0-228 0,0 0-6 15,0 0-39-15,0 0-27 0,0 0 199 16,0 0-173-16,0 0 66 0,0 0-112 15,0 0-10-15,-21 0-27 0,0 0-2 16,10 0 16-16,-2 16-38 0,-3-16 6 16,0 0 23-16,-3 0 28 0,-18 0 164 15,17 0-197-15,-3 0-47 0,-1 0 6 16,-6 0 55-16,-26 18 27 0,25-18-103 16,-10 0 4-16,8 20 4 0,-6-20-12 0,5 0-7 15,-35 19-1-15,33-19-5 16,2 0 6-16,7 16-1 0,-4-16-22 0,-19 0 13 15,25 0-5-15,-2 0 0 0,5 10 6 16,-2-10-18-16,1 0 17 16,-26 6 5-16,24-6 85 0,2 1-90 0,-2 2 14 15,1-3-21-15,-27 0-52 16,3 0 6-16,3 0 39 0,23 0 5 16,-3 0 102-16,6 0-92 0,-2 0-6 15,0 0 14-15,-13 0 48 0,19 0-38 16,3 0-4-16,2 0-77 0,2 0 92 0,4-14-15 15,-5 14 40-15,7 0-35 16,0 0 18-16,2 0-5 0,0 0 0 0,0 0 37 16,0 0-56-16,0 0 1 0,0 0-18 15,0 0-24-15,0 0 36 0,0 0-9 16,0 0 30-16,0 0-21 0,0 0-60 16,0 0 55-16,0 0 49 0,0 0 60 15,0 0-117-15,0 0 8 0,0 0-54 16,0 0-3-16,0 0 48 0,0 0-2 15,0 0 7-15,0 0-9 0,0 0 5 16,0 0 7-16,0 0-8 0,0 0 5 16,0 0 0-16,0 0 14 0,0 0 22 15,0 0-37-15,0 0-32 0,0 0 28 0,17 0-30 16,-17 0 49-16,0 0 48 0,0 0-4 16,0 0-30-16,0 0 7 0,0 0 2 15,0 0 10-15,0 26 94 0,0-26-89 16,0 0-32-16,0 0-22 0,0 20 59 15,0-20-1-15,0 0-22 0,0 0-8 16,0 0 59-16,-20 23-11 16,20-23 90-16,0 20-94 0,0-20 11 0,0 26 8 0,0-14-3 15,0 3 21-15,0 21 93 16,0-13-60-16,0 2-7 0,20 6 16 0,-20 3 43 16,25 43 201-16,-25-36-220 15,21 5-63-15,-6 0-48 0,-1 0-62 16,-1 4 0-16,14 35 0 0,-17-41 0 0,0-4 0 15,-1-3 0-15,-4-5 0 0,8 20 0 16,-13-29 0-16,0-3 0 0,0-4 0 16,0-7 0-16,0-1 0 0,0 1 0 15,0-8 0-15,0-1 0 0,0 0 0 16,0 0 0-16,0 0 0 0,0 0 0 0,0 0-93 16,0 0-129-16,0 0-109 15,0 0-172-15,-18 0-712 0,18 0 263 16,0 0-190-16,0 0-79 0</inkml:trace>
  <inkml:trace contextRef="#ctx0" brushRef="#br0" timeOffset="5370.5091">13004 10476 1683 0,'0'-15'231'0,"0"7"-47"0,0-1 90 16,0 0 4-16,0 2 53 0,0 1 59 16,0-5 347-16,0 8-395 0,-19 0-36 15,19 3-59-15,0-2-27 0,0 2-55 16,-16 0 163-16,16-3-138 0,0 3 52 16,0 0 23-16,0 0 6 0,0 47 208 15,0 28 65 1,0 0-218-16,18-38-220 0,-18 3-54 15,13 4-52-15,3 55 0 0,-7-48 0 0,2-1 0 16,7 0 0-16,-7-3 0 16,1 2 0-16,21 35 0 0,-22-47 0 0,-1-2 0 15,-1-5 0-15,-5 6 0 0,5 8 0 16,-5-30 0-16,-4-8 0 16,0 4 0-16,0-1 0 0,0-2 0 0,0-7 0 15,0 0 0-15,-20 0 0 0,20 0 0 16,0 0 0-16,-24 0 0 0,24 0 0 15,0 0 0-15,-23 0 0 0,23-17 0 0,-20 17 0 16,-2 0 0-16,22 0 0 0,-32 0 0 16,14 0 0-16,0 0 0 15,-16 0 0-15,16 0 0 16,-4 0 0-16,-3 0 0 0,5 0 0 0,0 0 0 0,-18 17 0 16,17 0 0-16,10-17 0 0,-1 0 0 15,4 0 0-15,3 0 0 16,3 0 0-16,2 0 0 0,0 0 0 0,0 0 0 15,18 0 0-15,2 0 0 0,5 0 0 16,4 0 0-16,9 0 0 16,6-20 0-16,5 20 0 0,76-16 0 0,-62-5 0 15,3 21 0-15,-5-17 0 0,-4 17 0 0,47-18 0 16,-68 18 0-16,-9-9 0 16,-6 9 0-16,-11 0 0 0,1 0 0 15,-11 19 0-15,-21-2 0 0,21-17 0 0,-32 19 0 16,9-19 0-16,-26 21 0 0,24-21 0 15,3 0-144-15,1 0-174 0,3 0-265 16,3 0-213-16,-6 0-1284 0,12 0 1001 16,5 0-80-16,0-16 274 0,-2 16 217 15</inkml:trace>
  <inkml:trace contextRef="#ctx0" brushRef="#br0" timeOffset="5772.8471">13029 11598 1706 0,'0'0'83'0,"0"0"47"0,0 0 81 0,0 0 329 15,0 0-257-15,0 0 28 0,0 0 34 16,0 0 12-16,0 0 12 0,25 0 127 16,-2 0-338-16,-23 0 15 0,27 0-61 15,-12 0 67-15,21 0-1 0,-16 0-73 16,-3 0-74-16,0 0 31 0,1 0-31 15,-4 0 12-15,10 0-53 0,-15 0-1 16,-5 0-7-16,0 0 11 16,-4 0-30-16,0 0-236 0,0 0 57 15,0 0-124-15,-21 17-176 0,21-17-155 0,0 0-120 16,-21 20-815-16,-3-20 966 0,24 12 189 16</inkml:trace>
  <inkml:trace contextRef="#ctx0" brushRef="#br0" timeOffset="5975.8923">13106 11802 1675 0,'0'0'276'0,"0"0"31"16,0 0 77-16,0 0 52 16,0 0 96-16,20 0 452 0,2 0-605 15,-8 0-93-15,2 0-70 0,2 0-42 0,-3 0-45 16,17 0-32-16,-14 0-104 0,-7 0-84 0,-1 0-108 15,-6 0-175-15,2 0-1068 16,-6 19 406-16,0-19-61 0,0 12 323 0</inkml:trace>
  <inkml:trace contextRef="#ctx0" brushRef="#br0" timeOffset="11108.2283">5672 6502 2732 0,'-21'-14'205'0,"-19"12"658"16,7 2-60-16,16 0-473 16,2 0-66-16,-4 0-44 0,-14 0 304 15,17 0-229-15,1 0 1 0,-4 0-81 16,-2 0 21-16,1 29-27 0,-15 21 207 0,13-11-206 15,-2-2-38-15,2 6-63 0,5 6-38 16,-17 57-50-16,22-55-21 0,0 9 0 16,8 3 0-16,4-4 0 0,0-4 0 15,65 37 0-15,-31-57 0 0,8 0 0 16,3-17 0-16,8-17 0 0,58-27-183 16,-54-6-7-16,2-4-152 15,-2-12-24-15,-1-12-115 0,-7-6-3 0,29-62-133 16,-43 65 452-16,-12-2 98 0,-11 4 38 0,-12 0 1 15,-42-47 29-15,11 61 7 16,-14 1 6-16,-13 6 44 0,5 10-45 16,-12 9 175-16,-65 8 385 0,69 13-184 0,-5 30-113 15,4 4-36-15,3 11 29 16,-50 50 181-16,65-32-260 0,7 3-85 0,11 1-19 16,7-3-24-16,17 0-59 15,31 65 24-15,-2-79-27 0,13-7-16 0,6-10-39 16,13-8-56-16,66-7-245 0,-59-18 133 15,12-24-27-15,-11-1-30 0,10-6-63 16,-15-12-24-16,59-52-397 0,-67 40 421 16,-1-1-2-16,-24 1 12 0,2 3 59 0,0-41-120 15,-31 51 345-15,0 4 41 0,-34 0 18 16,-3-2 110-16,-9 8-77 16,-71-28 141-16,47 33-103 0,1 6 131 0,0 7 26 15,-1 10-22-15,4 4 136 16,-43 44 425-16,59-10-266 0,6 9-131 15,2 9-61-15,7 4-4 0,-22 71 197 0,47-62-364 16,9 1-68-16,1-1-67 0,37-6-13 16,-6-2 0-16,57 35-30 0,-30-56-47 15,-4-13-92-15,2-10-89 0,6-13-78 16,52-26-535-16,-60-3 397 0,3-5 17 16,-1-12-50-16,-4-3-63 0,-4-4-18 15,18-59-336-15,-42 56 666 0,-10 2 149 0,-9 4 22 16,-5-2 87-16,-69-44 95 15,25 40-38-15,-7 16 24 0,-6 7 57 0,-4 2 80 16,-3 12 142-16,-52 16 591 0,59 22-491 16,4 22-38-16,4-2-60 0,7 10 5 15,4 13-18-15,-25 64 206 0,41-58-321 16,8 9-36-16,14-4-23 0,0-5-34 0,48 62-19 16,-16-73-95-16,7-7-64 15,7-8-52-15,8-13-53 0,-3-13-61 0,58-11-391 16,-54-5 52-16,3-50 98 15,-5 8-36-15,-1-11-68 0,39-66-365 16,-55 54 428-16,-8 0 169 0,-10-3 32 0,-14 2 63 16,-4 6 98-16,-54-51 73 15,14 64 101-15,-7 5 55 0,0 2 53 16,-6 18 92-16,-43 6 618 0,51 16-322 0,0 29-18 16,10 1-39-16,1 10 5 0,-3 11-60 15,-9 55 324-15,25-50-466 0,12 1-16 16,9 4-33-16,0-12-55 0,23 37-24 15,-23-46-176-15,40-15 0 0,-13-7-112 16,1-11-121-16,6-7 19 0,32-34-389 16,-32 34 306-16,-2-56-217 0,-4 23-82 15,-1-9-150-15,4-39-834 0,-23 44 910 0,-8 1 101 16,0-12 174-16,0 19 83 0,0 4 158 16,-21-4 309-16,1 24 84 0,20 5 69 15,-25 0 12-15,8 0 46 0,3 25 32 16,-15 10 515-16,14-16-425 0,-2 1-24 15,3 1-74-15,-1 2-15 16,-7 17 230-16,11-22-366 0,5-1-54 0,-3-2-83 16,1-3-22-16,2 1-35 0,-4-8-101 15,6-5 34-15,2 0-5 0,-5 0 41 0,7 0-138 16,0 0-161-16,0-21 148 16,0 21 45-16,21 0 16 0,-21-15-29 15,24 1 0-15,2 14-117 0,-26-14 80 16,20 14-29-16,-6 0-47 0,-14 0-44 0,12 0-41 15,-12 0-373-15,0 0 302 0,0 0-42 16,0 0-181-16,0 0 42 0,0 0-385 16,0 0 783-16</inkml:trace>
  <inkml:trace contextRef="#ctx0" brushRef="#br0" timeOffset="19868.2448">12857 8318 572 0,'0'0'11'15,"0"0"68"-15,0 0 8 0,0 0 319 16,0 0-199-16,0 0 38 0,0 0-75 16,0 0 42-16,0-22 176 0,0 22-208 15,0 0-7-15,0 0-9 0,0 0 16 16,0-14 1-16,0 14 170 0,0 0-184 15,0 0 9-15,0 0 10 0,0 18 9 0,0-18-6 16,0 0 79-16,0 0-147 0,0 0-35 16,0 0-16-16,0 0 26 0,0 0 180 15,0 0-54-15,0 0 22 0,0 14 11 16,0-14-5-16,0 0-26 0,0 8 28 16,0-8-153-16,0 15-26 0,0-5 8 15,0 0 11-15,0 16 83 0,-16-7 18 16,16 3-103-16,0 0-1 0,-13 0-28 15,13 5 0-15,0 32 127 0,0-27-88 16,0-3-94-16,0 5-6 0,23 0 0 0,-23 24 0 16,17-26 0-16,-17 2 0 15,0-1 0-15,17-1 0 0,-17-3 0 0,10 35 0 16,-10-43 0-16,6-4 0 16,-6-2 0-16,5-4 0 0,-1 1 0 15,-2-9 0-15,-2 0 0 0,0-3 0 16,0 0 0-16,0 0 0 0,0 0 0 0,0 0 0 15,0 0 0-15,0 0 0 0,0 0 0 16,0 0 0-16,0-14 0 0,0 14 0 16,0 0 0-16,0 0 0 0,0 0 0 15,0 0 0-15,0 0 0 0,0 0 0 16,0 0 0-16,0 0 0 0,0 0 0 16,0 0 0-16,0 0 0 0,0 15 0 0,0-15 0 15,0 0 0-15,17 0 0 0,5 10 0 16,-7-10 0-16,2 0 0 15,2 7 0-15,27-4 0 0,-24-1 0 0,-2 0 0 16,5-2 0-16,2 0 0 0,-4 0 0 16,19 0 0-16,-24 0 0 0,-3 0 0 15,0 0 0-15,-7 17 0 0,-1-17 0 16,-5 0 0-16,0 16 0 0,-2-16 0 16,0 14 0-16,-25-14 0 0,4 24 0 15,21-15 0-15,-32 1 0 16,11 0 0-16,-1 0 0 0,0 1 0 15,-26 11 0-15,19-12 0 0,-2 0 0 0,-3 4 0 16,-2-2 0-16,-45 8 0 0,46-11 0 0,-3 3 0 16,1-2 0-16,3 4 0 0,5-6 0 15,-14 14 0-15,25-17 0 0,5 4 0 16,2-2 0-16,4 1 0 0,7-8 0 16,0 0 0-16,24 0 0 0,-24 0 0 15,46 0 0-15,-15 0 0 0,46 0 0 16,-36 0 0-16,7 0 0 0,2 0 0 15,-1 0 0-15,-1 0 0 0,35 0 0 16,-50 0 0-16,-3 0 0 0,-5 0 0 16,-8 0 0-16,-3 0 0 0,-5 16 0 0,-9 1 0 15,0-3 0-15,0-14 0 0,0 18 0 16,-32 4 0-16,-3-14 0 16,12 0 0-16,-2-2 0 0,-4-6 0 15,-30 12 0-15,26 0 0 0,3-12 0 16,-1 0 0-16,2 0 0 0,2 0 0 0,-15 17 0 15,23-17 0-15,1 0 0 0,2 0 0 16,3 0 0-16,-3 0 0 0,-6 22 0 16,10-5 0-16,4-17 0 0,-8 21 0 15,9-21 0-15,0 22 0 0,7-4 0 16,0-10 0-16,0-8 0 0,0 13 0 16,25-5 0-16,-25 0 0 0,25-5 0 0,-25 5 0 15,0-6 0-15,0-2 0 0,24 1 0 16,-24-1 0-16,0 0 0 0,0 0 0 15,0 0 0-15,0 0 0 0,0 0 0 16,0 25 0-16,0-25 0 16,0 20 0-16,0-20 0 0,0 18 0 0,0 9 0 15,0-27 0-15,0 22 0 0,0-9 0 16,0 3 0-16,0 13 0 0,0-14 0 16,0 2 0-16,0 0 0 0,0 0 0 15,0 18 0-15,0-20 0 0,0 2 0 16,0 0 0-16,25-2 0 0,-25-5 0 0,21 17 0 15,-21-11 0-15,0 0 0 16,17 1 0-16,-17 0 0 0,0 3 0 0,0 21 0 16,0-20 0-16,0-5 0 0,0 1 0 15,0-3 0-15,0 13 0 0,0-15 0 16,0-4 0-16,0 3 0 0,0 0 0 16,0-1 0-16,25 7 0 0,-25-9 0 15,0-5 0-15,20 9 0 0,-20-8 0 16,14 9 0-16,-2-6 0 0,-12 0 0 0,0 1 0 15,0 3 0-15,0-6 0 16,0 17 0-16,0-17 0 0,0 2 0 16,0 1 0-16,0-1 0 0,0 6 0 0,0-13 0 15,15 0 0-15,-15 0 0 0,0 0 0 16,0 0 0-16,9 0 0 0,-9 0 0 16,0 0 0-16,13 0 0 15,-13 0 0-15,5 30 0 0,-5-30 0 16,0 0 0-16,4 0 0 0,0 9 0 0,-4-9 0 15,0 0 0-15,0 0 0 0,0 0 0 16,21 0 0-16,-21 0 0 0,0 15 0 16,0-15 0-16,0 0 0 15,0 12 0-15,0-12 0 0,0 0 0 16,0 0 0-16,0 0 0 0,0 0 0 0,0 0 0 16,0 0 0-16,0 0 0 15,0 0 0-15,0 0 0 0,0 0 0 0,-25 0 0 16,25 22 0-16,0-22 0 15,0 0 0-15,0 0 0 0,0 0 0 0,0 0 0 16,0 0 0-16,0 0 0 16,0 0 0-16,0 0 0 0,0 0 0 0,0 0 0 15,0 0 0-15,0 0 0 0,0 0 0 16,0 0 0-16,0 0 0 0,0 0 0 16,0 0 0-16,0 0 0 0,0 0 0 15,0 0 0-15,0 0 0 0,0 0 0 16,0 0 0-16,0 0 0 0,0 0 0 15,0 0 0-15,0 0 0 0,0 0 0 0,0 0 0 16,0 0-166-16,0 0-183 0,0 0-294 16,0-20-328-16,0 20-283 0,-23 0-1722 15,23-14 1899-15</inkml:trace>
  <inkml:trace contextRef="#ctx0" brushRef="#br0" timeOffset="23452.467">14182 5953 1550 0,'0'-12'55'0,"-5"0"58"0,5-10 271 15,0 11-151-15,0 1 34 0,0-2 85 16,0 3 50-16,0 1-2 0,0-7 421 16,0 7-518-16,0-3-11 0,0 1-44 15,0-3-30-15,19-2 385 0,-19 9-288 16,0-2-63-16,0 4-25 0,13 4-1 15,-13 0-13-15,0 0 250 0,0 0-303 16,27 30-75-16,-27-13-76 16,21 6-9-16,26 69 0 0,-27-55 0 15,20 39 0-15,25 25 0 16,-6-45 0-16,-36-38 0 0,-3-3 0 16,0-4 0-16,18 3 0 15,-22-14 0-15,2-20 0 0,-5 0 0 16,-4-3 0-16,4-6 0 0,1-60 0 15,-12 47 0-15,0-4 0 0,-2-7 0 0,0 4 0 16,-28-52 0-16,28 57 0 0,-29 7 0 16,29 0 0-16,-26 8 0 0,26 11 0 15,-18-2 0-15,18 20 0 0,0 0 0 16,0 27 0-16,0-8 0 0,23 30 0 16,-23-17-63-16,0 1-151 0,13-1-192 15,-13-1-264-15,14-6-120 0,4 23-1264 16,-7-24 887-16,0-12-28 0,5-2 386 0</inkml:trace>
  <inkml:trace contextRef="#ctx0" brushRef="#br0" timeOffset="23741.5006">14845 5891 1796 0,'0'-20'124'0,"0"20"104"0,18 0 367 16,-18-21-224-16,12 21 28 0,-12 0 28 15,0 0 82-15,0 0-113 0,8 0 236 16,-3 21-318-16,0-21 13 0,1 24-19 0,-1-7 34 16,4 18 55-16,-5-12-283 0,1-1-47 15,-5-1-42-15,4 7-15 0,2-6-12 16,-5 23-26-16,-1-28 0 0,0 0-35 15,0 1-43-15,0-6-73 0,0 2-568 16,0-8 265-16,0 5-174 0,0-11-111 16,0 0-194-16,0 0-251 0,20-29-470 15</inkml:trace>
  <inkml:trace contextRef="#ctx0" brushRef="#br0" timeOffset="24245.1128">14848 5870 3387 0,'-7'0'95'0,"-2"0"341"0,4 0-60 15,3 0-26-15,2 0-31 0,0-16 18 0,0 16 196 16,0-12-292-16,0 12-109 0,0-14-24 16,0 5-31-16,20-1-54 0,-20-11 50 15,27 12-112-15,-14-3 47 0,3 3-3 0,1-1-6 16,22-2 40-16,-18 9-65 0,4-2-15 15,-1 5 3-15,1 0 25 0,-2 0 5 16,14 0 60-16,-23 22-42 0,-4-22 3 16,-4 29-17-16,-4-29 40 15,-2 52 51-15,-20-31-49 0,20 12 6 0,-34-11-10 16,34 0-5-16,-38 3-3 0,6 13 7 16,16-23-30-16,3-2-19 0,13 1-24 15,-16-7 6-15,7 4-106 16,9-6 22-16,-6-5-26 0,6 0-56 0,0 0-146 15,0 0 171-15,0-21-44 0,31 21 429 0,-31-20-242 16,26 20 25-16,-9-20 7 16,16 8-111-16,-15 12 138 0,-5-9 34 15,1 9 57-15,-2 0 60 0,-5 0 31 0,2 36 224 16,-9-19-254-16,0 1-14 16,0 3-23-16,0 3-73 0,-29 23 175 0,-5-24-162 15,15 2 5-15,-3-2-52 0,0 0-83 16,-1-2 54-16,-26 11 27 0,26-21-22 15,3 0-99-15,-1-4-72 0,5-2-106 16,-10-4-522-16,16-1 195 0,5 0-227 16,-2-25-110-16,7 5-364 0,0 2 176 15</inkml:trace>
  <inkml:trace contextRef="#ctx0" brushRef="#br0" timeOffset="24659.3914">15283 5773 2300 0,'0'0'112'15,"0"0"113"-15,0 0 539 0,0 0-273 16,0 0-15-16,0 0-48 0,0 0-41 16,0 17-76-16,27 4 249 0,-27-4-261 0,19 0-33 15,-19 5-16 1,11 4-103-16,1 31 154 0,-12-29-215 0,8 5 3 15,-8-3-69-15,6-1-14 0,-6 0-15 16,6 14-23-16,-6-23-65 0,1-2-32 0,-1-6-129 16,3-4-136-16,3 4-702 15,-4-9 328-15,0-3-77 0,1 0-125 0,2-31-58 16,-3 31 184-16</inkml:trace>
  <inkml:trace contextRef="#ctx0" brushRef="#br0" timeOffset="25117.2591">15349 5758 3245 0,'-25'0'167'15,"25"0"129"-15,0 0 156 16,-16 0 521-16,16 0-548 0,-13 0-107 0,13 0-27 16,0 0-37-16,0 0 8 15,0 0-234-15,0 0-23 0,0 0-28 0,0 0 9 16,0-22-15-16,27 4-93 0,6 7-22 15,-33 1 77-15,34 1 20 0,-14 1 1 16,28 0 70-16,-31 8-81 0,-1 0 55 16,-2 0-7-16,-1 20 32 0,-2-20-11 15,-4 17-69-15,1 6 62 0,-8-9 75 16,0 6 123-16,0-20-152 0,-30 52 12 16,30-29-81-16,-27 0 24 0,11-1-7 0,-4 0 9 15,4-3-49-15,-14 15 43 16,17-17-9-16,-8-5-10 0,21-1-13 0,-11-5-42 15,11 2-193-15,0-8 70 0,0 0-10 16,0 0 42-16,36 0-22 0,-36-19 114 16,51 19 5-16,-32-17 207 0,3 17-132 15,3 0 103-15,1 0-91 16,20 0 11-16,-25 0 6 0,-1 0 128 0,-4 0-1 16,-1 25 21-16,-4-25-12 0,-1 37 117 15,-10-25-195-15,0 5-27 0,0-17-65 16,0 27 7-16,-30 7 18 0,-10-13-25 15,17-4 26-15,-6 0-46 0,3 0-47 16,-3-3-76-16,-39 5-445 0,32-13 148 0,16-6-249 16,-12 0-172-16,2 0-347 0,-21-22-882 15</inkml:trace>
  <inkml:trace contextRef="#ctx0" brushRef="#br0" timeOffset="31304.2719">11023 9182 2602 0,'0'0'117'15,"-20"-17"527"-15,20 13-189 16,0 1-7-16,0 1-120 0,0-4 25 0,0-1 162 16,0 4-299-16,0 3 23 0,0-2-6 15,0-3 15-15,0 3-10 0,0 2 230 16,0 0-133-16,0 0-31 0,23 31-67 15,-23-12-52-15,44 32-159 0,-44-17-26 16,27 8 0-16,-11 3 0 0,-6 2 0 16,4-5 0-16,3 51 0 0,-9-50 0 15,-8-2 0-15,7-10 0 0,-4-6 0 16,-3 1 0-16,0-18-101 0,0-3-199 0,0-5-344 16,0 0-323-16,0-29-343 15,0-9-1572-15,0 12 1802 0,0-9 442 0</inkml:trace>
  <inkml:trace contextRef="#ctx0" brushRef="#br0" timeOffset="31843.9279">10940 9152 2293 0,'-5'-14'53'15,"1"2"93"-15,1-3 153 0,-1 3 79 0,2-10 582 16,-1 10-498-16,1 0-68 0,0 2-99 15,-1 3-30-15,3-5-89 16,-2-7 132-16,2 9-200 0,0 1-25 0,0 1 12 16,0-2-13-16,25-12 26 15,5 8-89-15,-30-1 28 0,37-3 10 0,-13 0 2 16,10-2 7-16,25-13-51 0,-29 20 1 16,-5 9 2-16,5 0 16 0,-2 0 45 15,19 4 48-15,-30 20-50 0,-1-20 36 16,0 28-5-16,-10-28-32 0,3 31 11 15,-6 14 137-15,-3-20-126 0,0 2-11 16,-29 4 9-16,29 0-56 0,-43 32 78 16,22-28-96-16,-4-7-19 0,5 6-3 15,3-5 0-15,17-3 0 0,-30 16 0 0,18-23 0 16,12-5-28-16,-7-6-97 0,7-5 37 16,0-1-139-16,0-2 245 0,0 0-83 15,0-18 32-15,25 18-9 0,-25-24-9 16,51 3 55-16,-32 21-7 0,2-13 16 15,-3 13 20-15,2 0 17 0,16 0 232 16,-19 0-155-16,0 25-32 0,0-25-95 16,1 24 40-16,-1-5-40 0,11 30 0 15,-6-23 0-15,-5 0 0 0,2 1 0 0,-1 3 0 16,17 20 0-16,-16-29 0 16,12-1 0-16,-13-5 0 0,1 0 0 15,-2-4 0-15,20 4-132 0,-22-12-136 16,-2 1-315-16,-9-2-220 0,5-2-294 15,3-20-1574-15,-5 20 1425 0,2-27 428 0</inkml:trace>
  <inkml:trace contextRef="#ctx0" brushRef="#br0" timeOffset="32114.7781">11803 9322 2722 0,'0'-10'149'15,"0"2"136"-15,0 1 174 0,0 0 151 16,19-8 344-16,-19 11-587 0,0-1 37 16,0 5-25-16,0 0 17 0,25 19 147 15,-25-19-294-15,18 23-1 0,-18-5-10 16,16 7-125-16,-16-2-38 0,18 34-75 16,3-35 0-16,-21 7 0 0,15-2 0 15,-4-3 0-15,5 19 0 0,-11-29-70 16,-5-4-133-16,4 3-134 0,1-7-223 15,-3-1-155-15,2-5-1213 0,-4 0 794 16,0-21-13-16,0 21 213 0,0-34 240 16</inkml:trace>
  <inkml:trace contextRef="#ctx0" brushRef="#br0" timeOffset="32587.7161">11828 9228 3490 0,'-10'0'141'0,"-1"0"120"15,11 0 102-15,0 21 405 0,-25-21-506 0,25 0-43 16,0 17-25-16,0-17 27 16,0 0-49-16,0 0 18 0,0 0-184 15,0 0-79-15,20-26 70 0,-20 26-7 16,47-20 99-16,-29-6-89 0,1 11 5 16,-2 1-14-16,6-1-2 0,0 3 10 15,22-10-30-15,-25 13 31 0,-3 9 10 0,-4-5 34 16,-3 5 72-16,-3 24 69 0,-6-24-66 15,-1 24-42-15,0-2 42 0,0-2-26 16,0 3-27-16,-19 22-7 0,19-24-41 16,-20 2-8-16,20 0-9 0,-23-8 5 15,2 17-24-15,21-21-2 0,-12-2-20 16,12-3-19-16,-7-1-29 0,7-5-70 16,0 0-222-16,0-19 188 0,0 19 81 0,29 0 31 15,-29-24 36-15,54 6-67 16,-32 18 163-16,0-17 38 0,0 17 165 0,0-17-74 15,-3 17 9-15,25 0 326 16,-33 30-263-16,-7 4-163 0,-4-11 24 16,0 0 10-16,0 0-10 0,-25 5-6 15,1 24 56-15,4-25-110 0,-1-1-33 16,0-3-46-16,-5-1 25 0,-28 17 0 16,18-24 3-16,5-1-147 0,4-6-105 15,0-6-154-15,0-2-174 0,-16-19-880 16,23 19 446-16,9-41-314 0,1 16 73 15,6 1 258-15</inkml:trace>
  <inkml:trace contextRef="#ctx0" brushRef="#br0" timeOffset="37517.5084">25285 6982 2286 0,'0'-4'171'16,"0"0"113"-16,0 0 153 0,0 4 134 15,0 0-46-15,0 0 379 0,21 0-534 16,-21 0 4-16,0 0-1 0,0 0-77 0,0 0 257 16,0 0-300-16,0 25 35 0,0-25-82 15,0 16-35-15,0-16-90 0,22 34-33 16,-22-11-48-16,20 0 0 0,-20 12 0 16,16 0 0-16,-1 54 0 0,-4 10 0 15,-11-46 0-15,8 40 0 16,3-48 0-16,-11-3 0 0,2-3 0 15,-2 7 0-15,2 13 0 0,-2-35 0 16,2 1 0-16,-2-10-175 0,0-3-188 16,0-4-1022-16,0-8 512 0,23 0-100 15,-23-29-43-15,17 11-30 0,-17-5 46 16</inkml:trace>
  <inkml:trace contextRef="#ctx0" brushRef="#br0" timeOffset="38006.7369">25286 7152 2536 0,'-11'-11'54'0,"1"-7"44"15,3 8 51-15,-8-19 263 0,7 9-150 16,4 9 44-16,-2-7 6 0,1 1 47 16,1 1-50-16,-4-16 148 0,8 18-275 0,0-1-140 15,0-1 99-15,0 6 23 0,21-10 82 16,-21 11-152-16,0 0-47 15,19-1-11-15,-19 0 89 0,29 2-107 0,5-9-116 16,-12 6 103-16,2 5 2 0,5 4 12 16,-4 2 133-16,21 0-85 0,-27 22-36 15,0-22-21-15,-4 33 31 16,1-11 15-16,-10 3 14 0,9 25 69 0,-15-22-67 16,0 0 6-16,0 5 2 0,0-1 17 15,-24 31 54-15,-3-34-83 0,9 0 7 0,-1 0-36 16,-2 0 21-16,-2-1-34 15,-8 12 56-15,16-22-73 0,0-2 61 16,5-4-80-16,3-5-3 0,-2 9-120 16,9-15 82-16,0 2-8 0,0-3 59 15,22 0-83-15,-22 0 64 0,29 0 46 0,5-18-17 16,-11 18 10-16,-2 0 24 0,0 0 9 16,22 27 204-16,-27-27-101 0,-2 34-35 15,1-12-37-15,-1 3-52 0,-1 3-32 16,1 44 0-16,-8-40 0 0,-1 0 0 15,8-2 0-15,-5 0 0 0,11 23 0 16,-9-36-225-16,3-12-90 0,-2 6-240 16,3-5-302-16,11-6-1124 0,-10 0 886 0,-1-28-12 15,-1 9 208-15,3-2 224 16</inkml:trace>
  <inkml:trace contextRef="#ctx0" brushRef="#br0" timeOffset="38249.9413">25842 7398 3871 0,'0'0'245'0,"0"0"86"0,0 0 717 15,0 0-481-15,0 0 63 0,0 0-50 16,0 0-49-16,0 0-264 0,0 25-146 16,0-7-121-16,21-1 0 0,-21 0 0 0,16 7 0 15,-1 30 0-15,-15-26 0 0,9-3 0 16,-9 14 0-16,9-16 0 0,-9 5 0 15,9 8 0-15,-5-22-34 0,-1-2-173 16,-3-2-195-16,4-5-277 0,4-3-1100 16,-4-2 780-16,1-22-51 0,1 22 63 15,0-27 71-15,4 8 269 0</inkml:trace>
  <inkml:trace contextRef="#ctx0" brushRef="#br0" timeOffset="38734.7645">25840 7342 3306 0,'-8'-5'289'0,"3"5"25"16,-1 0 117-16,4 0-33 0,-6 0-5 0,5 0 180 15,3 0-346-15,0 0-24 0,0 0-54 16,0 0-8-16,0 0-65 0,23 0-35 16,-23 0-38-16,15-17 31 0,-15 17-42 15,26 0-53-15,7-14-55 0,-14 2 65 16,1 12 109-16,2-11-112 0,-2 11 41 15,-1 0-86-15,12 0-12 0,-18 0 77 0,-1 0 61 16,-5 0-31-16,-3 24 6 16,-2-6 69-16,-2-18-65 0,0 26 9 0,0-12 2 15,-27-14-32-15,27 20-14 16,-23 10 86-16,-6-16-42 0,29 1 45 0,-22-1-69 16,22-1 8-16,-18 16 3 0,7-22-20 15,11 1-3-15,0-5-32 0,0-3-32 16,0 0 33-16,24 0-327 0,5 0 257 15,-8-19-9-15,-1 19 60 0,0 0 164 16,25 0-88-16,-20 0 44 0,-3-13-23 16,3 13 28-16,-7 0 45 0,-3 0 70 15,12 24 170-15,-20-24-148 0,-4 23-41 16,-3-6 39-16,0 0 22 0,-31 22 172 16,-10 4-17-16,-6 4-22 0,20-25-252 15,2-4-32-15,-4 0-60 0,4 2 0 16,0-2-54-16,-17 6-63 0,21-16-62 15,6-3-12-15,1-3-278 0,1-2-171 16,2-33-1239-16,6 16 797 0,5-52-1837 16,29 43 2452-16</inkml:trace>
  <inkml:trace contextRef="#ctx0" brushRef="#br0" timeOffset="39024.2722">26478 7291 2785 0,'12'0'158'15,"-12"-21"670"-15,0 21-255 0,13 0-47 16,-13 0-65-16,7 0-46 0,7 0 198 0,-1 0-479 15,1 0-5-15,1 0-54 16,3 0-31-16,0 0-31 0,23 0-29 0,-24 0-22 16,-1 0-65-16,0 0-91 0,-2 0-98 15,5 0-378-15,-13-20 279 0,0 20-130 16,-1 0-107-16,-1 0-108 0,-4 0-201 16,2 0-603-16</inkml:trace>
  <inkml:trace contextRef="#ctx0" brushRef="#br0" timeOffset="39212.5622">26469 7554 3442 0,'23'0'203'0,"7"0"183"15,-1 0 95-15,47-18 433 0,-36 18-728 16,3-14-180-16,-5 14-98 0,-2-15-140 15,24 1-937-15,-41 14 180 0,-4-8-205 16,-3 8 286-16</inkml:trace>
  <inkml:trace contextRef="#ctx0" brushRef="#br0" timeOffset="39792.3341">27573 6852 1895 0,'0'0'221'0,"0"0"57"0,0 0 134 15,-18 0 100-15,18 0 55 0,0 0-76 0,-14 21 639 16,14-21-637-16,0 17 101 0,0-17-86 16,0 10-71-16,0 14 123 0,23-8-467 15,-23 4-93-15,0 4 0 0,21 6 0 16,-21 13 0-16,15 44 0 0,-1-41 0 15,-14-1 0-15,13 6 0 0,-13 0 0 16,11 36 0-16,-11-46 0 0,7-4 0 16,-5-6 0-16,3 1 0 0,-5-14 0 15,0 10-245-15,0-19-96 0,0-6-270 0,0-3-65 16,0 0-273-16,0-28-938 16,0 6 915-16,0 1 196 0,0-4 110 0,0-7 126 15,0-5 216-15</inkml:trace>
  <inkml:trace contextRef="#ctx0" brushRef="#br0" timeOffset="40272.5773">27456 6975 2818 0,'-9'-13'127'0,"0"4"138"15,5 0 109-15,-4 3 169 0,-7-10 734 16,11 13-965-16,2-2 1 16,2-5 270-16,0 6-362 0,0-3-34 15,0-1-23-15,21 5 34 0,-21-18 54 16,21 12-168-16,-21-1-22 0,18-5-32 0,-7 2 15 15,6-1-54-15,24-17 48 0,-17 13-8 16,5 9 43-16,0 0-40 0,4 4 6 16,34-2 21-16,-44 7-45 0,6 0-1 15,-3 26-15-15,-5-26 15 0,-3 27-4 16,6 12-2-16,-18-20-9 0,5 6 0 16,-9-4 0-16,0 4 0 0,-2 24 0 15,-26-19 0-15,26-2 0 0,-29 2 0 16,12-6 0-16,-5 2 0 0,-18 28 0 15,23-32 0-15,0-3 0 0,5-1 0 16,3-5 0-16,1 9 0 0,-1-17 0 16,9 0 0-16,0-4 0 0,0-1 0 15,0 0 0-15,20 0 0 0,9-18 0 0,-10 18 0 16,6 0 0-16,-4 0 0 0,27 0 0 16,-21 0 0-16,-4 0 0 0,-4 0 0 15,3 26 0-15,-8-7 0 0,15 23 0 16,-17-20 0-16,-2 4 0 0,-2-2 0 15,3-1 0-15,4 20 0 0,-6-28 0 0,1 0 0 16,-1 0 0-16,5-6-97 16,-3-4-168-16,11-4-790 0,-9-1 346 0,1-24-126 15,-3 24-127-15,2-32-80 16,9-8-961-16,-12 14 1350 0,-5 9 270 16</inkml:trace>
  <inkml:trace contextRef="#ctx0" brushRef="#br0" timeOffset="40495.2045">28269 7165 3286 0,'0'0'143'15,"0"0"362"-15,0 0 699 0,0 0-524 16,0 22-192-16,0-22 64 0,0 25 12 0,0-6-161 16,0 15-37-16,0-13-366 15,0 4 0-15,17 0 0 0,-17 1 0 0,0 19 0 16,11 21-533-1,-3-43-642-15,0-16 351 0,-2-3-282 16,2-3-116-16,16-1-1187 0</inkml:trace>
  <inkml:trace contextRef="#ctx0" brushRef="#br0" timeOffset="40772.5542">28643 6299 3452 0,'2'0'246'0,"-2"0"169"0,0 0 96 16,0 0 7-16,0 30 337 0,0-11-481 16,0 6-51-16,0 5-59 0,0 9-46 15,0 9-65-15,0 71 49 0,0-49-104 16,0 5-19-16,0 5 24 0,0 4 35 15,-22 89 55-15,-7-94-144 0,14 7-49 16,0-8 0-16,4-1 0 0,-3-13 0 0,-1 38 0 16,15-63 0-16,-10-8-236 15,10-8-192-15,0-7-285 0,0-9-1350 16,0-7 869-16,23 0-38 0,-23-28 191 16,34 6 285-16</inkml:trace>
  <inkml:trace contextRef="#ctx0" brushRef="#br0" timeOffset="41057.07">28857 6370 3577 0,'0'0'280'15,"0"0"103"-15,0 0 102 0,21 55 632 16,-21-29-635-16,19 9 3 0,-19 4-35 15,15 7-53 1,-15 65 75-16,0-51-409 0,19 6-63 0,-19 5 0 0,0 2 0 16,0-1 0-16,0 64 0 0,0-71 0 15,0-3 0-15,-28-7 0 16,28-4 0-16,-23 29 0 0,23-51-12 0,-14-4-188 16,14-4-195-16,0-4-234 0,0-3-225 15,-14-7-1637-15,14-7 1158 0,0 0 150 0,20-21 539 16</inkml:trace>
  <inkml:trace contextRef="#ctx0" brushRef="#br0" timeOffset="41417.5908">29250 6670 3201 0,'0'0'177'16,"-14"0"203"-16,14 0 136 0,0 0 118 15,0 0-15-15,-10 29 471 0,2 7-542 16,8-14-96-16,0 6-152 0,0 11-92 15,0 38-142-15,0-32-66 0,0 4 0 16,0 2 0-16,0 3 0 0,20 0 0 16,-20 50 0-16,16-60 0 0,-16-6 0 15,15-4 0-15,-15-8-8 0,24 9-461 16,-15-24 9-16,-4-8-298 0,5-3-150 0,0 0-192 16,-3-24-105-16,10-9-851 0,-9 7 1402 15,-4-9 270-15</inkml:trace>
  <inkml:trace contextRef="#ctx0" brushRef="#br0" timeOffset="41872.6572">29142 6699 3376 0,'-5'-2'172'0,"3"-3"186"16,0-2 66-16,2 1 78 16,0-6 146-16,0 7-483 0,20-4-30 15,-20-8 60-15,23 5-43 0,6-12 142 16,-9 8-261-16,1 1-1 0,5-2 61 0,2 2-49 15,3 5 21-15,30-2 51 0,-29 9-77 16,-1 3-12-16,-4 0-1 0,-3 29 1 16,7 8 45-16,-19-15-38 0,-1 2 0 15,-11 1 5-15,2 0 4 0,-2 0 4 16,0 21-10-16,0-20-14 0,-33 6-19 16,33-3 23-16,-35 0 45 0,-11 31 72 15,24-28-85-15,-8 2-4 0,6 0-14 0,3-6 5 16,-15 26 34-16,23-30-69 0,0 1 13 15,13-2 38-15,-13-6-71 0,13-5-12 16,0-4-189-16,0-8 114 0,21 0-13 16,-21 0 3-16,31 0 7 0,9-20-3 15,-20 2 87-15,1 18 11 0,2 0 17 16,0-20 12-16,0 20 40 0,14 0 121 16,-19 0-46-16,-3 20 28 0,2-20 28 15,-8 33-59-15,7 10 8 0,-10-17-135 16,-2 1-10-16,1-5 0 0,0 5 0 15,1-8-59-15,5 19-400 0,-6-22 16 16,0-6-203-16,3 1-100 0,6-5-274 16,-4-6-127-16,19 0-1176 0,-11-21 1571 0</inkml:trace>
  <inkml:trace contextRef="#ctx0" brushRef="#br0" timeOffset="42339.5821">29908 7060 4518 0,'-28'0'138'16,"28"0"120"-16,-18 0 41 0,18 0 211 0,-21 19-56 15,3-19 353-15,18 0-601 16,-9 0-51-16,9 0-84 0,0 0 4 0,0 0-31 16,0 0-49-16,0 0-11 15,27-18-31-15,-27 18-37 0,27-19-21 0,7-2-96 16,-15 21 140-16,1-19 21 0,-1 19 28 15,1-20 6-15,14 12 1 0,-14 8 8 16,-6 0 12-16,-3 0 13 0,-2 0 2 16,-3 0 76-16,-1 25 20 0,-5 4-82 15,0-3-11-15,0-5 6 0,0 3 6 16,-22 29-12-16,3-27-3 0,19 2-2 16,-29-2 83-16,13-2-62 0,-3 6 6 15,-14 21 16-15,13-25-8 0,3-4-18 0,3-4-22 16,-1 3-14-16,-4 4-19 0,11-17-1 15,1-4-11-15,5 0-20 0,-1-4-13 16,1 0-29-16,2 0-104 0,0-19 104 16,20 19-5-16,-20-17 11 0,21 17 59 15,8-12 31-15,-12 12 31 0,-1 0-32 16,3 0 10-16,-1 0-11 0,3 0 10 0,20 0-3 16,-20 0 4-16,0 20-42 15,0-20-53-15,0 21-110 0,21-1-697 16,-24-20 167-16,3 15-301 0,-2-15-259 15,0 0-53-15,3 0 266 0</inkml:trace>
  <inkml:trace contextRef="#ctx0" brushRef="#br0" timeOffset="43407.5606">25411 9374 1043 0,'0'0'103'0,"0"-23"96"15,0 23 53-15,0-15 265 0,0 3-326 16,0 12 20-16,0 0 44 0,0 0 76 16,0 0 75-16,0 0 408 0,0 0-413 15,0 0-30-15,0 0 81 0,0 0 10 0,0 0 9 16,0 0 445-16,23 0-562 16,-23 0-101-16,17 16-90 0,-17-16-137 0,14 19-26 15,-3 7 0-15,-1-3 0 0,2 0 0 16,2 8 0-16,2 8 0 0,22 41 0 15,-17-31 0-15,5-4 0 0,-2-3 0 16,1 1 0-16,0-6 0 0,23 12 0 16,-27-22 0-16,2-12 0 0,-4-2 0 15,-2-7 0-15,18-6 0 0,-11-29 0 16,-2-20 0-16,-15 9 0 16,0 0 0-16,-4-7 0 0,-3-2 0 0,0-11 0 15,-28-66 0-15,28 64 0 0,-27 10 0 16,9 1 0-16,3 9 0 15,1-15 0-15,-2 43 0 0,16 9 0 0,0 5 0 16,0 0 0-16,0 25 0 0,0 27 0 16,0-30-121-16,22 16-171 0,-22 4-230 15,23 3-208-15,6 47-1571 0,-14-56 922 16,4 6 62-16,3 2 511 0</inkml:trace>
  <inkml:trace contextRef="#ctx0" brushRef="#br0" timeOffset="43677.2073">26164 9720 2744 0,'0'0'281'16,"17"0"80"-16,-17 0 76 0,0 0-22 0,0 0 111 15,14 0 495-15,-14 0-458 16,13 0-164-16,-13 18-73 0,17-18-15 15,-9 17-38-15,4 17 127 0,-7-13-297 16,-1-4-72-16,0 8-31 0,1 1 0 0,3 28 0 16,-4-29 0-16,0-1 0 15,4-4 0-15,3 4 0 0,-3-10-41 0,1 4-388 16,-7-11-91-16,4-6-138 0,-3-1-92 16,-1 0-260-16,-2-25-961 0,0 25 953 15,0-33 242-15,0 14 250 0</inkml:trace>
  <inkml:trace contextRef="#ctx0" brushRef="#br0" timeOffset="44134.3148">26225 9701 3453 0,'-9'-4'140'0,"-1"-1"192"0,1 3 105 16,-1 1 98-16,0 1-22 0,-5 0 285 16,13 0-436-16,-3 0-53 0,-4 0-54 15,9 0-39-15,0 0-72 0,22 0-50 16,-22 0-68-16,21-17-13 0,-21 17 1 15,36-21 24-15,4 1-31 0,-18 20-7 16,1-17-9-16,-1 17-10 0,-1-9 6 16,3 9 9-16,14 0 7 0,-23 21 38 15,-3-21 7-15,-7 30-26 0,1-14 20 16,-6 1 48-16,0 8-13 0,0-8-1 16,0-1-35-16,-21-2 3 0,21 1-19 0,-23 7-2 15,0-3-21-15,6-12-1 16,17 1-9-16,-21-5-16 0,21 5-112 0,-11-7 57 15,11 2-10-15,0-3 45 0,0 0-50 16,0 0 11-16,30 0-10 0,1 0 62 16,-14 0 64-16,2 0-65 0,3 0 6 15,19 0 12-15,-24 0 106 0,1 0-39 16,-3 0 20-16,-2 0 15 0,7 43 90 16,-16-30-78-16,-1 3-22 0,-3 1-33 15,0 0-17-15,0 2-28 0,-27 23 0 16,-3-23 0-16,10 0 0 0,-2-2 0 15,-1 3 0-15,-25 6 0 0,29-15 0 16,-4-2 0-16,5-5 0 0,1-3-59 0,2 2-173 16,0-3-721-16,9-28 221 15,6 7-147-15,0-1-197 0,0 0-126 0,0-3-14 16,33-36-314-16</inkml:trace>
  <inkml:trace contextRef="#ctx0" brushRef="#br0" timeOffset="44412.9301">26773 9644 4754 0,'0'-3'209'0,"0"1"517"0,13 2-167 0,-13 0-34 15,0 0-46-15,0 17-58 0,0-17-121 16,0 26-82-16,18-9-218 0,-18-1 0 15,0 1 0-15,13 4 0 0,1 23 0 16,-14-12 0-16,0-4 0 0,13 1 0 16,-13-2 0-16,0 24 0 0,0-30-78 15,0 1-128-15,0-5-132 0,0-5-247 16,0-4-112-16,0 0-1114 0,25-8 866 0,-25 0-150 16,0-21 121-16,21 21 208 0</inkml:trace>
  <inkml:trace contextRef="#ctx0" brushRef="#br0" timeOffset="44886.0675">26744 9586 3994 0,'-9'0'277'0,"1"0"109"0,2 0 119 16,4 0-43-16,0 0 322 0,-1 17-509 15,3-17-73-15,0 0-102 0,23 0-44 16,4 0-61-16,-27-18-36 15,32 18-11-15,5-15-63 0,-16 15 23 0,1-14-33 16,-2 0-10-16,7 14 18 0,18-10-101 16,-24 10 171-16,-1 0 4 0,-5 0 17 15,-1 0 95-15,-14 0-44 0,5 25 111 16,-5-4-45-16,0 6 2 0,-21-5 0 16,21 2-10-16,-27 15 27 0,5-18-83 15,22-1-12-15,-18 0-11 0,18-3 10 0,-16-3-11 16,16 5-68-16,0-12-14 0,0-1-25 15,0-3-36-15,0-2 37 0,20-1-122 16,-20 0 167-16,25 0-3 0,-25 0 41 16,34 0 1-16,-14 0-81 0,18-24 95 15,-19 24 4-15,0 0 143 0,-1 0-102 16,0 0 30-16,14 0 125 0,-21 24-78 16,-2-24-1-16,-5 24-11 0,0-24 15 15,-4 27 10-15,0 4 129 0,-31-12-142 16,31-2-2-16,-31 3-40 0,11-3-8 15,-29 24-20-15,24-24-37 0,0 0-28 16,-1-1-78-16,1-4-27 0,4-2-94 16,-12-3-578-16,20-7 234 0,5 0-223 15,1-28-146-15,7 28-230 0,0-57-855 16,23 34 1445-16</inkml:trace>
  <inkml:trace contextRef="#ctx0" brushRef="#br0" timeOffset="45180.2573">27478 9540 3998 0,'0'0'202'16,"-13"19"100"-16,13-19 81 0,0 13 12 15,0-13 3-15,23 0 275 0,-23 14-376 16,31-14-159-16,-9 0-63 16,3 0-48-16,33 0-136 0,-30 0 2 0,1 0-87 15,0 0-105-15,1-22-130 0,-5 22-21 16,12 0-611-16,-22 0 518 0,-5 0-118 16,-4 0 1-16,-3 0-75 0,-3 0 41 15</inkml:trace>
  <inkml:trace contextRef="#ctx0" brushRef="#br0" timeOffset="45350.082">27481 9898 4779 0,'26'0'197'0,"4"0"169"0,13 0 123 0,12-17-44 0,69-7 15 16,-66 24-569-16,-1-28-240 15,-5 14-222-15,0-1-402 0,-13 1-336 0,16-7-1183 16</inkml:trace>
  <inkml:trace contextRef="#ctx0" brushRef="#br0" timeOffset="46017.3452">28422 9136 2520 0,'0'-5'249'0,"0"5"164"0,0-5 190 16,0-2 11-16,0 2-26 0,0 0 523 15,19 2-605-15,-19 1 23 0,0 2-94 16,17 0-109-16,-1 19-29 0,-5-19-297 16,3 37 0-16,1-11 0 0,3 6 0 15,1 18 0-15,21 47 0 0,-17-47 0 16,-1 4 0-16,4-1 0 0,-2-5 0 0,2-3 0 15,15 0 0-15,-18-20 0 16,-1-13 0-16,-1-8 0 0,-1-4 0 0,-2 0 0 16,16-60 0-16,-18 26 0 15,-4-9 0-15,-5-2 0 0,-7-9 0 16,0-63 0-16,-23 54 0 0,23 2 0 0,-31-2 0 16,13 8 0-16,0 2 0 0,-8-25 0 15,26 52 0-15,-19 9 0 0,19 12 0 16,0 5 0-16,0 25 0 0,0-8 0 15,0 9-15-15,0 4-177 0,0 4-208 16,28 1-249-16,1 33-1181 0,-7-36 850 16,-4 1-149-16,5-5 98 0,0-2 102 0</inkml:trace>
  <inkml:trace contextRef="#ctx0" brushRef="#br0" timeOffset="46280.0087">29259 9300 2932 0,'9'-7'123'16,"0"7"144"-16,1-12 613 0,-7 9-449 15,0 1-90-15,-2 1-69 0,-1-2 19 16,0 0 26-16,0 3 287 0,-23 0-336 16,23 0-46-16,-19 0-19 0,19 21 61 0,-24 3 126 15,-1-10-253-15,14 6-19 0,0 0-58 16,2 6-21-16,1 6-7 0,-1 25-32 15,3-26 0-15,6-13 0 0,0 11 0 16,0-3 0-16,31 11-255 0,-13-20-45 16,-1-2-144-16,5-11-133 0,2 11-123 15,4-15-235-15,32-28-1378 0,-32 10 1173 16,5-6 327-16,-2 2 367 0</inkml:trace>
  <inkml:trace contextRef="#ctx0" brushRef="#br0" timeOffset="46492.1608">29676 9317 3270 0,'0'-9'175'0,"0"5"159"0,-22 2 121 16,22 2 165-16,-16 0-152 0,-4 0 263 15,20 0-471-15,-24 0 53 16,24 0-14-16,-22 0-2 0,-1 0 177 0,14 0-284 16,-3 32-50-16,2-15-49 0,2 1-32 15,0 5-44-15,8 25-15 0,0-20 0 16,0 1 0-16,0-3 0 0,0 1 0 0,22 21 0 15,1-29-130-15,-1 0-117 16,-3-6-266-16,1-4-252 0,25 1-1410 16,-21-10 898-16,-5 0-6 0,3 0 395 15</inkml:trace>
  <inkml:trace contextRef="#ctx0" brushRef="#br0" timeOffset="46965.2722">30600 8860 3664 0,'-17'0'184'15,"6"0"622"-15,11 0-164 0,0 0-19 16,-9 0-11-16,9 21 74 0,0-2 129 0,0-4-656 16,0 5-159-16,18-2 0 15,-18 7 0-15,0 7 0 0,24 35 0 0,-4-25 0 16,-20 0 0-16,11 5 0 0,-11 6 0 16,0-3 0-16,0 45 0 0,0-51 0 15,0-5 0-15,0-5 0 0,0-6 0 16,0 7-454-16,0-23-78 0,0-3-283 15,0-9-221-15,0 0-197 0,0 0-111 0,0-52-736 16</inkml:trace>
  <inkml:trace contextRef="#ctx0" brushRef="#br0" timeOffset="47461.6253">30403 8901 3473 0,'-7'-4'154'0,"-1"0"134"15,0 1 112-15,-2-3 481 0,5 3-467 0,0-1 3 16,3-2 20-16,-1 3 0 16,3-5 252-16,0 2-423 0,0-1-83 15,0 0-82-15,24-1-50 0,-24 2-51 0,42-11 0 16,-24 7 0-16,8-3 0 0,-3 4 0 16,6-1 0-16,35-8 0 0,-32 10 0 15,2 8 0-15,0-2 0 0,-2 2 0 16,-3-3 0-16,18 3 0 0,-27 0 0 15,-7 18 0-15,-3-18 0 16,-6 19 0-16,-3 29 0 0,-1-17 0 0,0-1 0 16,-32 3 0-16,32 1 0 0,-32-1 0 15,-8 36 0-15,19-39 0 0,0-2 0 16,0-2 0-16,0-3 0 0,-21 20 0 16,29-29 0-16,-5 0 0 0,6-2 0 15,3-4 0-15,1-8 0 0,6 3 0 16,2-3 0-16,0 0 0 0,27 0 0 15,-27-20 0-15,55 20 0 0,-33-20 0 0,-1 20 0 16,2 0 0-16,-3 0 0 16,19 0 0-16,-23 0 0 0,3 32 0 0,-2-10 0 15,-1 2 0-15,-5 7 0 0,18 27 0 16,-17-27 0-16,0-1 0 0,1-3 0 16,2-1 0-16,20 16 0 0,-18-24-135 15,1-5-137-15,0-3-182 0,2-4-145 16,0-3-132-16,14-3-1033 15,-21-21 811-15,2 21-27 0,-2-29 183 0,0 12 82 16,-4-7 219-16</inkml:trace>
  <inkml:trace contextRef="#ctx0" brushRef="#br0" timeOffset="47663.8453">31269 9162 4667 0,'0'-1'178'0,"0"1"211"0,0 0 186 0,0 0 246 15,-23 21 374-15,23 3-890 16,0-6-244-16,0 4-61 0,0 4 0 16,0 0 0-16,25 41 0 0,-4-33 0 0,-21-2 0 15,23-1 0-15,-10 1 0 16,11 24 0-16,-13-28-203 0,1-13-255 16,2 4-317-16,-6-1-467 0,4-7-214 0,9 8-1407 15</inkml:trace>
  <inkml:trace contextRef="#ctx0" brushRef="#br0" timeOffset="48359.7625">28776 10294 368 0,'0'0'38'0,"0"-18"12"0,0 18 143 15,22-23-71-15,-22 23 11 0,15-17-22 16,-15 17-12-16,0-11-41 0,18-4 37 0,-18 7-40 15,0 8 6-15,0-9 11 16,0 2 33-16,-26 2 160 0,-1 2-84 0,7 1 29 16,2 2 50-16,-3 0 98 0,-2 0 115 15,-23 0 545-15,31 27-550 16,-2-27-100-16,0 0 38 0,5 19 51 0,-2-19 26 16,-3 13 382-16,14 0-526 0,-1-13-93 15,1 11-92-15,3-11-74 0,29 12-80 16,-2-10 0-16,6 2 0 0,14-4 0 15,15 0 0-15,17-21 0 0,122-3 0 16,-71 2 0-16,21 1 0 0,22-4 0 0,13 3 0 16,227-26 0-16,-202 28 0 0,8 3 0 15,-9 0 0-15,-10 2 0 0,-18 1 0 16,110 0 0-16,-177 4 0 0,-23 4 0 16,-26 0 0-16,-20 1 0 0,-8 0 0 15,-37-9 0-15,-1 12 0 0,0 0 0 16,-33 2 0-16,9-6 0 0,-15-3 0 15,18 3 0-15,-4 6 0 0,9 0-136 16,0 0-323-16,5-20-1804 0,11 20 452 16,-13 0 222-16,13-16 453 0</inkml:trace>
  <inkml:trace contextRef="#ctx0" brushRef="#br0" timeOffset="48985.148">29508 10759 1420 0,'0'-16'71'0,"0"16"73"0,0 0 62 0,-21 0-40 15,3 0 293-15,18 0-240 0,-18 0 72 16,18 0 65-16,-13 0 105 0,13 0 38 16,0 0 432-16,-10 0-449 0,10 0 35 15,0 0 26-15,0 0 63 0,0 0-195 16,0 0-2-16,0 0-409 0,0 0 0 15,0 0 0-15,0 24 0 0,0-2 0 16,0-4 0-16,0 9 0 0,0 3 0 16,0 11 0-16,24 0 0 0,-7 57 0 15,-17-44 0-15,17 2 0 0,-17-3 0 16,0 0 0-16,0 39 0 0,0-55 0 16,0-4 0-16,0-4 0 0,0-8 0 0,0-6 0 15,-16 2-255-15,16-17-106 0,0 0-274 16,-12 0-96-16,12-32-176 0,0-13-993 15,-13 18 863-15,4-6 140 0,-1-4 247 16,-2-4 100-16</inkml:trace>
  <inkml:trace contextRef="#ctx0" brushRef="#br0" timeOffset="49454.138">29264 10858 2798 0,'-5'-5'255'15,"0"-3"172"-15,3 5 152 0,0-4-27 16,1 4 431-16,1-4-636 0,-2-1 2 15,2-1-93-15,0 3 18 0,0-4-70 16,24-18 23-16,-24 22-161 0,22-5 10 16,-3 2-7-16,-1 1-9 0,32-8 16 15,-20 6-64-15,-2 4-7 0,11-6 6 16,-3 4-8-16,1-1-3 0,31-7-18 16,-38 13 13-16,-4 0 5 0,-2 3 8 15,-9 0 18-15,4 25 140 0,-14-25-21 0,-2 33-28 16,-3-10-40-16,0 10-31 15,0-2-46-15,-28 35 0 0,1-30 0 0,10 3 0 16,-3 2 0-16,1-5 0 0,-18 23 0 16,19-25 0-16,1-2 0 0,-2-3 0 15,1-3 0-15,5-5 0 0,-7 17 0 16,15-25 0-16,0-6 0 0,3-4 0 16,0 0 0-16,2-3 0 0,22-27 0 15,-22 27 0-15,20-30 0 0,-20 30 0 16,30-25 0-16,6 8 0 0,-20 17 0 15,1 0 0-15,-3 0 0 0,4 0 0 0,17 24 0 16,-16 2 0-16,-1-2 0 0,2-2 0 16,3 7 0-16,1-5 0 0,20 24 0 15,-23-23 0-15,1 0 0 16,0-2 0-16,1-5 0 0,-4-4-53 0,19 9-520 16,-19-17-4-16,-3 1-165 0,-2-7-129 15,1 0-220-15,6-20-1111 0,-14 20 1259 16,1-26 325-16</inkml:trace>
  <inkml:trace contextRef="#ctx0" brushRef="#br0" timeOffset="49630.907">30154 11315 3101 0,'2'0'189'0,"-1"0"180"0,-1 0 215 16,0 0 73-16,0 0 38 0,0 0 628 15,0 0-708-15,0 24-226 0,0-24-177 16,16 20-155-16,-16-6-57 0,15 18 0 15,-15-15 0-15,19-4 0 0,-19 3 0 16,11-3 0-16,-4 14-341 0,-2-18-40 16,3-3-246-16,3-2-91 0,-4-4-275 15,3 0-126-15,12-18-1183 0,-8 18 1464 16,1-28 291-16</inkml:trace>
  <inkml:trace contextRef="#ctx0" brushRef="#br0" timeOffset="49888.0184">30552 10882 3353 0,'0'0'150'0,"0"0"652"0,0 20-242 16,0-20-43-16,0 22-33 0,0-6-29 15,0 4 29-15,0 27 278 16,0-19-462-16,26 4-134 0,-26 2-25 0,18 4-124 15,4 30-17-15,-22-37 0 0,21-3 0 16,-21-1-40-16,22-6-120 0,-12-5-117 16,9 8-691-16,-10-19 374 0,-2 0-150 15,0-5-151-15,-1 0-94 0,-1-20-981 0,-1 20 1249 16,-4-21 239-16</inkml:trace>
  <inkml:trace contextRef="#ctx0" brushRef="#br0" timeOffset="50062.577">30427 11057 3674 0,'0'19'212'0,"25"-19"127"0,-25 0 144 0,47 20 688 15,-24-9-626-15,4-11-30 0,5 11-78 16,5-11-94-16,42 0-30 16,-39 0-317-16,-4 0-217 0,-5 0-162 0,0 0-232 15,-6 0-210-15,14 0-1413 0,-25 0 970 16,-2-16 123-16,0 16 431 15</inkml:trace>
  <inkml:trace contextRef="#ctx0" brushRef="#br0" timeOffset="50314.8806">31129 10705 3466 0,'2'0'276'16,"-1"0"178"-16,-1 30 970 0,0-30-743 15,0 32 38-15,0-9-190 0,0 5-119 16,19 5-186-16,-2 41-216 0,-17-34-8 16,20 1 0-16,-20 3 0 0,17-1 0 15,0 44 0-15,-8-50 0 0,1-1 0 16,-3-5 0-16,1-5-76 16,2-1-153-16,16 1-711 0,-16-18 259 0,-1-5-92 15,0-3-156-15,0 0-26 0,2-28-1057 16,-5 28 1283-16,-5-30 187 0</inkml:trace>
  <inkml:trace contextRef="#ctx0" brushRef="#br0" timeOffset="50796.1328">31068 10730 3793 0,'-7'-2'222'0,"-1"0"125"16,1 1 96-16,1 0 96 0,4-2-102 15,2-4 229-15,0 3-438 0,0-3-105 16,0-2-55-16,0 0-34 0,25-13-8 0,2 10 28 16,-7-1-54-16,3-1 18 0,2 4-42 31,4-2-34-31,34-5 10 0,-30 14 63 0,-1-1-36 0,0 4 2 0,-2 0-6 16,13 21-11-16,-26-21 34 0,-1 30 6 15,-6-12 8-15,-1 3-14 0,-5 3 42 16,-4 28 97-16,0-23-22 15,0 1-38 1,-26-1 21-16,26 2 5 0,-53 29 105 0,31-33-126 0,-2 4-3 16,-1-2-16-16,2-4-8 0,-1 0-16 15,-16 18 42-15,23-24-108 0,4 1-17 0,6-8-103 0,2-5 50 16,5-3-134-16,0-4 116 16,0 0 7-16,25 0 21 0,-25-26 10 15,28 26 31-15,7-17 40 0,-15 17 22 0,1 0 36 16,-2 0 15-16,-2 0 35 0,17 20 115 15,-20-20-59-15,1 30 9 0,-3-10-6 16,-4 5 3-16,2-2-90 16,9 22-47-16,-12-25-27 0,2-2 0 15,0 1-63-15,0-6-139 0,11 4-475 16,-11-13 137-16,-1 4 18 16,1-8-235-16,5 0-192 0,-3 0-15 0,14-34-1025 15,-11 2 1279-15,-1 11 229 0</inkml:trace>
  <inkml:trace contextRef="#ctx0" brushRef="#br0" timeOffset="51148.5155">31739 11047 2548 0,'0'0'114'0,"0"0"146"0,0 0 644 16,0 0-408-16,0 0-125 0,0 0-151 15,-17 0 103-15,17 0 257 0,0 0-257 0,0 0-149 16,0 0-46-16,0 0-22 0,0-21-31 15,27 21-11-15,1 0-56 0,-12-22-5 16,2 22-7-16,0 0 4 0,15 0-19 16,-19 0 19-16,-2 23-4 0,-1-23 15 15,-5 16 12-15,1-16 14 16,1 22 65-16,-8 2-91 0,0-24 29 0,0 23-11 16,0-8 8-16,-24 19 86 0,5-15-67 15,19 1 2-15,-25 2-11 0,25-1-3 16,-18 1-10-16,7 14 10 0,11-18-18 15,0-4 16-15,0 3 1 0,0-7-32 16,29 6-54-16,-10-13-17 0,4 3 2 16,0-1-18-16,-1-5-32 0,5 3-26 15,18 2-319-15,-29-3 86 0,-4 3-71 16,-2-3-176-16,-10 2-216 0,11 7-1252 16,-11-8 1087-16,-30 5 307 0</inkml:trace>
  <inkml:trace contextRef="#ctx0" brushRef="#br1" timeOffset="58161.2966">15536 4799 1775 0,'-23'0'98'15,"9"0"-182"-15,5 0 92 0,-2 0 5 16,-6 19 31-16,2-19 38 0,-5 0-15 0,-21 0 94 16,-26 0 23-1,26 0-12-15,19 0-65 0,2 0 11 16,-5 0-4-16,3 0-7 0,-33 0-50 15,25 0-36-15,5 0-19 0,-4 0-13 16,-3 0 4-16,-38 0-28 0,41 0 21 16,-9 0-31-16,-4 0-12 0,-4 20-7 15,-2-3 57-15,-56 3-65 0,47-10 29 16,-1 9 43-16,-5-5-6 0,2 2 13 16,-4-1 32-16,-56 10-35 0,60-8 27 15,-2 0 30-15,4-5-66 0,-3 5 9 16,-62 25-74-16,59-23 62 0,-2 3-18 15,-2-4-26-15,-4 1 5 0,4 3 14 0,-73 21-15 16,70-25 31-16,7 3-3 16,-3 3 3-16,-3 0 1 0,-3 1 6 0,-59 24 13 15,65-23-2-15,1 3-68 0,0-2 67 16,-3-1 1-16,-44 28 24 0,53-28-27 16,-7 3-16-16,10-1 18 0,-3 3 45 15,-2-2-61-15,-59 33-31 0,55-28 18 16,4-2 7-16,1-1 39 0,-1 0-12 15,-52 29-18-15,63-29 12 0,-2 4-9 16,3-4 13-16,1 4-3 0,3-2 8 16,-49 36-16-16,49-30 17 0,2-4-22 15,0 2 15-15,2 6-6 0,-44 42-8 16,46-37 10-16,5-5 5 0,-4 2-3 16,1 8 1-16,-7-6-7 0,-22 46 5 0,34-45 0 15,3 0-63-15,5 1 72 0,0 0 10 16,6-1 2-16,-12 51 87 0,17-48-133 15,1 2 25-15,0 2-9 0,0 0 23 16,-10 50-13-16,12-49 2 0,2-2-16 16,-2 4 55-16,-1-1-52 0,4-1 11 15,-10 58 19-15,11-56 75 0,3 0-71 0,-1 1-4 16,1-2-1-16,2 3-69 16,3 54 67-16,0-58 0 0,0-7-17 0,0 6 2 15,0 3 2-15,0 44-6 0,0-44 12 16,19 2-7-16,-19 0 9 0,0 8 21 15,0-7 4-15,20 60 52 0,-20-51-62 16,16-7-3-16,-6-2-16 0,-2 5 2 16,10-1 22-16,7 60-20 0,-7-62-9 15,0 3-19-15,-1-1 11 0,-1-5 5 16,5 1-4-16,13 49 17 0,-12-53-32 16,10-3-32-16,-7-2 54 0,3-4 3 0,32 57 32 15,-27-53-27-15,2-1-35 16,3 0 36-16,-7 5 21 0,10-3-32 0,43 47 20 15,-40-48-18-15,0-4 2 0,2 1 0 16,-1-3 11-16,2-4-15 0,47 42-4 16,-46-44-15-16,4 0 24 0,-1 2-8 15,-2-4 3-15,55 25-2 0,-48-29 2 16,3-1 2-16,4 3 0 0,2-6 7 16,-5-3-3-16,68 38-8 0,-58-39-2 15,-7-3 1-15,2-2 1 0,-3-1 0 16,63 11-4-16,-64-19 10 0,10-1-23 15,-4-5 21-15,2 2-10 0,-2-3 12 0,63 0 66 16,-65-3-60-16,0-2-54 16,-4 0 22-16,1 0-14 0,2 0-10 0,62-29-45 15,-63 2 62-15,-2 8 14 0,-1-5 41 16,1-4-33-16,46-32 11 0,-57 34-36 16,-3-11 57-16,3 5 4 0,-9-2 10 15,3-2-8-15,37-27-7 0,-41 30-28 16,-4-4-1-16,4 3-6 0,-9 0 8 15,26-33 1-15,-35 33 4 0,-1-3-24 0,-3-2-26 16,7 1-12-16,-16-6-16 16,18-42-49-16,-11 41 17 0,-4-1 82 0,0-6 39 15,-3 2-21-15,-7-2 139 0,7-50-45 16,-7 49-32-16,0 5 3 0,-2-5 12 16,0 4-13-16,0-44 27 0,0 44-67 15,0-2-10-15,0 3 49 0,0-8-53 16,0 5-1-16,0-55-57 0,0 49 46 15,0 6 6-15,0 1 0 0,0-5 0 16,0 6-5-16,41-89 5 16,-18 51 13-16,15 7-14 15,-2 4 16-15,-14 36-12 0,6 1-1 16,5 1 0-16,50-75-54 16,-43 79 50-16,-10 9 1 0,3-6 26 0,33-20-29 15,-34 31 8-15,3-1-22 0,3-1 57 16,-4 0-34-16,43-24-12 0,-41 27-6 15,5-3 57-15,-1 0-59 0,0 1 7 16,2 1 12-16,37-14-59 0,-39 17 54 16,1 0 10-16,-3-3-9 0,0 6 0 15,3-1 5-15,33-26-33 0,-35 26 8 16,0 0-15-16,0-6-2 0,-1 8-10 16,38-29-26-16,-39 23 51 0,-2 4 12 0,3-11 10 15,0-1 2-15,-2 3 1 16,36-31-1-16,-36 26 4 0,0 0-10 0,-2-1-18 15,-5-1-27-15,-2 0-52 16,18-28-144-16,-28 25 143 0,-3-1-42 0,2 0-43 16,-7-5 158-16,7-33 142 0,-12 34 91 15,0-8-115-15,-1 5 9 0,-1 3 8 16,-2 7-23-16,0-59 57 0,0 42-113 16,0 2 18-16,0 0-26 0,-20-2-4 15,20-3 50-15,-16-54-124 0,-6 56 17 16,8-1-54-16,-4 6 62 0,-3-5 0 15,-19-47-16-15,14 49 21 0,0-3 9 16,-2-2 6-16,-1 5 4 0,3-3 43 0,-28-48 52 16,22 46 1-16,7 6 16 0,-2 2 10 15,2-1 2-15,-5 2-13 0,-25-41 24 16,26 44-78-16,10-1-72 0,-10 0 50 16,-4 1-19-16,-31-34 16 0,30 43-31 15,-2-4 3-15,-2 7-69 0,-6 5 89 16,2-5-57-16,-38-31 31 0,34 40-5 15,-2-4 30-15,2 7 24 0,-2 0 88 16,-2-3-25-16,-57 13 140 0,48 7-148 16,-1 0-8-16,-1 20-38 0,-5 1-27 0,-75 33-297 15,71-21-56-15,-4 2-346 16,0-2-58-16,0 1 82 0</inkml:trace>
  <inkml:trace contextRef="#ctx0" brushRef="#br1" timeOffset="62991.6438">10302 5675 1742 0,'0'0'101'0,"0"0"64"16,0 0 58-16,0 0 21 0,0 0-20 15,0 0 228-15,0 0-203 0,0 0-45 16,0 16-31-16,0-16-20 0,0 10 107 16,22 6 41-16,-22-7-96 15,21 11 160-15,6-8-193 0,-9 5 11 16,2 0 14-16,-1 7 33 0,27 21 129 16,-24-15-240-16,-2 6 4 0,-1-2-106 15,-2-5-14-15,12 17-178 0,-20-22 53 16,-2-2-95-16,-2-5-74 0,0-12-81 0,-1 5-178 15,-4 4-887-15,0-6 512 0,0-3 117 16,-21-5 127-16,21 0 145 0</inkml:trace>
  <inkml:trace contextRef="#ctx0" brushRef="#br1" timeOffset="63285.3759">9982 5813 2274 0,'-7'0'134'0,"-1"-14"79"16,1 14 62-16,-2 0 49 0,9 0 31 16,0 0 371-16,0 0-417 0,0 0-51 15,0-24-48-15,36 24-9 0,16-17 108 16,-22-12-190-16,6 7-47 0,10-8-28 15,1-4-14-15,2 4-86 0,51-63-44 16,-49 49 61-16,-3-1 96 0,-7 6-7 16,-4 7-183-16,19-26-269 0,-40 41 24 0,-8 9-121 15,0 2-169-15,-4 6-196 16,-4-2-72-16,0 2-485 0</inkml:trace>
  <inkml:trace contextRef="#ctx0" brushRef="#br1" timeOffset="63688.8512">10641 5166 3406 0,'0'22'690'0,"0"-22"2"15,0 21-386-15,0-21-108 0,31 29-11 16,5 8 263-16,-14-20-223 15,58 82 201-15,-51-66-334 0,3 1-15 16,-4-2 24-16,2 2-26 0,9 23 19 16,-20-35-89-16,-3-1-6 0,6-2 3 15,-15-10-12-15,2 2-8 0,3-3 12 16,-10-5 6-16,-2-2 3 0,0-1-8 0,0 0 44 16,-23-26-87-16,23 26-66 0,0-29 59 15,0 12 8-15,-14-6-5 0,14 2 102 16,0-18-200-16,0 22 102 0,0-2 3 15,0 5 38-15,0 0 1 0,25-3-11 16,2 14 7-16,-13 3 6 0,-14 0 10 16,24 0 8-16,-9 0 24 0,16 19 38 15,-14 5-45-15,-1 0-1 0,-1-9-1 16,0 0-9-16,20 21-16 0,-24-36-37 16,2 25-30-16,-4-25-196 0,1 0-54 15,-2 0-110-15,8 0-723 0,-9 0 375 16,-2 0-150-16,0-27 38 0,1 2-56 0</inkml:trace>
  <inkml:trace contextRef="#ctx0" brushRef="#br1" timeOffset="64037.2522">11375 5346 2862 0,'0'0'89'15,"0"0"72"-15,0 17 108 0,0-17 56 16,16 0-23-16,-16 0 209 0,9 0-337 0,-9 0-93 15,12 0-16-15,-3 0-33 16,4-20-18-16,4 4 107 0,-5 16-136 0,-3-17-71 16,-1 17-16-16,-1-14 78 15,3-3 13-15,-8 7-86 0,1 10 17 16,-3-15 21-16,0 7 82 0,0-1-24 16,-23 1-5-16,2 7-88 0,21 1 104 15,-26 0 24-15,26 0 34 0,-25 0 27 0,5 29 55 16,20 0-56-16,-17-11-4 0,17 1 33 15,0 0-37-15,0 43 4 16,18-45-38-16,12 15 4 0,-13-18 78 16,4-2-146-16,1-1 1 0,3-2-68 15,-2-4-127-15,54 4-1254 16,-36-9-54-16,-22-22 731 0,-3 22 100 0,0-29 223 16</inkml:trace>
  <inkml:trace contextRef="#ctx0" brushRef="#br1" timeOffset="64350.6928">11734 5219 3409 0,'0'-1'101'0,"0"-1"90"16,0 2 61-16,0 0 471 0,0 0-419 15,24 0 38-15,-24 0-97 0,26 18 70 16,-1-18 65-16,-25 17-253 0,23-17-87 15,-10 17 16-15,1-17-21 0,-5 9 12 0,13-9-61 16,-17 9 8-16,4-9 38 0,-1 0-32 16,-3 0 2-16,0-23-65 0,-5 23 44 15,0-21-4-15,0 6-10 0,0-3 1 16,0-2 12-16,-25-23-27 0,25 23 27 16,-16 3 3-16,16 0-8 0,-11 0 8 15,11 5-91-15,0 7 17 0,0 5-21 16,0 0-173-16,0 0 74 0,0 0-64 15,0 0-642-15,0 0 214 0,20 24-219 0,-20-24 80 16,14 0 1-16</inkml:trace>
  <inkml:trace contextRef="#ctx0" brushRef="#br1" timeOffset="64679.4227">12085 5063 2638 0,'5'0'66'0,"4"0"70"16,5 0 374-16,-5 0-232 0,2 0-47 16,2 0-13-16,1 0-83 0,-1-22-52 15,15-4 103-15,-13 10-204 0,-1-2-41 16,-3-1-160-16,0-1 115 0,0-11-162 16,-8 20 148-16,-3-5 2 0,0 0 10 0,0 8 70 15,0-2-28-15,-27-2 19 0,1 9 18 16,9-1 60-16,1 4 30 0,0 0 49 15,1 0 29-15,-8 25 200 0,14-25-163 16,9 28-1-16,0-10-50 0,0 1 18 16,0 2-34-16,0 28 96 0,0-30-178 15,27-2-18-15,-9 2-16 0,-18-2-94 16,49 12-327-16,-28-17-15 0,-6-3-123 16,1 2-97-16,-1-6-164 15,1-5 124-15,12 0-332 0</inkml:trace>
  <inkml:trace contextRef="#ctx0" brushRef="#br1" timeOffset="65001.6449">12408 4925 2805 0,'0'0'131'16,"0"0"87"-16,0 0 94 0,0 0 75 16,0 0 20-16,0 0 287 0,0 0-455 15,0 0-51-15,0 0-15 0,21 0-35 16,-5 0 1-16,-16 0-134 0,13 17 12 15,-13-17-22-15,14 0 18 0,-14 0-24 0,7 0-108 16,-7 0 109-16,0 0-89 16,0 0-4-16,0-25-97 0,0 3-57 15,0-6 211-15,0 28 199 0,0-23-187 0,0 10 3 16,0 13 9-16,0-13-86 0,0 13 113 16,0 0-10-16,0-21-13 0,25 21 17 15,-25 0-20-15,0 0 29 0,27 0 4 16,-27 0-6-16,17 0-5 0,-17 0 16 15,31 27-44-15,-20-1 48 0,4-13-21 16,-9-13-15-16,8 21 5 0,15-2-587 16,-18-19 78-16,1 10-142 0,-3-10-157 0,-1 0 45 15,-5 0 50-15</inkml:trace>
  <inkml:trace contextRef="#ctx0" brushRef="#br1" timeOffset="65193.3952">12805 4740 2652 0,'0'14'253'0,"19"-2"950"15,4 2-396-15,-23-5-525 16,0-1-132-16,16 0-36 0,-2 8-17 16,-1-13-54-16,-13 1-64 0,7-3 65 15,-7-1-179-15,0 0-59 0,5 0-1033 16,-5-18 494-16,0 18-220 0,0-23 331 0,0 5-111 15</inkml:trace>
  <inkml:trace contextRef="#ctx0" brushRef="#br1" timeOffset="65359.3761">12749 4451 2720 0,'24'0'70'0,"-24"20"69"16,0-20 85-16,18 24 96 15,-2 2 320-15,-16-11-383 0,0 2-88 16,25-3-77-16,-8 0-152 0,6 4-313 0,-12-18-68 15,5 11-11-15,-7-11-325 16,-2 0-27-16,2 0 69 0</inkml:trace>
  <inkml:trace contextRef="#ctx0" brushRef="#br1" timeOffset="65661.4549">13084 4513 2493 0,'2'0'79'16,"2"17"411"-16,-4 8-3 0,0-25 37 0,0 15-56 15,0-3-18-15,0 2-115 16,0 15 169-16,0-19-344 0,21 0-68 0,-21-5-56 16,0 2-5-16,0 0 38 0,24-5-170 15,-24-2 119-15,0 0-36 0,0 0 0 16,0-26 116-16,0 2-222 0,0 7-6 16,0-10 1-16,0 8 3 15,0 4 78-15,0-19 48 0,0 18-12 0,0-1-45 16,0 4 1-16,0 13 74 0,22-12 20 15,-4-7 77-15,-18 19-2 0,19 0-7 16,-6 0-1-16,1 0-5 0,17 22-14 16,-15-5-76-16,-5-3-13 0,7-14-6 15,-5 24-72-15,-1-24-89 0,17 21-493 16,-20-5 261-16,-3-8-161 0,-1-2 37 0,0 0-312 16,-5-6-962-16,0 0 1125 15</inkml:trace>
  <inkml:trace contextRef="#ctx0" brushRef="#br1" timeOffset="66004.9397">11292 4736 2808 0,'0'0'49'0,"0"21"8"0,0-21-17 0,0 25-110 16,0-11-152-16,-18 28-1028 15,0-17 589-15,-1 8 142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5:59:19.9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8658 1925 1835 0,'0'0'99'0,"0"-12"52"16,0 12 79-16,0-11 135 0,0 5 214 16,0 6-272-16,0 0-63 0,0 0 8 15,0 0 203-15,0 0-222 0,0 0 85 16,0 0-319-16,0 0 134 0,20 0-1 0,-20 0 220 16,21 23 74-16,-21-3-199 15,0-20-35-15,15 20-2 0,-15-2-20 16,0 5-18-16,11 25 65 0,-11-19-72 0,9 3 2 15,-5 6-7-15,2 3-6 16,7 47 53-16,-7-43-146 0,4 9-5 16,-4-1-35-16,-1 1 8 0,5-1 5 15,2 46 28-15,-7-44-22 0,3-9-28 16,-1-3 9-16,-1-2-1 0,5 40 24 0,-7-49-24 16,4-1 0-16,-3-7 0 0,1-6 0 15,0 4 0-15,0 9 0 0,-2-25 0 16,0 5 0-16,1-5 0 0,-5 0 0 15,0 10 0-15,0-14 0 0,0-2 0 16,0 0 0-16,0 0 0 0,0 0 0 16,0 0 0-16,0 0 0 0,0 0 0 15,0 0 0-15,0 0 0 0,0 0 0 0,0 0 0 16,0-24 0-16,0 24 0 16,0 0 0-16,0 0 0 0,0 0 0 15,0 0 0-15,0 0 0 0,0 0 0 16,0 0 0-16,0 0 0 0,0 0 0 15,27 22 0-15,-27-22 0 0,27 0 0 16,-27 0 0-16,34 0 0 0,-11 0 0 16,16 0 0-16,-11 0 0 0,-1 0 0 15,-4 0 0-15,1 0 0 0,20 19 0 16,-27-19 0-16,1 0 0 0,-10 15 0 16,4-15 0-16,-1 0 0 0,-2 19 0 15,-9-19 0-15,0 0 0 0,0 0 0 0,0 0 0 16,-24 0 0-16,-10 23 0 0,11-23 0 15,-2 0 0-15,-6 26 0 16,-5-2 0-16,-40 7 0 0,37-13 0 0,-3 0 0 16,4-1 0-16,-1-1 0 0,-31 15 0 15,45-15 0 1,-2-5 0-16,4 0 0 0,6 0 0 0,2-4 0 16,5 7 0-16,10-9 0 0,0-5 0 0,0 0 0 15,34 0 0-15,16 0 0 0,-18 0 0 16,6 0 0-16,4 0 0 0,-3 0 0 15,49 0 0-15,-44 0 0 0,1 0 0 16,0 0 0-16,-5 0 0 0,-4 0 0 16,26 0 0-16,-41 19 0 0,2-19 0 0,-17 16 0 15,-3-16 0-15,-3 14 0 0,-25 1 0 16,25-7 0-16,-38 2 0 0,4 0 0 16,4 0 0-16,-33 9 0 0,34-7 0 15,3-3 0-15,1 0 0 0,3 0 0 16,-9 1 0-16,21-3 0 0,1-1 0 0,-1-3 0 15,5 3 0-15,2 0 0 0,-4 2 0 16,7-4 0-16,0 1 0 0,0-2 0 16,0 1 0-16,0 6 0 0,18-5 0 15,-18 10 0-15,0-11 0 0,18 3 0 16,-18 1 0-16,0 13 0 0,0 4 0 16,0-9-7-16,0-6 7 15,0 12 0-15,0 31 7 0,0-26-7 16,0 5 0-16,0-9 0 0,23 6 0 0,-23 15 0 15,0 44 0-15,19-41 0 16,-19 10 0-16,15 0 0 0,-15 5 0 16,17 77 0-16,-8-79 0 0,1 6 0 0,-2 2 0 15,4-3 0-15,-3-4 0 0,34 53 0 16,-33-64 0-16,-1 1 0 0,3 0 0 16,0-3 0-16,5 39 0 0,-8-45 0 0,-9-11 0 15,0 6 0-15,0-3 0 0,0 4 0 16,0 13 0-16,0-27 0 0,16-19 0 15,-16 16-88-15,0-11-199 0,0-4-1072 16,0-6 132-16,0-20-331 0,0 20 74 16,0 0 231-16</inkml:trace>
  <inkml:trace contextRef="#ctx0" brushRef="#br0" timeOffset="1484.7184">9240 5484 965 0,'0'0'96'0,"0"0"58"0,0 0 69 16,0 0 244-16,0 0-232 0,0 0-4 16,0 0 103-16,0 0-63 0,0 0 316 15,0 11-275-15,0-11-46 0,-19 0 35 16,19 0-63-16,0 0-73 0,0 0 166 16,0 0-232-16,0 0 78 0,0 0 7 0,0 0 57 15,0 0 68-15,0 0 20 0,0 0-237 16,0 0-6-16,0 0 7 15,0 0-6-15,27 0 17 0,-9 0-101 16,9 0 15-16,2 16-7 0,5-16 8 16,17 0 9-16,47 0-25 0,-42 0-7 15,-5 0 2-15,-3 0-3 0,-2 0-3 0,35 0-15 16,-53 0 13-16,-4 0-12 0,-9 0 22 16,-3 0-36-16,2 18-16 0,-14-2 15 15,0-16 47-15,0 0-16 0,-29 26 61 16,8-26-49-16,-30 29 20 0,16-21-5 15,-8 4 19-15,-1 4 6 0,0 1 11 16,-64 12 29-16,60-12-38 0,-6 1-12 16,3 0-14-16,2-1-7 0,0-1-3 0,-40 16-9 15,60-14 1-15,-3-5-13 0,7-2 7 16,4-1 1-16,10-1-3 0,7 4-34 16,4-8-34-16,25-2 54 0,1 1-1 15,8 1-9-15,47-1-74 0,-32-3 9 16,5-1-18-16,2 0 15 15,0 0 17-15,48 0 1 0,-57 0 70 0,1 0 7 16,-9 0-5-16,-7 0-2 0,-11 21-5 16,8-21 33-16,-23 17 9 0,-2-17-33 15,-4 13 52-15,-23-2 3 0,-17 6 80 16,9-9-88-16,-6 1-5 0,-4-1-6 16,-8-1 18-16,5-2-8 0,-33 7 34 15,46-12-28-15,6 5-20 0,7 0-20 0,5 2 73 16,-3-3-85-16,16-4 6 15,0 0-22-15,-9 0 20 0,9 0 0 0,0 0 3 16,44 0-45-16,-44 0 44 0,23 0-4 16,-23 0 2-16,29 0 26 0,-10 21 15 15,-19-21-14-15,0 19 2 0,0-5 2 16,0 5 16-16,0 4-53 0,0 39 97 16,0-23-61-16,0 4 51 0,0 10-67 15,0 5-12-15,19 71 52 0,-19-62-46 16,17 6 29-16,-17 7 69 0,26-1-119 15,-10 0 138-15,13 77 65 0,-14-83-143 16,2 1-38-16,-3-4-9 0,1-10 0 16,17 50 0-16,-16-64 0 0,-6-2 0 15,4-6 0-15,-5-2 0 0,1-6 0 16,1 30 0-16,-7-40 0 0,1-3 0 0,4-1 0 16,-9-4 0-16,0 8 0 0,0-19-117 15,0-1-69-15,0 0-135 0,0 0-268 0,-19 0-33 16,19 0-1181-16,-21-32 772 15,21 32-170-15,0-29 192 0,-15 29 234 16</inkml:trace>
  <inkml:trace contextRef="#ctx0" brushRef="#br0" timeOffset="2378.8064">9222 7937 1863 0,'0'0'75'16,"0"0"86"-16,0 0 365 0,0-18-305 16,0 18 93-16,16-12 54 0,-16 12 34 15,0 0 420-15,19 0-576 0,-19 0-12 16,0 0-11-16,25 0 69 0,-7 0-31 15,34-22 212-15,-17 22-278 0,6-17 7 0,6 17 19 16,4 0-135-16,64-18 5 16,-58-3-83-16,-3 21 2 0,9-17 3 0,-4 7 3 15,-3-2-22-15,42-7 103 0,-57 13-24 16,-15 6 12-16,8-4-15 0,-16 4-15 16,9 0 58-16,-27 0-44 15,0 0-10-15,0 25-19 0,0-25-83 0,-23 21 30 16,-13 4-122-16,13-11 129 0,4-3-198 15,2 0-59-15,0-1-214 16,3-10-915-16,-3 0 431 16,17 8-52-16,-15-8-92 0,15 0 39 0,-7-18 354 0</inkml:trace>
  <inkml:trace contextRef="#ctx0" brushRef="#br0" timeOffset="2751.4647">9656 8186 2579 0,'-2'0'106'0,"0"0"121"0,2 0 131 16,0 0 556-16,0 0-503 16,0 0-83-16,0 0-68 0,21 0-58 0,-21 19-75 15,22-19-30-15,14 0-94 0,-12-22-163 16,-2 22 152-16,1 0 10 0,22-22 146 16,-26 22-169-16,-1-17-81 0,-6 17 47 15,-6 0-40-15,-1 0 11 0,-1 0-117 16,-4 0 18-16,0 0-91 0,0 0-113 15,-20 0-41-15,-5 19-642 0,25-19 444 16,-26 15-35-16,11-15 69 0,0 14 112 0</inkml:trace>
  <inkml:trace contextRef="#ctx0" brushRef="#br0" timeOffset="2948.4015">9706 8487 2010 0,'0'12'63'0,"-13"0"266"16,13-5-17-16,0-4 19 15,22 4 49-15,-22-4 16 0,27 1-45 0,10 0 159 16,-14-3-435-16,2-1-55 0,0 0 7 0,0 0-186 16,22-21-379-16,-32 21 13 15,0-20-213-15,-7 20-146 0,-3 0 34 0,-5-14 210 16</inkml:trace>
  <inkml:trace contextRef="#ctx0" brushRef="#br0" timeOffset="4214.8145">8627 1847 1660 0,'0'0'186'0,"0"0"4"0,0 0 14 16,0 0 20-16,0 0 48 0,0 0 3 15,0 0 392-15,0 0-353 0,0-27 2 0,0 27-30 16,0 0-33-16,0 0 76 16,0 0-200-16,0 0 16 0,0 0 20 0,0 0 29 15,0 0 21-15,-17 18 193 0,17-3-263 16,0-15 5-16,-17 0-29 16,17 19-18-16,-14-2 89 0,1 0-182 0,13-9 23 15,-12 8-17-15,12-7 0 0,0-1-20 16,0 1-75-16,0-9 58 0,18 0 42 15,-18 0 102-15,20 0-172 0,8 20-76 16,-13-20 9-16,-15 0 43 0,27 0-16 16,-16 0-27-16,5 0-72 0,11-25-139 0,-17 4 157 15,-2 21 29-15,4-22 25 16,-8 8 31-16,1-11 1 16,-5 25 76-1,0-18 43-15,0 9-31 0,-29 1-61 0,29 0 57 0,-46 8-153 0,24 0 371 16,-2 0-129-16,1 0 173 0,-2 22-259 0,-20-22 91 15,27 0-35-15,3 33 133 16,3-33-173-16,12 23-9 0,-7-23-4 16,7 38 4-16,0-38-22 0,33 14-27 0,-33-14-88 15,39 0-46-15,4 0-234 0,-23 0 197 16,4 0 59-16,-3-26-138 0,-2 26-124 31,0 0-102-31,-5-17-526 0,-14 0 664 16,16 17 42-16,-16-22-65 0,0 22-98 0,-26-12-469 0,26 5 693 0</inkml:trace>
  <inkml:trace contextRef="#ctx0" brushRef="#br0" timeOffset="4851.8695">7703 942 2871 0,'16'-32'131'15,"-16"32"669"-15,16 0 376 16,1 19-623-16,-17 0-76 0,17-19-28 16,9 61 329-16,-14-39-491 15,2 0-30-15,5 10-51 0,1 5-62 0,2 3-82 16,24 55-62-16,-17-54 0 16,0 0 0-16,6-7 0 0,-7-2 0 0,26 11 0 15,-32-28 0-15,-1-15 0 0,0 0 0 16,-2 0 0-16,-5 0 0 0,10 0 0 0,-13-35 0 15,-3 17 0-15,-4-14 0 0,-3-4 0 16,-1-3 0-16,-26-63 0 0,7 56 0 16,-4-14 0-16,1 7 0 0,-2 12 0 15,-24-25 0-15,28 42 0 16,5 5 0-16,15 9 0 0,-12 10 0 0,12 0 0 16,0 21 0-16,23 7 0 0,-23-1 0 0,26-4-52 15,-26 3-137-15,51 34-724 16,-31-37 193-16,1 2-237 0,1-5-139 15,5-10-229-15,1 5 50 0</inkml:trace>
  <inkml:trace contextRef="#ctx0" brushRef="#br0" timeOffset="5165.0796">8557 1126 2048 0,'0'0'35'16,"0"0"-21"-16,0 0-26 0,0 0 339 0,0 0-69 16,0-17 83-16,0 17-42 15,0-17 36-15,0 17 394 0,0 0-514 0,0 0-34 16,0 0-56-16,0 0-38 0,0 0 115 16,0 0 354-16,-28 0-242 15,28 0-2-15,-24 0-37 0,24 22-35 0,-20-22-12 16,0 55 169-16,20-18-222 15,-8-1-25-15,8-14-64 0,0 0-25 0,0 27-114 16,0-32 39-16,0 0-64 0,26-4-75 16,-26 10 2-16,54-7-746 0,-31-16 362 15,0 0-109-15,5 0-257 0,-1 0-16 16,0-28-88-16,22-13-866 16</inkml:trace>
  <inkml:trace contextRef="#ctx0" brushRef="#br0" timeOffset="5447.8741">8969 1050 3110 0,'0'-12'172'0,"-17"12"101"0,17 0 115 0,-23 0 44 16,2 0 181-16,21 0-412 0,-19 0-42 15,10 0-30-15,-3 0 66 16,5 0 34-16,-9 0 252 0,8 33-101 15,-5-33-196-15,6 26-31 0,1-26 88 0,-6 51-17 16,12-22-48 0,0 3-118-16,0-7 9 0,22 3-29 0,-22 1-34 15,21 39-38-15,14-45-18 16,-18-3-45-16,4-5-53 0,3-5-199 0,18 2-396 16,-21-12 211-16,-1 0-51 0,-1 0-412 0,-2-22-185 15,-4 22-104-15</inkml:trace>
  <inkml:trace contextRef="#ctx0" brushRef="#br0" timeOffset="45610.4301">10371 5646 2687 0,'-15'0'119'0,"3"0"105"0,12 0 116 15,-11-14 100-15,3 14 407 0,8 0-495 16,0 0-10-16,0 0-1 0,0 0 40 15,0 0 381-15,0 0-456 0,0 27-2 16,0-27-19-16,0 28-54 0,0-8-66 16,22 58-100-16,-22-44-65 15,23 21 0-15,-1-14 0 0,-22-1 0 16,23 1 0-16,-10 4 0 0,10 39 0 16,-11-37 0-16,-3-16 0 0,1-2 0 0,-2-7 0 15,4-8 0-15,3 5-421 16,-8-13-146-16,-2-6-301 0,-5-20-2902 15,0-16 2590-15,0 12 453 0</inkml:trace>
  <inkml:trace contextRef="#ctx0" brushRef="#br0" timeOffset="46074.1183">10204 5666 3959 0,'-8'-3'87'0,"0"-1"108"0,-1-9 448 0,7 13-273 16,-1 0 11-16,-2 0-4 16,-5 0 15-16,9-17 150 0,1 17-404 0,0 0-78 15,0 0-36-15,19-26-18 0,-19 26-9 16,49-25 32-16,-31 25-20 0,2-24-6 16,4 24-23-16,5-22 12 15,26 1-88-15,-25-4 96 0,0 25-2 0,-3-10 82 16,-2 10-69-16,-4 0-7 0,12 23 41 15,-21 1 30-15,-10-2-67 0,3-6 26 16,-5 3 23-16,0 13 127 0,0-8-11 16,0 3-28-16,-23-8-16 0,23 11-28 15,-21 6-52-15,-10 36-39 0,8-38-10 16,0 3 0-16,2-6 0 0,4 1 0 16,-23 23 0-16,24-32 0 0,2-5 0 15,3-1 0-15,2-5 0 0,3-2 0 16,4-3 0-16,2-2 0 0,0 4 0 0,31-9 0 15,-31 0 0-15,59 0 0 16,-36 0 0-16,-2 21 0 0,2-21 0 0,0 0 0 16,0 22 0-16,15 3 0 0,-22-8 0 15,4-4-52-15,-5 1-58 16,-3-2-92-16,12 13-440 0,-14-18 155 16,2 0-48-16,6-5-94 0,-10-2-255 0,3 0-52 0,14-22-1306 15,-13 22 1466-15,0-28 262 0</inkml:trace>
  <inkml:trace contextRef="#ctx0" brushRef="#br0" timeOffset="46316.7282">10794 5975 4105 0,'0'0'261'0,"0"-19"101"0,0 19 139 15,0 0 25-15,0 0-4 0,29 0 376 16,-29 0-511-16,19 0-119 0,-19 22-49 16,22-4-95-16,2 29-106 0,-24-8-18 15,11-8 0-15,0 1 0 0,1 3-99 16,-1-16-92-16,10 33-656 0,-11-32 166 16,-2-8-392-16,0 5-319 0,-1-8-147 15</inkml:trace>
  <inkml:trace contextRef="#ctx0" brushRef="#br0" timeOffset="47178.2128">9452 2612 990 0,'0'0'271'0,"0"0"-44"15,23 0 55-15,-23 0-31 16,0 0 63-16,21 0 50 0,-8 0 577 0,-13 0-411 16,13 0-70-16,-13 0-35 0,13 0 42 15,-13 0-10-15,8 22 544 0,5-22-563 16,-11 0-100-16,2 14-101 0,0-14-81 16,0 18-114-16,0 3-42 0,2-7 0 15,-3 4 0-15,6 1 0 0,-2 2 0 16,12 30 0-16,-9-22 0 0,3 3 0 15,0 2 0-15,2-5 0 0,-2 9 0 16,14 33 0-16,-16-59 0 0,2 24 0 16,-4-5 0-16,-2 4 0 0,-7-7 0 0,11 12-83 15,-7-40-180 1,-3 21-256-16,2-21-260 0,-2 0-243 0,15 0-1298 0,-13-29 1131 16,0 8 246-16,-3 21 358 15</inkml:trace>
  <inkml:trace contextRef="#ctx0" brushRef="#br0" timeOffset="47694.8372">9579 2646 4198 0,'-11'0'92'0,"-3"0"75"0,3 0 155 16,-2 0-37-16,-7 0 240 15,13 20-277-15,0-20 74 0,2 0-16 0,3 0-26 16,0 0-98-16,2 0 106 0,0 0-205 15,0-27-41-15,0 27-11 0,0-25-4 16,22-6 29-16,1 17-29 0,-23-4-33 16,28-1 7-16,-9 0-108 15,-3-2 105-15,23-21 2 0,-19 23 219 0,1 2-209 16,0 2 17-16,-2 5-41 0,14-15 9 16,-19 25 115-16,-2 0 35 0,-2 0-18 15,-1 25-24-15,-7-7-45 0,4 44-14 16,-6-30-44-16,0 1 0 0,0-3 0 15,0 8 0-15,-22 35 0 0,22-42 0 16,-19 6 0-16,19-2 0 0,-24-1 0 16,11 5 0-16,-8 15 0 0,10-31 0 15,11-2 0-15,-12-6 0 0,12-4 0 0,-5 2 0 16,5-9 0-16,0-4 0 16,0 0-7-16,0 0 7 0,0-20-32 0,24-2-77 15,-5 2 79-15,-19 20 34 0,21-18 12 16,-21 18 67-16,36-12-25 0,-23 12-41 15,1 0-17-15,-7 30 0 0,6-30 0 0,2 29 0 16,8 9 0-16,-9-14 0 0,-1 1 0 16,-3 0 0-1,11 2 0-15,9 19 0 0,-11-26 0 0,-2 5 0 0,-3-9-20 47,0-8-163-47,1-4-310 0,9-4-1023 0,-12 0 473 0,-3-28 47 0,4 2-263 16,0 7 48-16</inkml:trace>
  <inkml:trace contextRef="#ctx0" brushRef="#br0" timeOffset="48162.6686">10209 2885 4659 0,'-24'18'67'0,"24"-18"36"16,0 0 80-16,0 0 81 0,0 0 7 0,-18 0 139 15,18 0-351-15,0 0 82 0,0 0-16 16,0 0 27-16,-11-15 103 0,11 1-251 16,0 14 49-16,0-28-93 0,0 28 28 15,0-19-11-15,0-14 10 0,23 23-13 16,-23-1 12-16,16 2-50 0,2 9 62 16,10 0 5-16,-10 0 0 0,-4 0 12 15,-2 0 18-15,-3 0 2 0,10 0 13 16,-13 18 48-16,-2-18-52 0,-4 26 5 0,0-9-4 15,0 0 39-15,0 25 9 16,0-42-21-16,0 0-19 0,-27 43 71 16,27-3-101-16,-20-16 20 0,-13 23 32 15,19-47 28-15,-2 43-89 0,2-24-17 16,-2 1-1-16,-2-20-78 0,12 22 79 0,2-22-23 16,4 26-20-16,-4-26-22 0,3 0-27 15,1-21-103-15,0 21 128 16,0-27 10-1,29 27 36-15,-29-29-45 0,40 2 90 0,-22 27 4 0,2-17 122 16,0 17-100-16,-1 0 15 0,2 0-4 0,14 0-57 0,-16 22-1 16,-5-3-115-16,1-19-115 0,-3 18-239 15,8 17-1077-15,-13-17 423 0,0-18-167 16,-3 12 175-16,-1-12 274 16</inkml:trace>
  <inkml:trace contextRef="#ctx0" brushRef="#br0" timeOffset="51625.8062">8505 1913 548 0,'0'0'103'0,"0"0"-50"16,0 0 68-16,0 0-14 0,0 0 77 15,0 0 34-15,22 0 142 0,-22 0-194 16,0 0-10-16,0 0-17 0,0 0-13 16,0 0 103-16,0 0-216 0,0 0 90 15,0 0 16-15,0 0 23 0,-19 0 175 16,19 0-44-16,0 0-152 0,0 0-58 0,0 0 83 16,0 0-1-16,0 0-3 15,0 0-65-15,0 0-4 0,0 0 247 16,0 0-255-16,0 0-8 0,0 0-164 15,0 0 135-15,0 0-15 0,0 0 0 16,0-26 0-16,0 26 1 0,-17 0-15 0,2 0-3 16,15 0-33-16,-15 0 49 15,3 0 1-15,-7 35 45 0,10-35-45 16,5 13-22-16,-7-13 17 0,2 0-44 16,1 11 61-16,-4-4-19 0,3-7-1 0,0 0-45 15,3 0 30-15,0 0 37 0,-3 0-19 16,-15 0-71-16,14 0 204 0,-7 0-159 15,0 0 182-15,-2 0-167 0,-19 0-175 16,18-17 68-16,-4 17-29 0,1 0 139 0,3 0 7 16,-3 0 2-16,-22 0 152 15,21 0-161-15,0 0 5 0,-1 0-32 16,-1 0 12-16,0 0 7 0,-29-6 9 0,35 6-13 16,-7 0 20 15,1 0-8-31,-4 0 1 0,1 0 22 0,-23 0-32 0,18 0 21 15,-9 24-16-15,7-24 19 0,0 0-10 0,-37 0-52 0,34 0 36 16,-70 0 58-16,74 0-73 0,-3 0 22 16,6 0 0-16,-9-19 8 0,3 19 14 15,-46 0-175-15,39-27 153 0,-3 27 12 16,-1 0-23-16,-5 0 177 0,-53 0-175 16,54-20-27-16,-5 20 32 0,0 0 22 0,-1 0-21 15,-1 0 240-15,-60 0-233 0,56-17 4 16,-4 17-189-16,-2 0 182 0,-1 0 4 15,-3 0-5-15,-70 0 9 0,68 0-21 16,4 0-1-16,1 0-16 16,5 0-41-16,-71 0 46 0,61 0 28 15,8 0 76-15,-6 0-76 16,6 0-2-16,-12 0-2 0,-77 0-58 0,80 0 78 0,8 0 0 16,-20 0-11-16,1 0-17 0,-8 0 13 15,-86 0 5-15,85 0 64 0,-4 0-76 16,1 22 145-16,0-22-165 0,-94 17-23 15,98-17-51-15,-7 23 105 0,-1-23-32 16,-1 0-20-16,-2 0 11 0,-101 0 56 16,97 30 138-16,0-30-153 0,1 0 6 15,-1 18 3-15,-3-18-57 0,-119 29 102 16,110-5-31-16,8-24-6 0,-8 17-3 0,9-5-3 16,-105 13 18-16,134-16-60 0,-24 3 37 15,-48 8-4-15,119-15-5 0,-144 12 40 16,94-10 66-16,2-2-97 0,-75 8 23 15,57-5-89-15,26 1 69 0,13-9 9 16,-2 0 7-16,-93 0 22 0,140 20-22 0,-32-20-20 16</inkml:trace>
  <inkml:trace contextRef="#ctx0" brushRef="#br0" timeOffset="53059.1562">9493 7795 774 0,'0'0'153'0,"7"0"71"0,-7 0 52 16,0 0 254-16,0 0-390 0,0 0-13 16,0 0-1-16,0 0-9 0,-19 19 93 15,19-19-152-15,0 0 50 0,-20 0 8 16,20 0 17-16,-22 0-13 0,10 0 140 16,12 0-145-16,-20 0-5 0,6 0-14 0,-3 0-20 15,-21 0 33-15,14 0-62 0,-4 15-12 16,5-15 10-16,-4 0-54 0,-5 13 55 15,-32-2 55-15,31-11 116 0,-3 17-212 16,-3-17-37-16,-7 9 42 0,2-9-124 16,-41 13 229-16,37-6-116 0,-1-4-6 15,-7 3 7-15,-1 0 39 0,-70 12 58 16,58-15-103-16,-5 2-89 0,-3 6-2 16,-6-5 90-16,2-2 5 0,-85 1-1 15,74-5-3-15,2 0 4 0,-6 0-8 0,0 19 10 16,2-19 8-16,-101 24 11 15,88-24-22-15,10 19-3 0,-10-19-24 16,-2 17 5-16,-104-1-85 0,108-8 90 16,-4 1-14-16,0-2-5 0,0-2 23 15,-2 1 4-15,-96 5 68 0,99-7-53 16,2 3-1-16,0-1 1 0,1 6 7 16,2-7-8-16,-98 10 14 0,94-9-2 15,3 2 0-15,-1 0-44 0,1 1 47 0,-98 1-14 16,104 0 37-16,-4 2-1 0,1 0-35 15,-1-3 1-15,5-3 4 0,-105 8-48 16,103-6 40-16,2-2-20 0,0-6 17 16,-1 0 7-16,-1 0-4 0,-99 27 8 15,110-27 10-15,-10 0 19 16,-8 21 19-16,-5-21 0 16,-85 19 53-16,99-6-78 0,0-13 2 0,-3 12-8 15,3-12-6-15,12 12 5 0,-86 0-6 0,78-7 0 16,7 0-17-16,-4 2 7 0,4-3-16 0,-1 2-8 15,-154 9 41-15,93-8-35 16,82-3 9-16,8 1 8 16,-3-2-8-16,-60 2 51 0,74-5-43 15,4 1-4-15,9-1-10 0,1 0 10 0,-19 0-6 16,37 0-99-16,15-25-214 0,0 8-1020 16,-29-13-551-16,29 13 1223 15</inkml:trace>
  <inkml:trace contextRef="#ctx0" brushRef="#br0" timeOffset="54017.192">963 5000 455 0,'0'-22'105'0,"0"22"31"15,0-19 112-15,0 19 58 0,0-18 24 16,0-3 416-16,0 12-378 0,0 9 104 15,0-17 4-15,0 17 21 0,0-8-36 16,0 6 172-16,-23 2-383 0,23 0-7 16,0 0 42-16,0 0 37 0,25 0 285 15,-25 0-347-15,0 0-15 0,23 0 6 16,-23 0-27-16,0 0-68 0,26 17-41 16,-26 19-115-16,38-11 0 0,-38 4 0 15,39 0 0-15,28 35 0 0,-42-31 0 16,0-1 0-16,-2-6 0 0,-2 1 0 0,2-6 0 15,15 2 0-15,-20-23 0 0,1 0 0 16,-5 0 0-16,-1 0 0 16,4-50 0-16,-6 24 0 0,-11-3 0 0,-20-3 0 15,20-16 0-15,0-5 0 16,-22-55 0-16,-4 49 0 16,2 0 0-16,9 5 0 0,15 6 0 15,-28-22 0-15,28 44 0 0,-23 8 0 0,23 9 0 0,0 9 0 16,0 0 0-16,32 43 0 15,-32-18 0-15,34 4 0 0,-34 5 0 0,36 2-67 16,7 37-518-16,-43-42-79 0,25-2-216 16,-12-6-245-16,5 0-404 15,7-8 145-15</inkml:trace>
  <inkml:trace contextRef="#ctx0" brushRef="#br0" timeOffset="54335.9578">1783 4841 2659 0,'0'0'77'0,"11"0"67"0,-11 0 313 16,0 0-171-16,0-20 55 0,0 20-12 16,0 0 23-16,0 0-96 15,-26-22 59-15,26 22-178 0,0 0 38 0,-29 0 33 16,2 25 23-16,4-11 309 0,23 5-274 15,-24-5 29-15,24 0-42 16,0 3 18-16,0 5-17 0,0 25 39 16,0-25-241-16,0 3-52 0,0 3 0 0,0-6 0 15,19 19 0-15,-19-32 0 0,20 5 0 16,-20-5-69-16,33 3-92 0,-15-12-199 16,27 0-916-16,-16-19 405 0,-10 19-166 15,11-30-61-15,-8 13-84 16,39-41-486-16</inkml:trace>
  <inkml:trace contextRef="#ctx0" brushRef="#br0" timeOffset="54575.0293">2176 4795 2932 0,'0'-13'340'0,"0"9"-27"0,0 0 168 16,-30-7-35-16,30 9-13 0,0 0-21 15,-26-12 200-15,10 12-303 0,16 1-17 16,-19 1-16-16,19 0-105 0,-19 0-34 15,0 19 112-15,-3 17-157 0,13-21-6 16,1 6 11-16,3-8-57 0,5 37 103 16,0-25-114-16,0-4-5 0,35 2-17 15,-35-2-5-15,30 18-100 0,-5-26-29 16,-3-5-63-16,5-2-32 16,8-5-104-16,-7-1-40 0,25 0-561 0,-13-28 358 0,-18 28-253 15,-3-27-174-15,-4 10-190 0,-11 0 165 16</inkml:trace>
  <inkml:trace contextRef="#ctx0" brushRef="#br0" timeOffset="55841.9843">1317 2355 1706 0,'0'0'128'16,"0"0"72"-16,0 0 136 0,0 0 167 15,0 0 554-15,0 0-556 0,0 0-97 16,0 0-69-16,0 0 20 0,0 0 4 0,0 0 376 16,0 0-374-16,0 0-28 0,0 0-46 15,0 17-31-15,0 12 2 0,0-12-181 16,-21 0-77-16,21-4 0 16,0 10 0-16,0-23 0 0,-19 54 0 0,19-30 0 15,0-5 0-15,0-2 0 0,0 1 0 16,0 6 0-16,0-22 0 0,0-2 0 15,0 0 0-15,36 0 0 0,-36-27 0 16,24-4 0-16,-7 9 0 0,-17-4-11 16,0-3-56-16,0 1-41 0,0-29-180 15,0 32 184-15,0 4 16 0,-20 1 44 16,20 4-8-16,0 8 22 16,0 2 113-16,0 6-70 0,0 0-7 0,0-7-83 15,0 7 77-15,0 0-4 0,0 0 8 16,20 30 13-16,-20-30 10 0,21 0 60 0,-21 36-40 15,38-16 44-15,-22-3-82 16,-16-17 16-16,21 20-7 0,-4-20-9 0,25 35 2 16,-29-26-13-16,1-1 2 0,9-2-9 15,-1 3 4-15,-16-6-14 16,-1 4-2-16,-2 3-5 0,-3-10 25 16,0 1-26-16,-24-1-49 0,4 0-7 0,20-21 51 0,-32 21 79 15,-5 0-68-15,14 0-5 16,-2-24 24-16,-42 24-81 0,44 0 73 15,-9 0-19-15,13 0 27 0,19 22-4 16,-22 1-36-16,3-23 8 16,19 0-8-16,0 0 3 0,0 0-10 0,27 0-44 15,-27 0-10-15,0 0 45 0,30 0-37 0,-30 0 64 16,0 0-77-16,22-16 213 0,-22 16-117 16,0 0 74-16,15 0-163 0,-15-24 44 15,0 24 55-15,0 0 153 0,0 0-91 16,0 0 18-16,0 19 11 0,0-2 46 15,-20 26 124-15,20-23-100 0,0-1 1 16,0 7 27-16,0 2-32 0,0 7-60 16,-16 41-65-16,16-27-30 0,0 6 0 0,0 9 0 15,0 3 0-15,21 75 0 16,28-74 0-16,-49 1 0 16,0-5 0-16,22 1 0 0,0 50 0 0,-22-70 0 0,32-3 0 15,-32-5 0-15,26 5 0 0,-26 4 0 16,20 8 0-16,-1-13 0 0,-19-3 0 15,13-6 0-15,-6 8 0 16,-7-8 0-16,8 14 0 0,-8-14 0 0,0-20 0 16,0-2 0-16,0 2 0 0,0-10 0 15,0-2 0-15,0 0 0 0,0 0 0 16,0 0 0-16,0 0 0 0,0-15 0 0,0 15-46 16,0 0-75-16,0 0-121 0,0 0-91 15,0 19-714-15,0-19 462 16,-17 0-331-16,17 0-85 0,0 0-191 0,0 0-29 15</inkml:trace>
  <inkml:trace contextRef="#ctx0" brushRef="#br0" timeOffset="57276.5868">1771 5597 2083 0,'-24'-19'84'15,"24"19"90"-15,0-18 87 0,0 18 20 16,-24-14 562-16,24 3-470 0,0 11-12 15,0 0-76-15,0-10-165 0,0 10 106 16,0-7 165-16,0 7-118 0,0 0-14 16,0 0 42-16,0 0 34 0,0 27 161 0,21 5-262 15,-21-6-6-15,20 5-6 16,-20 7-17-16,15 7-94 16,14 66-66-16,-11-48-45 0,10 16 0 0,-9 3 0 15,6 7 0-15,34 103 0 0,-38-95 0 16,-2 7 0-16,0-2 0 0,-11-5 0 0,9-3 0 15,33 70 0-15,-46-91 0 0,12-5 0 16,-2-8 0-16,-4-3 0 0,2-6 0 16,8 34 0-16,-20-46-9 0,0-7-80 15,0-5-61-15,0 0-42 0,20 12-187 16,-20-20 258-16,0-4 40 0,0 1 15 16,0 2 18-16,0 17-20 0,0-16 58 15,-24 0 2-15,24-3 10 0,0-1-5 16,0-4 5-16,0 7 7 0,-26-10 13 0,26-8 13 15,0 0 0-15,0 0 9 16,29 0-2-16,-29 0-29 0,0 0-13 0,0 0-20 16,0 0 32-16,0-16-8 0,0 16 0 15,0 0-7-15,0 0 8 0,-17 0-5 16,17 0 43-16,0 0-25 0,0 16 30 16,0-16-42-16,-14 0 5 0,14 16 3 15,0-16-34 16,-15 11 72-31,15-11-19 0,0 0 5 0,0 0 0 0,0 0 9 0,0 0 32 0,22 0-83 0,-22 0 13 16,0 0 2-16,0 0-10 0,0 0 21 16,0 0-31-16,0 0 3 0,0 0 12 15,0 0-4-15,0 26-1 0,0-26-23 16,0 25 24-16,0-25-23 0,0 24 71 0,0-24-48 16,0 22 4-16,0-12 26 15,0 1 13-15,0-3 12 0,0 3 7 0,24-5 5 16,-2 14 35-16,-22-11-60 0,0 1-6 15,0 1-4-15,0-1-7 0,34-2-7 16,-34 9-14-16,19-8-3 0,-19 0-3 16,14-4-7-16,-14 1 7 0,0 4 0 0,0-9 25 15,0 2-25-15,0-3 0 0,0 0 0 16,-18 0 0-16,18-18 0 0,0 18 0 16,-17 0 0-16,17-16 0 0,0 16 0 15,-15-27 0-15,0 9 0 16,6 7 0-16,0-3 0 0,9 2 0 15,0 3 0-15,-25-4 0 0,25-2 0 16,0 4 0-16,-22 1 0 0,22-2 0 0,-22-8 0 16,6 13 0-16,16 0 0 0,0 3 0 15,0-1 0-15,0-2 0 16,0 7 0-16,0 0 0 0,0 0 0 0,0 0 0 16,-15 0 0-16,15 0 0 0,0 0 0 15,0 0 0-15,0 0 0 0,0 0 0 0,23 0 0 16,-23 0 0-16,48 22 0 0,-3-22 0 15,-25 14 0-15,0-14 0 16,29 0 0-16,-31 0 0 16,-3 0 0-16,12 0 0 0,-14 0 0 15,8 0 0-15,-16 0 0 0,-3 0 0 0,-1 0 0 16,-1 22 0-16,0-22 0 16,0 24 0-16,-29-7 0 0,29-17 0 0,-22 28 0 15,22-13 0-15,-24 21 0 16,6-23 0-16,18 7 0 15,0-6 0-15,0 2 0 0,0-4 0 0,0-7 0 0,26-1 0 16,4-26 0-16,-30 22-244 16,0-28-356-16,32 9-354 0,-7-6-570 15,10-31-1671-15,-35 27 2101 0</inkml:trace>
  <inkml:trace contextRef="#ctx0" brushRef="#br0" timeOffset="59309.8997">8990 4599 199 0,'0'0'94'0,"0"0"24"0,0 0-11 16,0-18-26-16,0 18 77 0,0 0 466 15,0 0-315-15,0 0 15 0,0 0-25 16,0 0-49-16,0 0 344 0,0 0-334 0,0 0-34 16,-24 0 14-16,24 0 25 15,0 0-11-15,0 0 147 0,0 0-285 16,0 0-56-16,-27 0-16 0,27 18 15 0,0-18-22 15,-19 0 39-15,-7 0-32 16,26 0 2-16,-19 0 17 0,19 0-169 16,-28 11 281-16,18-11-80 0,3 0 216 15,-2 10-203-15,-4-10 1 0,-1 7 16 16,-17-7 12-16,14 0-97 16,2 0-153-16,-4 0 127 0,-1 0-10 0,-19 0 222 15,17 0-231-15,-1 0 10 0,-6 0-50 0,4 0 10 16,-7 0 56-16,-21 20-32 0,26-20 13 15,7 17-53-15,-3-17 71 0,0 0 2 16,-24 20 74-16,23-20-117 0,-3 14 28 16,2-14-9-16,-7 9-16 0,6-9 54 15,-21 8-56-15,20-8 25 16,-1 0-20-16,-1 0 20 0,1 0 71 0,-29 0-74 0,28 0-44 16,-3 0-19-16,3 0 61 0,-3 0 2 15,-1 0 53-15,-36 0-57 0,36 0-1 16,-2 0 1-1,0 0 2-15,1 0-2 0,-24 26-21 0,30-26 10 16,-1 0-5-16,2 0-4 0,0 12 1 0,4-12 16 16,-28 0-12-16,31 0 13 0,-1 0-14 15,-1 0 33-15,-2 0-28 0,-20 0 19 16,22 0-22-16,-3 0-6 0,-1 0-104 16,0-16 129-16,1 16-12 0,-24 0 163 46,9 0-157-46,13 0-2 0,-3 0 45 0,-3 0-95 0,-30 0 71 0,28 23-15 16,-1-23-4-16,13 0-5 0,-12 0 11 0,1 0 0 16,-37 0-7-16,38 0-5 0,4 0 3 15,2 15-30-15,-2-15 39 0,-25 0-5 0,36 0 0 0,-9 0 8 0,-2 0-80 16,-1 0 80-16,-4 0 44 0,-29 0 17 16,28 0-109-16,2 0 38 0,-2 0 3 15,0 0 17-15,-37 0 129 0,38 17-127 16,-6-17-7-16,5 17-42 0,-14-17 43 0,13 12 1 15,-31-12-51-15,37 0 7 0,-2 0 30 16,2 0 5-16,-4 0-3 16,-10 0 34-16,19 0-37 0,-2 0 0 15,0 0-6-15,-1 0-16 0,2 0 31 16,-23 0-45-16,24 0 110 0,-3 0-38 0,0 17 150 16,-2-17-146-16,-28 0-34 0,29 0-8 15,-1 0 5-15,-1 20 2 0,2-20 34 16,-2 0-105-16,-26 15 69 0,26-15 1 15,2 0 0-15,-3 0-1 0,1 0 0 16,-33 0-27-16,36 0 20 0,-2 0 11 0,-3 0-5 16,10 19 2-16,-3-19 1 15,-22 0-4-15,29 16 12 0,-6-16-9 0,4 0-1 16,3 0-7-16,-36 9-4 16,29-9 21-16,-3 8-65 0,2-8 56 0,-2 0-11 15,1 0-41-15,-25 0 152 0,29 0-96 16,0 0 44-16,1 0-92 15,4 0 50-15,-15 0 18 0,17 0-15 0,-2 0 16 16,9 0 14-16,-7 20-11 0,4-20 24 16,-3 0 8-16,11 0-53 15,2 0-18-15,2 0-28 0,0 0-75 0,21 0-550 16,-21 0 270-16,0 0-87 0,0 0-156 16,0 0-13-16,0 0-326 0,0 0-979 15,-25 0 1322-15</inkml:trace>
  <inkml:trace contextRef="#ctx0" brushRef="#br0" timeOffset="60303.7286">4428 5254 760 0,'-2'-18'83'0,"1"18"81"0,-1 0 61 15,2 0 346-15,0 0-328 0,0 0 17 16,0 0 8-16,0 0 30 0,0 0 337 0,0 0-312 16,0 0 3-16,0 0-10 0,0 0 0 15,-23 0-70-15,23 0 89 0,0 0-209 16,0 0 28-16,0 0 47 0,0 0 13 16,0 0 274-1,0 23-281-15,0-23-27 0,0 27-26 0,0-7 14 0,-23-3-40 16,23 11 25-1,0-13-71-15,0-6-37 0,0 1 6 0,-13-10 8 16,13 6-60-16,0-6 15 0,0 0 42 0,0 0-72 16,0 0-13-16,0-30-37 0,0 1-188 15,0 9 128-15,0-3-4 0,0 3-10 16,19-4-8-16,-19-19-103 0,0 23 193 16,27 10 35-16,-27-5 45 0,0 4-16 15,0 6 13-15,12-2 18 0,-12 7-29 0,8 0 4 16,-8 0 37-16,11 0 12 0,2 36 86 15,-5-36-117-15,1 26 5 0,3-26 5 16,-3 23-36-16,0-23 8 0,10 23 16 16,-3-23-18-16,-2 23-7 15,-8-23 0-15,3 0-5 0,-7 19 4 16,5-19-3-16,-7 12 2 0,0-12-15 16,-27 0-12-16,27 12-15 15,-25-12-45-15,25 0-5 0,-47 12-126 0,27-6 120 16,2-6 26-16,0 6-1 0,-3 8 69 15,-4-9-21-15,18-5 47 0,1 0-44 16,6 0 12-16,-3 0-3 0,3 0 27 0,0 0-42 16,0-17 1-16,0 17-60 15,0 0 10-15,24 0-31 0,-5-17-177 0,-19 17 128 16,18-14 3-16,-18 14 0 16,12-10-56-16,-12 10-52 0,11-8-436 0,-11 8 352 15,0 0 72-15,0 0 142 0,0 0 19 16,0 0 89-16,0 0 65 0,0 0 56 15,0 0 9-15,0 0 76 0,0 0 35 16,0 0 281-16,-16 0-275 0,16 0-25 0,0 0-28 16,0 0 87-16,0 0 1 15,0 0 380-15,0 18-370 0,0-4-12 0,0 6-21 16,0 7 37-16,16 33 181 0,-16-23-252 16,0 12-72-16,0 7-22 0,18 1-35 15,-18 2-49-15,31 62-24 0,-21-60 0 16,0-4 0-16,6-3 0 0,3 9 0 15,3 18 0-15,-9-48 0 0,-9 4 0 16,2-10 0-16,-1-6 0 0,0-2 0 16,0-19 0-16,-5 0 0 0,0 22-102 15,0-22-189-15,0-19-291 0,0-11-1353 16,-26 30 652-16,26-29-63 0,0 13 161 16,-21-9 310-16</inkml:trace>
  <inkml:trace contextRef="#ctx0" brushRef="#br0" timeOffset="61029.7709">4663 7174 865 0,'0'0'83'0,"0"0"258"16,0 0-104-16,0 0-48 16,-25 0 1-16,25 0 30 0,0 0-18 0,0 0 233 15,23 0-159-15,-23 0 50 0,22-18 10 16,-22 18 92-16,0-12-49 0,18 12 444 16,-18 0-557-16,0-18 48 0,0 18 24 15,0 0-41-15,0-8 387 0,0 8-400 16,-20 0-4-16,20 0-84 0,0 0-64 15,0 0-62-15,-22 28-70 0,8 4 0 0,14-10 0 16,-18 5 0-16,18-1 0 0,-8 11 0 16,8 27 0-16,0-25 0 15,0 4 0-15,0-1 0 0,20 5 0 0,-20 39 0 16,0-44 0-16,24-6 0 0,-24-3 0 16,17-2 0-16,-17-7 0 0,15 10 0 15,-2-21 0-15,-2-2 0 0,-11-3 0 16,8-5 0-16,-8 7-83 0,0-10-164 15,0 0-152-15,0 0-313 0,-19-29 11 16,5 5-776-16,14 24 856 0,-19-37-215 16,19 37-33-16,-14-17 104 0,14 3 96 15,-16 14 6-15</inkml:trace>
  <inkml:trace contextRef="#ctx0" brushRef="#br0" timeOffset="61523.7423">4638 7741 810 0,'0'0'108'0,"0"0"45"0,0 0 441 16,0 0-316-16,0 0 66 0,0 0-105 0,0 0 14 16,-16 0 54-16,16 17 407 0,0-17-264 15,0 0-76-15,0 0-43 0,0 0 4 0,0 0-18 16,17 25 406-16,-17-25-432 16,0 28-23-16,16-28-14 0,-16 24-84 0,0 4 82 15,0-28-222-15,0 23 78 16,0-12-10-16,0-2-21 0,0 4-24 15,18-7-25-15,-18 2-31 0,0-8 2 16,0 3-7-16,0-3 2 0,0 0-4 16,0 0 5-16,0-25-1 0,-20 25-12 0,20-24-67 15,0 9 34-15,-30-15-114 16,12 15 177-16,18-1-110 0,-31-2 3 16,15 6-60-16,1-20-49 0,-9 23 166 0,10-5 76 15,14 3-46-15,-16 4 14 0,16 5 13 16,-8-11 94-16,8 13-25 0,0 0 27 15,0 0 12-15,22 0 15 0,2 22 178 0,-24-5-212 16,29-17-29-16,-11 12-58 16,0-12-21-16,23 21 0 0,-22-21 0 0,0 0 0 15,2 6 0-15,-6-6 0 16,0 0 0-16,1 0 0 0,-9 0 0 0,-2 0 0 16,-3 0 0-16,-2 0 0 0,0 0 0 15,0 0 0-15,-25 0 0 0,25 0 0 16,-24 0 0-16,24 0 0 15,-48 26 0-15,34-3 0 0,1-7 0 16,-1 1 0-16,5 0 0 0,9 12 0 0,0-17 0 16,0-2-161-16,0-3-268 0,30-7-372 15,-12 4-555-15,14-4-2046 0,-14-33 2155 16</inkml:trace>
  <inkml:trace contextRef="#ctx0" brushRef="#br0" timeOffset="74970.3236">2572 2077 2808 0,'-4'-5'352'0,"-3"0"140"0,1-6 120 16,4 11-50-16,0 0 234 0,2 0-451 15,0 0 33-15,0 0-30 0,0 0-15 16,0 0-23-16,-17 0 226 0,17 0-356 16,0 0-72-16,0 0-77 0,0 0-31 0,0 0 0 15,0 0 0-15,0 0 0 16,0 0 0-16,0 0 0 0,0 0 0 15,18 27 0-15,0 16 0 0,-18-43 0 0,20 41 0 16,0-12 0-16,14 44 0 16,-9-29 0-16,0 6 0 0,3-11 0 0,9 22 0 15,-4 2 0-15,25 69 0 16,-14-59 0-16,-7 5 0 0,-1 1 0 16,8 10 0-16,32 93 0 0,-39-90 0 0,14 9 0 15,-12 6 0-15,1 1 0 16,4 5 0-16,28 120 0 0,-29-116 0 0,1 4 0 15,-6-2 0-15,5 8 0 0,32 130 0 16,-42-137 0-16,1 15 0 0,-9 2 0 16,1 13 0-16,-6 0 0 0,17 136 0 0,-24-136 0 15,10 4 0-15,-14 1 0 0,1-2 0 16,-10 139 0-16,0-149 0 16,0 7 0-16,-24-5 0 0,-3-4 0 0,27-6 0 15,-38 126 0-15,1-132 0 0,14-4 0 16,-4-5 0-16,-1-5 0 0,-33 103 0 15,35-108 0-15,-9-11 0 0,5-1 0 16,4-3 0-16,1-12 0 0,-24 58 0 16,27-75 0-16,1-20 0 0,5 1 0 15,1-11 0-15,2-13 0 0,-5 14 0 16,18-28 0-16,0-6 0 16,0-3 0-16,0 0 0 0,-16 0 0 15,16 0 0-15,0-15 0 0,0 15 0 16,0 0 0-16,0 0 0 0,0 0 0 0,0-11 0 15,0 11 0-15,0 0 0 0,-25-7 0 16,25-7 0-16,0 8 0 0,0-7 0 16,-16 2 0-16,16 3 0 0,0 1 0 15,0 3 0-15,0 4 0 16,0 0 0-16,0 0 0 0,0 0 0 0,0 0 0 31,0 0 0-31,0 0 0 0,0 0 0 0,0 0 0 0,0 0-139 0,0 0-233 16,0 0-367-16,0 0-1931 0,0 0 994 0,0-22 367 15</inkml:trace>
  <inkml:trace contextRef="#ctx0" brushRef="#br0" timeOffset="76466.9227">14347 3802 1967 0,'0'-4'120'16,"0"4"82"-16,0 0 577 0,0 0-291 16,0 0 43-16,0 0-60 0,0 0-28 15,0 0-54-15,0 0 331 0,0 0-380 0,0-17-46 16,0 17 6-16,0 0-11 16,0 0 41-16,0 0 95 0,0 0-322 0,27 0-103 15,-27 0 0-15,0 0 0 0,23 19 0 16,-23-2 0-16,17 4 0 0,-17 1 0 15,15 10 0-15,-3 10 0 0,19 20 0 16,-13-24 0-16,4-12 0 16,-3 7 0-16,5-2 0 0,30 5 0 0,-29-13 0 15,-2-2 0-15,1-2 0 16,-1 3 0-16,-1-14 0 0,16-1 0 16,-18-7 0-16,-5 0 0 0,0-22 0 0,-2 2 0 15,5-35 0-15,-11 19 0 0,-6-7 0 16,0-17 0-16,-1 3 0 0,0-68 0 15,0 54 0-15,-19 13 0 0,19 0 0 16,0 12 0-16,-15 12 0 0,15-20 0 16,0 35 0-16,0 13 0 0,0 3 0 15,0 3 0-15,0 24 0 0,0-6 0 0,23 5 0 16,-23 7 0-16,0-1 0 0,20 3 0 16,-9 32 0-16,-11-35-194 0,0 6-288 15,0-7-357-15,0-2-449 0,21-2-429 16,-21 6-1058-1</inkml:trace>
  <inkml:trace contextRef="#ctx0" brushRef="#br0" timeOffset="76875.4724">15265 3875 2254 0,'0'0'69'16,"0"0"44"-16,0 0 79 0,0 0 448 0,0 0-154 15,0 0 11-15,0 0-174 16,0 0-31-16,0 0-182 0,-15-22 81 0,15 22-68 15,0 0 34-15,0-15-32 0,0 15 48 16,-12 0 214-16,12 20-151 0,-7-20 1 16,0 0-14-16,-5 29 17 0,2-12 6 15,-19 17 224-15,17-14-278 0,-3 6-68 16,-3-2-61-16,0 4-35 0,-11 30-28 16,17-30 0-16,6 3 0 15,-1-4 0-15,7 2 0 0,0-6 0 0,25 13 0 16,20-32-79-16,-16 6-174 0,6-10-189 15,4 0-198-15,36 0-1214 0,-37-32 769 16,0 32-177-16,-6-25 177 0,-1 5 260 16</inkml:trace>
  <inkml:trace contextRef="#ctx0" brushRef="#br0" timeOffset="77217.8905">15714 3825 2499 0,'2'0'109'16,"-1"-20"45"-16,-1 20 131 15,0-17-16-15,0 17 31 0,0-13 309 16,0 13-357-16,-18 0-42 0,18 0 106 0,0 0-231 16,-17 0 221-16,17 0-216 0,-13 0 97 15,13 0 55-15,-13 0 41 0,0 0-15 16,-6 25 239-16,7-25-295 0,2 22 4 15,-2-2 0-15,-1-2 18 0,-12 22 51 16,14-19-228-16,-6 2-57 0,2 5 0 16,-2 0 0-16,8 8 0 0,-9 16 0 15,16-26 0-15,2 2 0 0,0-7 0 0,25-4 0 16,23 0 0-16,-20-17 0 47,4 0 0-47,6 0 0 0,-1 0-113 0,0 0-174 0,28-27-1054 0,-36 27 174 15,-11 0-316-15,-2 0-8 0,-10-24 228 0</inkml:trace>
  <inkml:trace contextRef="#ctx0" brushRef="#br0" timeOffset="107920.3803">16420 3435 1517 0,'0'0'79'16,"0"0"71"-16,0 0 72 0,0 0 50 0,0 0 221 15,0 0-229-15,0 0 36 0,0 20 38 16,0-20 33-16,0 18-32 0,-18-18 222 16,18 12-382-16,0-12-13 0,0 0-12 15,0 14-17-15,0-8 133 0,0 10 267 16,0-3-206-16,0 2-115 0,0 6 66 0,0 4-75 16,0 29 143-16,0-19-211 15,0 4-1-15,0 5-43 0,0 2-11 16,0 0-84-16,0 57 0 0,0-55 0 15,0-1 0-15,20 1 0 0,-20-4 0 16,14 28 0-16,-14-43 0 0,0-2 0 0,15-8 0 16,-15-4-73-16,13-6-129 15,-2-4-704-15,-11-5 244 0,6 0-200 0,-6-25-192 16,0 25-165-16,0-62-1062 0,0 35 1660 16</inkml:trace>
  <inkml:trace contextRef="#ctx0" brushRef="#br0" timeOffset="108481.4772">16210 3377 2572 0,'-2'0'116'0,"0"-18"453"15,-2 18-119-15,4 0-57 0,-2-16-26 16,2 16-186-16,0-15 178 0,0-4-302 0,0 5 61 16,23-1-101-16,-23 5 17 15,28-6-11-15,9-27 1 0,-17 23-66 16,6 3-93-16,1 5 139 0,-1 1 0 16,27-13 256-16,-29 24-263 0,-1 0-1 15,-1 22-4-15,-4-22-110 0,-2 0 133 0,5 51 159 16,-14-20-14-16,2-3 44 0,-5 2 24 15,2 4-6-15,-6 48 131 0,0-48-264 16,0 3-19-16,0-1-17 16,0-2-24-16,-25 0 21 0,9 28 45 0,-6-33-48 15,7-1 1-15,-2 0-7 16,-3 13 114-16,-15 3-138 0,20-19-44 0,-2-16-104 0,3 5 123 16,5-4 2-16,0-10 25 15,1 0-63-15,8 0-2 16,0 0 0-16,0 0-30 0,0-24-18 0,21 24-69 0,-21 0 120 15,19 0 36-15,-19 0 14 16,22 0-4-16,-22 0 43 0,39 0 31 16,-23 29-3-16,-4-4-20 0,4-7 21 0,-3 7-3 15,16 32 51-15,-15-32-69 0,-1 4-24 16,3 0-31-16,-2-9 52 0,0 7-6 16,14 28 103-16,-17-39-154 0,-2 1-34 15,3-11-44-15,-3-2-122 0,8 9-545 0,-10-13 199 16,-1 0-220-16,2 0-141 15,6-27-2249-15,-8-4 2544 0</inkml:trace>
  <inkml:trace contextRef="#ctx0" brushRef="#br0" timeOffset="108701.6461">16912 3828 4199 0,'0'-3'118'0,"0"3"369"16,0 20-158-16,0-20-18 16,0 0 4-16,0 0 73 0,0 29-49 0,0 6 198 15,0-35-418-15,27 35 26 0,-27-7-43 16,0 4-23-16,24 37-45 0,-24-39-78 16,22 2-105-16,-7 2-183 0,-15-11-232 15,11-4-379-15,4 8-1701 0,-8-22 1347 0,-3 0 410 16</inkml:trace>
  <inkml:trace contextRef="#ctx0" brushRef="#br0" timeOffset="111137.659">14308 4635 1061 0,'9'-14'261'0,"-9"14"-50"0,0 0 44 15,0 0-63-15,0-10 56 0,20 10 17 16,-20 0 435-16,0 0-255 0,23 0 26 0,-23 0-45 15,18 0-24-15,-18-22-67 0,13 22 248 16,-13-15-241-16,0 15-11 16,0 0-52-16,0 0 111 0,0 0 152 0,0 0-324 15,0 0-83-15,0 0-54 0,0 0-63 16,0 0-18-16,0 0 0 0,0 0 0 16,0 0 0-16,0 0 0 0,27 0 0 15,-2 0 0 1,53-21 0-16,-26 21 0 0,13 0 0 0,16-15 0 0,7 15 0 15,122-17 0-15,-96 17 0 16,16 0 0-16,5-14 0 0,8 14 0 0,10-12 0 16,148 0 0-16,-146 6 0 0,5 0 0 0,-3 1 0 15,0 0 0-15,134-3 0 0,-158 5 0 16,-4-1 0-16,-10 1 0 0,-17 3 0 16,-10 0 0-16,47 0 0 0,-88 0 0 15,-11 0 0-15,-10 0 0 16,-12 0 0-16,-3 0 0 0,-15 25 0 15,0-25 0-15,-26 0 0 0,26 0 0 0,-33 0 0 16,-8 0 0-16,18 0-248 0,0 0-339 16,3-18-415-16,9 18-511 0,-1-21-287 15</inkml:trace>
  <inkml:trace contextRef="#ctx0" brushRef="#br0" timeOffset="111754.5411">15898 5265 3194 0,'-8'-6'270'0,"8"1"165"0,-7 3 131 15,7-1 46-15,0-1 548 0,0 4-645 16,0 0-57-16,0 0-89 0,0 0-69 16,0 0-105-16,0 32-78 0,23-5-117 15,-23-8 0-15,21-5 0 0,-21 15 0 16,16 22 0-16,2-51 0 0,-18 46 0 16,12-8 0-16,-12 4 0 0,13 6 0 15,-3 16 0-15,-6-27 0 0,-2 7 0 0,1-22 0 16,1-5 0-16,-1-5-16 0,3 2-459 15,-3-13-16-15,3-1-222 0,5 0-95 16,-4-27-201-16,-1 10-11 0,10-30-1103 16,-8 21 1374-16,-6 1 213 0</inkml:trace>
  <inkml:trace contextRef="#ctx0" brushRef="#br0" timeOffset="111984.4955">15764 5532 2552 0,'-2'0'106'16,"2"0"140"-16,0 0 173 0,0 0 140 15,24-22 511-15,15 4-606 0,-15 18 44 0,10 0 14 16,12 0 84-16,-1 0-80 16,58-22 26-16,-53 22-491 0,-2 0-61 0,3 0 0 15,-12 0 0-15,17 0 0 0,-37 0 0 16,-5 0-59-16,-4 0-142 0,-4 0-207 15,-6 0-283-15,0 19-1513 0,0-19 698 16,-30 14 149-16,30-14 359 0</inkml:trace>
  <inkml:trace contextRef="#ctx0" brushRef="#br0" timeOffset="112734.6094">14546 5111 2124 0,'0'-8'119'15,"0"0"472"-15,0 5-76 0,0 0 42 16,0 1 17-16,0 1-5 0,0 1 21 15,0 0 503-15,0 0-586 0,0 21-119 0,0-21-123 16,0 21-76-16,0 14-79 16,0-14-110-16,0 20 0 0,21-7 0 15,-21 1 0-15,20 7 0 0,6 53 0 16,-14-35 0-16,-1 6 0 0,1-15 0 16,-2 19 0-1,-3-3 0-15,2 56 0 0,-7-71 0 16,-2-9 0-16,5-16 0 0,-5-1 0 0,0-9-93 0,0-4-693 0,0-13-26 15,0 0-234-15,0-22-98 0,0 22-246 16,0-68-755-16</inkml:trace>
  <inkml:trace contextRef="#ctx0" brushRef="#br0" timeOffset="113297.7694">14531 5199 2312 0,'-5'-3'119'0,"-8"3"115"0,10 0 138 16,-4 0 145-16,-6 0 497 0,12 0-622 15,-1 0-81-15,1 0-78 0,1 0 13 16,0 0 186-16,0 0-263 0,0 0-31 16,0 0-34-16,0-22-17 0,0 22-74 15,25-17 25-15,-7 17-34 0,-3-16-69 16,1 16 58-16,2-20-56 0,23 0 190 0,-17 11-130 15,4-5 66-15,2 2-90 16,0-3-12-16,0 6 42 0,20-4 39 0,-29 13-4 16,-1 0 43-16,-7 0 52 0,-5 25 51 15,-4 46 304-15,-4-44-379 16,0 34 153-16,-25-29-174 0,25 3-46 16,-17 0-42-16,17-1 0 15,-24 38 0-15,10-40 0 0,14-1 0 0,-17-2 0 16,17-5 0-16,-9 1 0 0,9 8 0 15,-9-20 0-15,2-8 0 0,7 6 0 16,-4 1 0-16,4-5 0 0,0-7 0 16,0 0 0-16,0 0 0 0,0 0 0 15,0 0 0-15,0-23 0 0,0 23 0 0,0 0 0 16,0 0 0-16,0 0 0 16,0 0 0-16,19 18 0 0,-19-18 0 0,18 28 0 15,-18-28 0-15,23 26 0 0,-2-11 0 16,-12 14 0-16,4-11 0 0,1 3 0 15,-3-4 0-15,16 19 0 0,-11-14 0 16,0-3 0-16,3-12 0 0,-3 5 0 0,2-12 0 16,16 0-194-16,-21 0-103 0,1 0-227 15,-3 0-188-15,1 0-176 0,6-21-1226 16,-10 21 949-16,-1 0 155 16,-2-25 323-16</inkml:trace>
  <inkml:trace contextRef="#ctx0" brushRef="#br0" timeOffset="113517.472">15164 5641 4242 0,'0'-3'212'0,"0"0"34"0,0-3 281 0,0 6 185 16,0 22 631-16,0-22-883 15,0 24-185-15,22-24-140 0,-22 37-96 0,21-8-39 16,-4 16 0-16,-5-20 0 0,2 6 0 15,-1-6 0-15,-4 1 0 0,18 18-99 16,-18-23-169-16,5-4-235 0,-10 0-272 16,-2-5-295-16,12 3-1651 15,-2-15 1448-15,-9 0 394 0</inkml:trace>
  <inkml:trace contextRef="#ctx0" brushRef="#br0" timeOffset="114093.5254">16869 5150 2228 0,'0'0'314'0,"0"0"48"16,-12 0 177-16,12 0 42 15,0 0 13-15,-10 0 409 0,10 0-497 0,0 17 57 16,0-17 63-16,0 15-175 0,0-15-161 15,17 41-156-15,-17-22-134 0,0 1 0 16,0 6 0-16,0 6 0 0,21 47 0 16,-21-2 0-16,22-35 0 15,-9 48 0-15,-13-52 0 0,12 1 0 0,-12-23 0 16,12 16 0-16,1 21 0 16,-13-45 0-16,12 11 0 15,-4-7 0-15,-8-4-205 0,10 9-933 0,-7-17 153 16,5 0-192-16,1 0-279 0,-3-25 97 15,-2 25 296-15</inkml:trace>
  <inkml:trace contextRef="#ctx0" brushRef="#br0" timeOffset="114631.5317">16714 5229 3228 0,'-6'-7'136'0,"-3"-22"555"15,6 23-231-15,3-2-69 0,-2-5-106 16,1 5 44-16,0-7 260 0,1 8-329 16,0 7-24-16,0-10-51 0,0-1-31 0,0 7-38 15,27-17 75-15,-1 9-115 0,-3 0-23 16,2 7-25-16,-3-10-10 0,31-6-12 16,-26 14-12-16,-1-3 23 0,2-2-41 15,-4 4-27-15,1-5 65 0,16 4 37 16,-24 9 50-16,-6 0-62 0,1 0 11 15,-3 0-2-15,-1 20 36 0,-5 11-35 16,0-11 29 0,-2-1 1-16,5 6 12 0,-6 3-14 0,0 33-15 0,0-30-62 15,0-1 0-15,0-2 0 0,0-1 0 16,-22 28 0-16,2-30 0 0,6-3 0 16,0-1 0-16,-1 1 0 0,1-3 0 0,-14 9 0 15,21-20 0-15,0 1 0 0,7-9-49 16,-8 0-56-16,8 0-275 0,0 0 197 15,0 0 24-15,0-22 27 0,0 22 96 16,26 0-26-16,-7-23 42 0,-19 23 14 16,26 0 51-1,-10 0 50-15,2 0 21 0,9 22 195 0,-10 5-139 0,0-8-8 16,3 3-55-16,-4 4-16 0,2-1-66 16,26 26-27-16,-26-27 0 0,1 3 0 0,-2-4 0 15,-1 0 0-15,17 8 0 0,-19-17 0 16,-3-4-14-16,0-1-212 15,1-7-171-15,-1 0-223 0,9-2-1173 0,-11 0 712 16,-2-32-179-16,3 32 97 16,-1-30 263-16</inkml:trace>
  <inkml:trace contextRef="#ctx0" brushRef="#br0" timeOffset="115128.9859">17563 5579 4524 0,'-17'0'285'0,"17"0"31"16,-20 0 32-16,20 0-14 0,-14 0-43 15,14 0-11-15,-10 0 191 0,0 0-255 16,10 0-138-16,0 0-30 0,0-13-15 16,0-1-15-16,0 0-15 0,0 4-3 15,19 2 4-15,-19-1-10 0,22-3 4 16,0 2-6-16,-5 3 19 0,-2-1-5 15,1 4 10-15,-7 1 9 0,14-2 63 16,-14 5-28-16,3 0 12 0,-7 0 14 16,-2 17 13-16,0-17 4 0,3 22 143 15,-6 5-163-15,0-12-24 0,0 8-59 16,0-6 4-16,-17 17-4 0,17-19 0 16,-21 4 0-16,21 1 0 0,-18-7 0 0,18 0 0 15,-30 19 0-15,20-12 0 0,0-4 0 16,0-2 0-16,1-1 0 0,-7 16 0 15,7-22 0-15,3 0 0 0,0-2 0 16,2 0 0-16,-1-5-9 0,0 0-178 16,3 0 21-16,1 0-22 0,1-20 42 0,0 20-22 15,0-16 58-15,0 16 101 16,0 0 52-16,20 0-28 0,-20 0 18 0,0 0 17 16,23 21 98-16,-3-21-55 15,-7 15 15-15,2-15-19 16,4 0-5-16,24 14-5 0,-18 1-60 0,4-15-9 0,-5 12-78 15,3-12-94-15,-3 0-138 0,17 7-826 16,-21-7 385-16,-1 0-287 0,-3 0-192 16,-3 0-91-16</inkml:trace>
  <inkml:trace contextRef="#ctx0" brushRef="#br0" timeOffset="220787.2944">4463 6649 1127 0,'0'0'-79'16,"0"0"24"-16,20 0 34 0,-20 0 129 16,14 0-19-16,-14-17-2 0,0 17-14 0,0 0 1 15,0 0-38-15,0-29-49 16,-22 29-54-16,22-13 20 0,0 7-28 0,-16-3-11 16,16 3 24-16,0-5-33 0,0 11 86 15,0-7 23-15,0 0 0 0,0 0 29 16,20-6-112-16,-20 4 117 0,25 2-2 15,-25 1 155-15,20-3-88 0,-20 0 3 16,15-9 347-16,-15 9-239 0,0 1 27 16,0 0-33-16,0 2-35 0,0 1 51 15,0 0 204-15,0 1-183 0,0 3 11 16,0 1 97-16,0 0 54 0,0 0 71 0,0 0-314 16,0 0 26-16,0 20 92 15,0-20 28-15,0 0-27 0,0 12 162 0,17-12-269 16,-17 17-43-1,17-17-2-15,5 24 6 0,3 12 126 0,-25-16-163 16,23 4-36-16,-9 0-32 0,4 3-17 16,4-1-20-16,10 23-5 0,-21-29 0 0,8-2 0 15,-4-3 0-15,-2-5 0 0,1-1 0 16,-3-9 0-16,0 0 0 16,-2-21 0-16,-1-1 0 0,1-3 0 15,5-37 0-15,-10 23 0 16,-2-5 0-16,-2 1 0 0,0-6 0 0,0-33 0 0,-17 48 0 15,17-2 0-15,0 12 0 0,0 4 0 16,0 8 0-16,0 5 0 0,0 7 0 0,0 0-8 16,0 20-84-16,0-20-116 0,0 54-609 15,0-31 201-15,0 6-188 16,0 0-276-16,19 2-354 0,-19-4 94 16</inkml:trace>
  <inkml:trace contextRef="#ctx0" brushRef="#br0" timeOffset="221067.5186">5109 6508 2981 0,'0'0'115'0,"0"0"89"0,0 0 38 15,-19 0 75-15,19 10 480 16,0-10-560-16,0 7-54 15,19 17 123-15,-3 1-61 0,-16-9-39 16,15 8 79-16,-15-4-137 0,0-4-37 0,0 4-77 16,22 19-46-16,-22-20 15 15,0-2-18-15,0-5-39 0,27 1-62 0,-27 10-335 16,0-13 163-16,16-3-149 16,-16-7-198-16,0 0-160 0,0 0-324 0,0-32-607 15,0 32 1178-15</inkml:trace>
  <inkml:trace contextRef="#ctx0" brushRef="#br0" timeOffset="221549.3791">5038 6461 3718 0,'-8'0'220'16,"0"0"61"-16,-3 0 484 0,5 0-513 15,-1 0 7-15,1 0-3 0,1 0-6 16,1 0 121-16,3 0-286 0,1 0-46 0,0-20-21 15,0 20-15-15,23 0 1 0,7-25-17 16,-9 25-98-16,0-17 104 0,4 17 0 16,1 0 2-16,28-17 95 0,-29 17-96 15,-4 0-7-15,-1 0 3 0,-2 0-4 16,-5 21-8-16,3-4 19 0,-12 0 6 16,-3-17 41-16,-1 34 6 0,0-12-39 15,-28 29-2-15,3-32-39 16,25 13 31-16,-31-9-5 0,31 5 1 15,-21-14 2-15,21 13-3 0,-15-18-7 0,15 1-10 16,-12-7-38-16,12-3-43 16,0 0-145-16,0 0 134 0,21-25 23 0,-21 25 18 15,30-19 48-15,-11 19-9 0,22-18 15 16,-22 4 40-16,1 14-5 0,3 0 5 16,-2-12-17-16,17 12 122 0,-26 0-11 15,2 0 75-15,-6 0-65 0,-1 28 35 0,-7-28 13 16,0 50 135-16,0-30-188 15,-31 1-34-15,13 1-29 0,1 1-28 0,-34 23 7 0,18-23-28 16,11-4 18-16,-9 0-42 16,4-4-14-16,8-4-39 0,-27 1-244 0,29-11-14 15,17-1-131-15,0 0-95 0,0-22-260 16,-22-4-1065-16,22 7 823 16,0-6 228-16,36 6 307 0</inkml:trace>
  <inkml:trace contextRef="#ctx0" brushRef="#br0" timeOffset="221815.3833">5495 6430 4374 0,'-17'0'93'0,"17"0"236"15,0 0-74-15,0 0-52 0,0 0 61 16,0 21 6-16,22-21 250 0,-22 28-335 0,0-28-41 15,26 34-5-15,-26-11-70 16,20-7-23-16,-2 31-61 0,-7-22 20 16,-11-4-1-16,16 1 26 0,-16-5-68 15,13 22-122 1,-6-30 14-16,-7 1-95 0,0 1-84 0,3-2-60 0,-3-4-142 16,0-2-832-16,0-3 518 0,-20 0-41 0,20 0 100 0,0-25 142 15</inkml:trace>
  <inkml:trace contextRef="#ctx0" brushRef="#br0" timeOffset="222260.6494">5469 6391 3318 0,'0'0'183'0,"0"0"151"16,0 0 69-16,0 0 0 0,0 0 197 15,0 0-409-15,0 0-44 0,0 0-21 16,0 0-19-16,0 0-15 0,0 0 36 15,25 0-111-15,-6-20 7 0,-19 20-16 0,30 0-15 16,-15-18 7-16,13 18-26 0,-15 0 13 16,11 0-2-16,-24 0-10 0,16 0 8 15,0 0-91-15,-9 24 101 0,-4-24 28 16,-3 27 9-16,0-7 88 0,0 15-131 16,-26-16-36-16,26 3 7 0,-21-2 31 15,21 2 7-15,-22-5 41 16,4 16-43-16,18-18-16 0,-15-4-40 0,4-3 4 15,11 1-4-15,0-4-47 0,0-5 51 16,0 0 3-16,25 0-7 16,-25 0 13-16,35-21 21 0,1 1-7 0,-10 20 41 15,-2-15-2-15,-3 15-1 0,-1-13 12 16,16 3-68-16,-22 10 101 0,-1 0 54 16,-13 0 110-16,8 17-125 0,-8-17-13 15,0 43 100-15,-22-21-133 0,22-3-3 16,-31-2-52-16,9 1-20 0,-26 23 26 15,23-22-52-15,-2-2-53 0,2 2-81 16,-3-4-106-16,1-1-205 0,-23 3-1070 0,26-17 508 16,5 0 106-16,3 0 322 0</inkml:trace>
  <inkml:trace contextRef="#ctx0" brushRef="#br0" timeOffset="223420.4058">4209 2225 1256 0,'0'0'182'0,"0"0"64"16,0 0 108-16,0 0 14 0,0 0-22 15,0 0 486-15,-27 0-392 0,27 0-11 16,-17 0-82-16,17 0-13 0,0 17 166 16,0 4-208-16,0-21-20 0,0 28-76 15,0 3 76-15,0-8-139 0,0 21 56 16,0-26-111-16,-22 1-5 0,22 3-12 16,0-10-16-16,-16-12 81 0,16 0-76 15,0 0 86-15,0 0-142 0,0-31-18 16,0 11 11-16,0-38-251 0,0 28 163 15,0 5-30-15,0-9 58 0,0 0-7 0,20-30-68 16,-20 43 86-16,29-3 27 0,-29 5 18 16,23 3 4-16,-23 5-65 15,17 0 79-15,-17 11 8 0,0 0 32 0,21 0-16 16,-21 22 11-16,0 9 166 0,20-15-168 16,-20 0-5-16,21-2-24 0,-21-14-57 15,26 25 74-15,1-10 106 0,-16-3-99 16,0-3-1-16,1-1-50 0,-5-8 36 15,4 19-2-15,-11-14-9 0,6 3 3 0,-1-6-12 16,-5-1 19-16,0 3-5 16,-23 3 22-16,23-6-33 0,-21 2-10 15,21 0-5-15,-25-1-16 0,-9 1-52 16,34-2 37-16,-27 4-5 0,11-2 7 16,5 1-1-16,-12 14 37 0,14-16-80 0,-3 5-16 15,12-7-19-15,-6 0 17 0,4 0-8 16,2-39 29-16,0 39 2 0,0 0-11 15,0 0-51-15,20 0 19 16,-20 0 38-16,15-28-12 0,-15 28 99 0,0 0-5 16,0 0 4-16,0-19 10 15,0 19 24-15,17 0-25 0,-17 0-8 0,0 0-1 16,0 0 97 0,0 0-10-16,0 17 142 0,0 0-101 0,0-4-10 0,0 6-59 15,0-6 138-15,0 46 203 0,0-21-41 0,0 4-179 16,0 1 26-16,18 1 65 0,7 55 85 15,-25-48-254-15,12-1-88 16,-12-6-9-16,26 2 0 0,-13-5 0 16,3 30 0-16,-16-42 0 0,15-5-5 15,1-7-107-15,4-3-118 0,-10 0-921 0,-8-11 356 16,0-3-351-16,-2 0-307 0,0 0 127 16,-31-19 185-16</inkml:trace>
  <inkml:trace contextRef="#ctx0" brushRef="#br0" timeOffset="223993.6109">4545 3822 2139 0,'0'-12'178'16,"0"2"123"-16,0 5 103 0,0 5 141 15,0 0 319-15,0 0-495 0,0 0-71 16,0 0-59-16,-21 27 68 0,21-27-72 15,0 31 358-15,0-16-354 0,0 17 17 0,0-5-70 16,0 6-6 0,0 48 182-16,0-40-302 0,22 4-27 0,-22 3 24 15,0-10-144-15,15 7 103 0,-15 36-31 16,0-49 26-16,14 2-9 0,-14-8 2 16,0-3-16-16,0 15-89 0,0-25 4 15,0-3-40-15,0-4-79 0,0-6-68 0,0 0-149 16,0 0-528-16,0 0 367 15,-19-18-84-15,19 18-129 0,-21-17-115 0,21 0-702 16,0 17 1124-16,0-23 206 0</inkml:trace>
  <inkml:trace contextRef="#ctx0" brushRef="#br0" timeOffset="224583.3903">4603 4412 2772 0,'0'0'491'0,"0"20"-47"0,0-20 57 15,0 0-90-15,0 17-49 0,0-17-104 16,-21 12 107-16,21 2-174 0,0-14-8 16,0 10-12-16,0-3-33 15,0 4 31-15,0-5-92 0,18-4 30 16,-18 7-30-16,0 1 79 0,0-6-94 0,14-2 45 16,-14-2-123-16,0 0 51 0,0 0-24 15,0 0 54-15,0-21 10 0,0 21-40 16,0 0-25-16,0 0 29 0,0 0-2 15,0 0-11-15,0-23-16 0,0 23-11 16,-17 0 0-16,17-17 1 0,0 17-2 16,-12-17-20-16,2 0 5 0,10 17 5 0,-17-15 12 15,7 6-9-15,-2 0-8 0,-9-4 9 16,10 6 14-16,-3 3-31 0,3-4 37 16,3 6 11-16,-7-1 124 0,0 3-121 15,11 0-9-15,2 0 24 0,1 0-44 16,1 0 59-16,0 0 77 0,0 0-69 15,0 0 4-15,22 0-3 0,-22 0-6 16,0 0 30-16,25 0-65 16,-25 0-2-16,26-20-74 0,-26 20 58 15,30 0-11-15,10-18-22 0,-40 18 21 0,26-16-5 16,-13 16 3-16,-13 0 81 0,25-9-83 31,-25 9-33-15,5 0 40-16,1 0 1 0,-6 0-28 0,6 0 98 0,-6 0-32 0,0 17 22 0,0-17-58 0,0 0 23 15,0 0-11-15,0 21-4 0,0-21-8 0,0 0 0 16,0 17 0-16,-31-17 0 0,31 19 0 0,-16-1 0 16,16-6 0-16,-21-6 0 15,21 5 0-15,-12 1 0 0,12 5 0 16,0-8 0-16,0-1 0 0,0 0 0 16,0 1-122-16,0-8-174 15,0 6-1156-15,0-7 346 0,0 0-301 0,0-27 40 0,27 7 90 16</inkml:trace>
  <inkml:trace contextRef="#ctx0" brushRef="#br0" timeOffset="227315.214">4138 3321 1574 0,'0'0'97'0,"0"0"23"16,0-18 414-16,18 18-243 0,-18 0 117 0,0-19-49 15,0 19 57-15,0 0-53 16,14 0 284-16,-14 0-378 0,14 0 52 15,-14 0-24-15,16 30 60 0,-2-13-7 0,18 21 236 16,-16-8-377-16,4 3-33 16,2 11-41-16,-4 0 7 0,27 24 111 0,-25-35-137 15,6-4-29-15,-5-8-33 16,-3-3-24-16,-1-6-30 0,17 0 0 16,-20-12 0-16,-2 0 0 0,-5-32 0 0,4 6 0 15,2-41 0-15,-6 22-21 0,-3-1-24 16,-4-5-14-16,0 1 41 0,0-3-81 15,-27-40-52-15,27 49 89 0,-22 9 55 16,22 8-8-16,-17 7 5 0,17 4-78 16,0 16 90-16,0 0 3 0,0 34-18 0,27-10-42 15,-27 4-141-15,43 37-658 16,-43-32 290-16,28 1-159 0,-6-3-137 0,8-4-127 16,19 5-1209-16,-23-23 1512 0</inkml:trace>
  <inkml:trace contextRef="#ctx0" brushRef="#br0" timeOffset="227636.803">4832 3430 1711 0,'0'0'45'0,"0"0"43"0,-17 0 19 15,17 0 72-15,0 0 218 0,20 0-180 16,-20-21 48-16,0 21 13 0,18 0 53 0,-18 0 32 16,24-21 252-16,-3 21-340 0,-21 0 4 15,28 0 25-15,-8 0 79 0,21 0 376 16,-18 0-393-16,0 0 30 16,2 42-41-16,-15-13-85 0,17-4-98 0,22 22-136 15,-23-14-36-15,-3-5 0 0,-5-2-27 16,1-10-63-16,23 12-298 0,-35-19 94 15,-5 2-68-15,0-11-140 0,1 0-106 16,2 0-217-16,-4 0-1150 0,-1-29 824 0,0 29 249 16,0-32 313-16</inkml:trace>
  <inkml:trace contextRef="#ctx0" brushRef="#br0" timeOffset="227833.44">5216 3251 2991 0,'-32'0'467'0,"19"24"-11"0,-1-24 99 15,0 22-87-15,-19 43 661 16,20-40-838-16,-1 6-84 0,-8 5-69 16,-10 44-90-16,14-37-189 15,0 5-159-15,-2-2-170 0,-1-7-299 0,-2 35-1646 16,16-50 1189-16,4-6 339 15</inkml:trace>
  <inkml:trace contextRef="#ctx0" brushRef="#br0" timeOffset="247446.4962">8993 4580 1851 0,'0'0'88'15,"0"0"60"-15,0 0 87 0,0 0 86 16,0 0 340-16,0 0-293 0,0 0 7 0,0 0-21 15,0 0-39-15,0 0 92 16,20 0-261-16,-20 0-23 0,0 0 31 16,30 0 58-16,-14 0 17 0,32 0 264 0,-19 0-318 15,6 0-7-15,6 0-47 0,8 0 16 16,58-19 133-16,-51 19-137 0,7 0 1 16,-7 0-66-16,7 0-19 0,-2-34 13 15,56 16-39-15,-60 18 39 0,-1-17-9 16,-1-2 30-16,0 19-3 0,41-17-5 15,-56 17-61-15,3-14-10 0,-3 6-4 16,-4-1 0-16,0 1 0 0,22-4 0 16,-35 7 0-16,2 0-17 0,-8 2 17 15,-2-1 0-15,1 2 17 0,-9 2-17 16,-4 0 0-16,0 0 0 16,-2 0 0-16,-1 0 0 0,0 0 0 0,0 0 0 15,0 0 0-15,0 0 0 0,0 0 0 0,0 22 0 16,0-22 0-16,0 0 0 15,0 0 0-15,0 0 0 0,0 0 0 0,0 0 0 16,0 0 0-16,0 0 0 0,0 0 0 16,0 0 0-16,0 0 0 0,0 0 0 15,0 0 0-15,-21 0 0 0,21 0 0 16,0 0 0-16,0 0 0 0,-17 0 0 0,17 24 0 16,0-24 0-16,0 0 0 15,0 0 0-15,0 0 0 0,0 0 0 0,0 0 0 16,0 0 0-16,0-20 0 15,-21 20 0-15,21 0 0 0,0 0 0 0,-19 0 0 16,6 0 0-16,1-17 0 16,12 17 0-16,-11 0 0 0,11-15 0 0,-15 15 0 15,4-12 0-15,-5 3 0 16,0 9 0-16,2-17 0 0,-4 11-31 16,4-2 31-16,-16-4 0 0,17 7 27 0,1-4-27 15,0 6 0-15,5-3 0 0,-2-3 4 16,3 5-4-16,2 3 0 0,1-4 0 15,0 5 0-15,3 0 0 0,0 0 0 16,0 0 0-16,0 19 0 0,32-19 0 16,-5 0 0-16,-2 18 0 0,42-7 0 15,-24-11 0-15,-3 11 0 0,3-11 0 0,-4 13 0 16,33 12 0-16,-42-17 0 0,-2 4 0 16,-7-8 0-16,-3 6 0 15,-2-1 0-15,-2 4 0 0,-11-4 0 16,-3 0 0-16,0-3 0 0,-23 9 0 0,-11 6 0 0,12-15 0 15,-1 10 0-15,-6-1 0 16,-6 3 0 15,1 4 0-31,-23 18 0 0,32-19 0 0,-1-3 0 0,5-7 0 0,7 2 0 0,9-1 0 0,5-12 0 0,0 0-28 16,23 0-163-16,-3-29-172 16,1 29-297-16,28-60-1289 0,-25 41 684 0,-3-6-38 15,3-1 154-15,-4 5 370 16</inkml:trace>
  <inkml:trace contextRef="#ctx0" brushRef="#br0" timeOffset="248276.4995">10986 4483 1026 0,'-6'0'61'16,"4"0"66"-16,-6 0 64 0,8-22 89 15,-3 22 232 1,0 0-263-16,3-15 0 0,0 15 20 0,0 0 23 0,0-11 67 15,0 3 452-15,-18 8-437 0,18-9-61 16,0 3-24-16,0 6-23 0,0-9 426 16,0 8-370-16,0-1-21 0,0 2-42 15,0 0 77-15,0 0-73 0,0 21 70 16,0-1-316-16,24-5-17 0,-24 4 0 16,20 2 0-16,15 33 0 0,-16-20 0 0,1 2 0 15,1 3 0-15,4-3 0 0,3-3 0 16,11 26 0-16,-18-37 0 0,0-7 0 15,-3-5 0-15,2-6 0 0,11-4 0 16,-13-24 0-16,4 24 0 0,-8-32 0 16,-5-7 0-16,1-1 0 15,2-54 0-15,-12 40 0 0,0-2 0 0,0-17 0 16,-26 15 0-16,-6-38 0 0,12 52 0 16,1 5 0-16,4-4 0 0,15 18 0 15,-24 9 0-15,12 5 0 0,12 8 0 16,0 3 0-16,0 23 0 0,0 9 0 15,27 18 0-15,-27-21 0 0,27 1-162 16,-10 1-168-16,-3-1-215 0,4-4-208 0,24 14-1120 16,-21-26 698-16,6-2-50 0,-2-12 238 15,-3 13 243-15</inkml:trace>
  <inkml:trace contextRef="#ctx0" brushRef="#br0" timeOffset="248574.7033">11616 4495 1471 0,'0'0'116'0,"0"0"40"0,0 0 110 16,0-20 109-16,0 20 22 16,22-15 544-16,-22 4-464 0,0 11-67 15,18-12-56-15,-18 12-3 0,0 0-14 0,15 0 362 16,-15 0-358-16,0 29-5 0,10-29-10 15,-10 26 17-15,12 12 69 0,-12-15-329 16,0-6-83-16,0 14 0 0,0-2 0 16,0 2 0-16,18 33 0 0,-18-35 0 15,0-6 0-15,0 0 0 0,17-5-77 16,-17 7-442-16,0-20-6 0,12-3-149 16,-12-2-159-16,0 0-309 0,0-22 5 0,15-14-1036 15,-10 10 1576-15,-5 0 211 0</inkml:trace>
  <inkml:trace contextRef="#ctx0" brushRef="#br0" timeOffset="249032.6949">11549 4449 3279 0,'-9'0'121'0,"2"0"191"16,0 0 204-16,3 0 23 0,-2 0 480 16,5 0-622-16,1 0 3 0,0 0-86 15,0-20-31-15,0 20-116 16,22-17 72-16,4 17-196 0,-10-20-32 15,5 20-9-15,4-18-2 0,34-10-16 16,-28 17-52-16,1 1 39 0,-3-2-17 16,0 7-7-16,-4 5 54 0,17 0-62 0,-33 0 52 15,4 0 6-15,-4 22 6 0,-4-22-2 16,-3 33-36-16,-2-1 43 0,0-14 47 16,-24 6 56-16,24 5-111 0,-33-7-3 0,0 18-51 15,3-15 57-15,14-7 4 0,1 1-54 16,3-10 28-16,3 8-95 0,9-13 15 15,-10 0-30-15,10-4-47 0,0 0-27 16,30 0-6-16,-4-23-222 16,-26 0 363-16,30 23 37 0,-7-21 177 0,1 21-153 15,16-16 17-15,-15 16 69 0,-2 0 38 16,-2 0 71-16,2 0-55 0,-5 0 5 16,8 35 224-16,-20-21-115 0,-3 0-29 15,-3 7 11-15,0 6-41 0,-30 16 23 16,12-21-207-16,-2 3-4 0,-4 3 0 15,-4-6 0-15,-1-2 0 0,-32 18 0 16,30-23 0-16,6-6 0 0,2-4-88 31,-2-5-116-15,-6-19-599-16,22 19 185 0,4-34-110 0,1 12-197 0,2-4-157 0,2-3-165 0,36-25-653 0</inkml:trace>
  <inkml:trace contextRef="#ctx0" brushRef="#br0" timeOffset="249356.7378">12211 4284 2394 0,'17'-17'325'0,"-17"12"53"0,0 5 163 16,0-2-39-16,13 2 47 0,-13 0-78 15,0 0 459-15,0 25-487 0,0-25-44 16,0 26 7-16,0-7-57 16,11 39 123-16,-4-29-440 0,-7 4-32 15,6 2 0-15,-4-3 0 0,3 6 0 0,-3 35 0 16,2-42 0-16,-2 1 0 0,2-6 0 16,0-5 0-16,3 11-10 0,-3-24-123 15,5-3-134-15,0-3-257 16,-6-2-139-16,-1 0-72 0,10-22-1027 0,-12 22 823 0,0-23-78 15,0 3 147-15,0-3 199 16</inkml:trace>
  <inkml:trace contextRef="#ctx0" brushRef="#br0" timeOffset="249831.3361">12108 4325 2705 0,'-4'-2'113'0,"4"1"140"0,-6-5 687 0,6 3-449 16,0 1-94-16,0 2-112 0,0 0-27 15,19 0 159-15,-19 0-262 16,31-22-36-16,-13 22-55 0,0-19-23 0,5 19-19 16,26-20 6-16,-29 4-33 0,3 16 3 15,-4 0-5-15,0 0-4 16,12 0 30-16,-19 0-21 0,-3 26 6 0,-1-12-7 16,-4 4 84-16,-2-18-31 0,-2 46 153 15,0-25-115-15,-25 8-13 0,25-7-7 0,-25 2-21 16,-7 13-21-16,18-16-10 15,-1-2-44-15,3-2 35 0,12 0-7 16,-17-5-3-16,6 6 3 0,11-14-3 0,-5-2-19 16,5-1-19-16,0-1-88 15,19 0 26-15,-19 0 60 0,22-18 53 16,-22 18-45-16,36 0 10 0,-17-20 1 16,22 5 27-16,-18 15-8 0,-3 0-106 0,1 0 113 15,-1 0 15-15,13 0 267 16,-21 29-178-16,1-29 32 0,-4 34-35 0,-3-18 47 15,-1 9 27-15,-5 17 177 0,0-17-200 16,0-2-22-16,-25-3-42 0,25 3-24 16,-53 15-31-16,32-21-35 0,-1-3 0 15,0 1 0-15,-8-5 0 0,6 1 0 16,-21 2 0-16,24-11-78 0,-1-2-104 16,2 0-147-16,0 0-136 0,-11-23-949 0,21-7 417 15,1 6-258-15,9 7 15 0,0-4 117 16,0-4 402-16</inkml:trace>
  <inkml:trace contextRef="#ctx0" brushRef="#br0" timeOffset="250279.9367">13178 4363 2254 0,'14'0'315'0,"-14"0"23"0,0 0 209 16,0 0 27-16,0 0 0 0,0 0 5 0,0 0 392 16,0 16-505-16,0-16-55 0,0 0-10 15,0 0-58-15,0 0 58 0,0 0-384 16,0 0-17-16,0 0 0 0,24 0 0 16,-6 0 0-16,34 0 0 0,-21-30 0 15,3 30 0-15,0-14 0 0,1 14 0 16,-8 0 0-16,27-13 0 0,-36 13 0 15,-8 0 0-15,-2 0 0 16,-3 0-20-16,9 0-342 0,-14 0 11 0,0 0-192 16,0 0-92-16,0 0-201 0,0 0-210 15,-29 0-1258-15,-3 13 1314 0,32-13 340 0</inkml:trace>
  <inkml:trace contextRef="#ctx0" brushRef="#br0" timeOffset="250622.2551">13196 4761 1504 0,'0'0'137'0,"0"0"108"16,0 0 91-16,0-18 539 0,20 18-424 16,-20 0-2-16,18 0 24 0,-18-19-87 15,29 19-76-15,7-13 215 0,-11 2-329 16,0 11-1-16,6-14 63 0,3 14-41 16,29-8 235-16,-34 8-363 0,2 0-43 0,-6 0 17 15,0 0-54-15,-10 0-11 16,17 0-35-16,-24 0-51 0,-2 0-80 0,-4 0-102 15,-2 0-182-15,0 0-1008 16,-20 0 382-16,20-21-217 0,-19 21 204 0,19-16 288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6:10:24.28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21396 9044 366 0,'0'0'-68'0,"0"-8"-115"16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5T16:03:20.7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13000 3176 256 0,'-101'12'8'0,"47"0"0"16,-4-12-9-16,3 8-7 0,-5-8-16 15,-58 9-98-15,63-5 64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6:08:33.57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8898 6193 870 0,'0'-4'34'16,"13"-1"117"-16,-8 4 56 0,-5-2 22 15,9 2 73-15,-9 0-99 0,0-1 121 16,0 0-158-16,0 2-75 0,0 0 5 16,-18 0-42-16,18 0-3 0,0 0 121 15,-13 0-58-15,13 0 1 0,0 0-7 0,0 0 115 16,0 0 2-16,0 0 96 15,0 0-253-15,0 0 74 0,0 0-4 0,0 0-10 16,0 0 50-16,0 0-83 16,0 0 1-16,0 0-19 0,0 0 5 0,0 0-11 15,-18 0 42-15,18 0-64 0,0 0 1 16,-14 18 1-16,14-18 20 16,-12 0 47-16,-3 11-73 0,7-11 15 0,1 0-130 15,-2 0 140-15,-1 13 33 16,-10-6 122-16,11-7-194 0,-3 6-21 0,-1-3 31 15,1-3-32-15,-12 0-25 16,12 0-30-16,-3 0 50 0,0 0 11 0,-2 0 35 16,3 0 44-16,-21 24-57 0,22-24-32 15,-2 0-13-15,5 0 28 0,-4 0 15 0,-17 19 33 16,24-19-47 0,-4 0 2-16,-3 0-1 0,0 0-7 0,-3 0 14 0,0 0-12 15,11 0-19-15,-7 0 2 16,-2 0-7-16,-1 0 2 0,-12 0 50 0,14 0-49 15,-3 0 18-15,-3 0-24 0,2 18 18 16,3-18 38 0,-16 20-106-16,15-20 80 0,-1 0-31 0,0 0 117 15,0 0-99-15,-15 0-5 0,18 0-19 16,-9 0 21-16,5 0-2 0,4 0-5 0,-3 0-7 16,-15 0-5-16,13 0 12 15,-1 0 6-15,6 0 34 0,-8 0-37 0,-19 0 50 16,18 0-10-16,-1 0 21 0,1 15-6 15,-2-15-21-15,0 0 4 0,-28 13-6 16,25-13-46-16,1 0 14 0,-1 0 7 0,-1 0-9 16,-32 0 36-16,31 17-39 0,-1-17 9 15,0 0 1-15,-1 0-6 0,1 0 7 16,-24 0-14-16,32 0 11 16,-1 0-5-16,1 0 7 0,-2 0-6 0,-13 0-7 15,20 0 7-15,3 0-84 0,-4 16 91 16,1-16 1-16,2 0-11 0,-19 0 86 0,12 10-118 15,1-10 46-15,-6 9-3 16,1-9 2-16,-31 13-9 0,31-13-1 16,-3 0 3-16,2 0 24 15,2 0 63-15,0 0-92 16,-15 18-31-16,19-18-9 0,-5 0 43 0,12 16 2 0,-4-16-2 16,-14 0-10-16,16 0 9 0,0 0 9 0,-8 12 6 15,13-12 22-15,-9 0-9 16,-19 7 7-16,16-7-24 0,0 7-20 0,-1-5 15 15,9 0 3-15,-29 2 3 0,23-2-12 16,1 1 39-16,-2 2-32 0,3 0-7 16,1-1-72-16,-20-4 25 0,19 0 46 0,1 0 76 15,-1 0-75-15,2 0-2 0,-20 0 6 16,17 17-5-16,-3-17 4 0,2 0-9 16,0 0-8-16,0 0-4 0,-25 0 10 15,24 0-2-15,3 0 11 0,0 0-19 16,-3 0 4-16,-31 0-5 15,32 0 13-15,-55 13-64 0,51-13 56 16,1 14 5-16,9-14 7 16,-8 0 16-16,-23 0 13 0,24 0-102 0,0 0 76 15,-35 0 68-15,39 0-66 16,4 0-5-16,-4 0 4 0,1 0 8 16,-15 0-20-16,17 0 12 0,-8 0-15 15,-2 21 13-15,4-21 1 16,-18 0-7-16,27 0 10 0,-12 0 5 15,1 0-4-15,2 0-4 0,8 0 2 0,-31 0 0 16,22 15-3-16,-7-15-3 0,8 0 4 0,0 10-23 16,-20-10-4-16,22 0 26 0,0 0 27 15,1 0 15-15,-2 0-43 0,5 0 0 16,-15 0 6-16,9 0-6 0,6 0 0 16,1 0 3-16,-1 0-18 0,-10 0 16 15,10 0-3-15,1 0 2 0,4 0 0 0,-5 0 5 16,-2 0 0-16,-12 19-5 15,12-19-22-15,1 0 23 0,-1 0-4 0,2 0 8 16,-14 9 13-16,11-9 43 16,4 0-59-16,2 0 17 0,1 0-33 15,-10 0-40-15,10 0 49 0,-1 0 23 0,-1 0-19 16,2 0 5-16,-10 0-5 0,-5 0 21 16,11 0-19-16,3 0 1 0,-2 0-24 15,15 0 21-15,-10 0-2 0,-5 0 10 16,15 0 7-16,0 0-5 15,0 0 3-15,0 0-10 0,0 0 0 0,0 0-2 16,0 0-1-16,-22 0 3 47,22 0 0-47,0 0-41 0,0 0 40 16,-20-16 0-16,20 16 14 0,0 0 71 0,0 0-76 0,0 0 13 0,0 0-46 0,0 0 39 0,0 0-7 0,0 0 43 0,0 0-50 0,0 0 0 15,0 0-45-15,0 0 43 0,0 0 24 16,0 0 13-16,0 0 57 0,0 23-60 0,0-23-2 15,0 18 5-15,0-18 11 16,0 41 40 0,0-24-41-16,0 5-1 0,0-2 23 0,0 3 10 0,0 2-4 15,0 25 32-15,0-26-65 0,0 52 84 16,0-50-58-16,0 2-16 0,0 1-13 16,0-1-8-16,14 31 12 15,-14-26-41-15,11-2 0 0,6 58 0 16,-10-60 0-16,2-2 0 15,1 5 0-15,14 18 0 0,-17-28 0 0,8 2 0 16,-6-4 0-16,-4 1 0 0,1 1 0 16,-6 14 0-16,0-20 0 0,0-2 0 15,0 2 0-15,0-7 0 0,0 12 0 16,0-9 0-16,0-6 0 0,18 2 0 16,-18-1 0-16,0-4 0 0,0 8 0 15,0-9 0-15,0 0 0 0,0 1 0 0,0-2 0 16,0-1 0-16,0 3 0 0,0-3 0 15,0 0 0-15,0 0 0 0,0 0 0 16,0 0 0-16,0 0 0 0,0 0 0 16,0 0 0-16,0 0 0 0,0 0 0 15,0 0 0-15,0 0 0 0,0 0 0 16,0 0 0-16,0 0 0 0,0 0 0 16,0 0 0-16,0 12 0 0,0-12 0 15,0 0 0-15,0 0 0 0,0 0 0 16,0 0 0-16,0 0 0 0,0 0 0 15,0 0 0-15,0 0 0 0,0 0 0 16,0 0 0-16,0 0 0 0,0 0 0 16,0 0 0-16,0 0 0 0,0 0 0 0,0 0 0 15,0 0 0-15,0 0 0 0,0 0 0 16,0 0 0-16,0 0 0 0,0 0 0 16,0 0 0-16,0 0 0 0,0 0 0 15,0 0 0-15,0-18 0 0,19 18 0 0,-19 0 0 16,42 0 0-16,-23 0 0 15,1 0 0-15,2 0 0 0,1 0 0 0,1 0 0 16,21 0 0-16,-38 0 0 16,11 0 0-16,3 0 0 0,-8 14 0 0,16-14 0 15,-21 13 0-15,-1-13 0 0,12 12 0 16,-17-12 0-16,-2 11 0 16,4 0 0-16,-4-4 0 0,0-3 0 0,-26 0 0 15,26-4 0-15,-26 5 0 0,-5-1 0 16,13-3 0-16,0 3 0 15,-1 1 0-15,-3-5 0 0,-20 0 0 0,21 23 0 16,-4-23 0-16,-1 0 0 0,0 25 0 16,-58 0 0-16,59-8 0 15,-13 5 0-15,20-11 0 16,3 0 0-16,12-1 0 0,-20-3 0 0,8 1 0 16,-8 3 0-16,23-7 0 15,0-1 0-15,0 0 0 0,0 1 0 0,50 3 0 0,-28-4 0 16,7 0 0-16,3-3 0 0,11 0 0 15,4 0 0-15,58 0 0 0,-53 0 0 16,2 0 0-16,-4 0 0 0,-5-20 0 16,-8 20 0-16,17 0 0 0,-35 0 0 15,-7 21 0-15,-10-21 0 0,-2 17 0 16,0-1 0-16,-33-2 0 0,33-14 0 16,-30 19 0-16,3-8 0 0,1 1 0 15,-34 2 0-15,26-5 0 0,3-1 0 16,-1 4 0-16,-5-5 0 0,-13 4 0 15,36-4 0-15,-11-1 0 0,7-2 0 16,2 1 0-16,0 0 0 0,-12 4 0 16,16-2 0-16,0 0 0 0,0-1 0 0,5-3 0 15,4 2 0-15,-1-5 0 0,4 0 0 16,0 0 0-16,0 0 0 0,0 0 0 16,0 0 0-16,0 0 0 0,0 0 0 15,0 17 0-15,0-17 0 0,0 0 0 31,0 0 0-31,0 0 0 0,0 0 0 0,0 0 0 0,0 0 0 0,0 19 0 0,0-19 0 16,0 14 0-16,0-14 0 16,0 9 0-16,0-9 0 15,0 23 0-15,0-16 0 0,-17 4 0 0,17 4 0 0,0 10 0 16,0 11 0-16,0-14 0 0,0 0 0 16,0 7 0-16,0 3 0 15,0-1 0-15,0 38 0 0,0-31 0 0,0 4 0 16,0 0 0-16,0-1 0 15,26 37 0-15,-26-47 0 0,0 3 0 0,0-1 0 16,24-1 0-16,-24-3 0 0,14 22 0 16,-14-27 0-16,0 3 0 0,0-6 0 0,0 1 0 15,0 5 0-15,0-15 0 0,0 0 0 16,0 0 0-16,18-11 0 0,-18 3 0 16,0 1 0-16,0 2 0 0,0-6 0 15,0 1 0-15,0-2 0 16,0 0 0-16,0 0 0 0,0 0 0 15,0 0 0-15,0 0 0 0,0 0 0 16,0 0 0-16,0 0-48 0,0 0-507 16,0 0-774-16,0 0 371 15,0-23-250-15,0 23-122 0,0-18 49 16,0 18 399-16</inkml:trace>
  <inkml:trace contextRef="#ctx0" brushRef="#br0" timeOffset="1003.6731">3836 9312 1809 0,'0'0'126'0,"-6"10"75"0,6-10 77 15,0 0 40-15,-11 0 364 0,8 0-295 16,1 0 44-16,0 0-64 0,-1 0-12 15,0 0-70-15,1-15 151 0,2 15-227 16,0 0 4-16,0 0-32 0,0 0 30 16,0 0 184-16,0 0-239 0,21 0-21 15,-21 0-25-15,37 0-3 0,-8 0-12 16,48-17 70 0,-36 17-96-16,5 0 21 0,6-12-12 0,4 12 34 0,64 0 41 15,-61-15-116-15,1 15-37 0,-3-8 0 16,1 2 0-16,-7 6 0 0,38 0 0 15,-51 0 0-15,-14 0 0 0,6 0 0 0,-5 0 0 16,8 0 0-16,-20 0 0 0,-5 0 0 16,-1 0 0-16,6 0 0 0,-9 0 0 15,-4 0 0-15,0 0 0 0,0 12 0 16,0-12 0-16,0 0 0 0,0 0 0 16,0 0 0-16,0 0 0 0,0 0 0 15,0 0 0-15,0 0 0 16,0 0 0-16,0 0 0 15,0 0 0-15,0 0 0 0,0 0 0 0,0 0 0 0,0 0 0 0,0 0 0 16,-16 0-102-16,16 0-170 16,-18 0-203-16,-8 0-1023 0,10 0 497 15,4 0-110-15,-5 17-82 0,0-17 21 16,-6 0 398-16</inkml:trace>
  <inkml:trace contextRef="#ctx0" brushRef="#br0" timeOffset="1428.7899">4325 9549 690 0,'0'0'87'15,"0"0"95"-15,0 0 84 0,0 0 333 16,0 0-338-16,25-21-40 0,-25 21-21 16,0 0 132-16,0 0-51 0,15 0 392 0,-15 0-433 15,0-10 27-15,0 10-44 0,11 0-5 16,6 0 193-16,-17 0-244 15,9-10 78-15,1 10-73 0,3 0 12 0,3 0-21 16,14-2-7-16,-16 2-108 0,11 0-19 16,-8 0-16-16,3 0 8 0,6 0-13 15,-18 0-5-15,5 0-3 0,-4 0 25 16,-3 0-25-16,1 0-22 0,-7 0-108 16,0 0 27-16,0 0-67 0,0 0-64 15,0 0-121-15,-31 0-914 0,31 0 396 0,-32 14-175 16,14-14 168-16,-2 0 149 15</inkml:trace>
  <inkml:trace contextRef="#ctx0" brushRef="#br0" timeOffset="1906.1329">3942 9803 1673 0,'0'0'159'0,"0"0"48"0,0 0 93 0,0 0 26 16,0 0 34-16,0 0 451 16,0 0-396-16,0 17-43 0,0-17-43 0,0 0-6 15,25 0-45-15,2 12 322 16,-4-3-281-16,4-9-2 0,2 0-31 16,4 6-11-16,42-6 148 15,-33 0-241-15,9 0-65 0,0 0-38 16,7 0-40-16,0-20-38 0,66 20-1 0,-63-17 0 15,-4 17 0-15,-5-16 0 0,-5 16 0 0,12-12 0 16,-40-2 0-16,-3 14 0 0,-7 0 0 16,-7 0-6-16,-2-5-33 0,0 5-176 15,0 0 12-15,0 0-34 0,-25 0-63 16,25 0-92-16,-16 18-643 0,16-18 489 16,0 12-150-16,-27-12-82 0,27 0-99 0,-23 13-122 15,5-13-428-15</inkml:trace>
  <inkml:trace contextRef="#ctx0" brushRef="#br0" timeOffset="2299.402">4304 10128 1815 0,'-15'0'221'16,"15"0"4"-16,0 0 115 0,0 0 40 15,0 0 95-15,0 0 88 0,20 0 275 16,-2 11-567-16,13-11 284 0,-16 0-337 15,5-18-30-15,0 18 61 0,4 0-3 16,30 0 150-16,-30-14-247 0,6 14-28 16,-4 0-37-16,-1 0-23 15,0 0-41-15,19 0-49 16,-29 0-13-16,-8 0-150 0,-7 0 35 0,0 0-166 16,0 0-32-16,0 0-110 15,0 0-894-15,-17 0 413 0,17 0-203 16,0 0 158-16,0 0 179 0</inkml:trace>
  <inkml:trace contextRef="#ctx0" brushRef="#br0" timeOffset="2902.7149">4490 10203 1055 0,'0'0'112'0,"0"0"50"15,0 0 113-15,0 0 45 0,0 0-39 16,0 0 348-16,0 0-203 0,0 0 23 16,0 0 8-16,0 0-59 0,0 24 143 15,0-5-314-15,0-5 27 0,0 1 38 16,0 4 37-16,0 10-13 0,0 30 201 15,0-26-340-15,0 1-8 16,0 7 23-16,0 5-1 0,22 46 134 16,-22-52-265-16,0 12-23 0,24-5-37 15,-24-3 0-15,18-1 0 0,-1 39 0 0,-2-44 0 0,-15-1 0 16,0-5 0-16,10-2 0 0,3 24 0 16,-13-39 0-16,7 8 0 0,-7-5 0 15,7-1 0-15,-5-3 0 0,0 18 0 16,-2-18 0-1,0-10 0-15,0 4 0 0,0-5 0 0,0 3 0 16,0-1 0-16,0 14 0 0,0-9 0 16,0-4 0-16,0 0 0 0,0 3 0 15,0-2 0-15,0-3 0 0,21-4-23 16,-21 0-191-16,0 0-222 0,0 0-299 0,0 0-1526 16,0-20 869-16,0 20 79 0,0-19 382 15</inkml:trace>
  <inkml:trace contextRef="#ctx0" brushRef="#br0" timeOffset="3866.7553">4271 11614 450 0,'0'-18'23'16,"0"18"-9"-16,0 0 5 0,0 0 16 0,0 0 10 16,0 0 2-16,-29 0 6 15,29 0 27-15,-21 0-7 0,0 0 128 0,5 0-135 16,16 0 76-16,-9 0-24 16,9 0 16-16,0-19 31 0,0 19 110 0,0 0-94 15,0-14 46-15,0 14 38 0,0 0 22 16,28-10 316-16,-28 10-325 0,0 0 60 15,0 0-54-15,0 0 32 0,0 0-5 16,0 0 216-16,0 0-256 0,0-14 12 16,0 14 48-16,25 0-28 0,-25 0-40 15,20-16 242-15,4 0-281 0,-8 16-14 16,7-10-61-16,4 3-96 0,33-6-11 16,-24 8-42-16,8-3 0 0,-2 4 0 0,5-5 0 15,0 0 0-15,67-10 0 0,-60 10 0 16,-2 0 0-16,4 1 0 15,-7 4 0-15,40-10 0 0,-49 11 0 16,-18-2 0-16,8 3 0 0,-4 2 0 0,-11 0 0 16,15 0 0-16,-20 0 0 0,-3 0 0 15,-6 0 0-15,2 0 0 16,-3 0 0-16,4 0 0 0,-4 0 0 0,3 0 0 16,-3 0 0-16,0 0 0 0,0 20 0 15,0-20 0-15,0 0 0 0,0 0 0 16,0 0 0-16,0 0 0 0,0 0 0 15,0 0 0-15,0 0-22 0,0 0-41 16,-22 18-438-16,22-18 58 0,-27 0-225 16,27 0-149-16,-24 15-273 0,7-15-190 15,-13 0-968-15,13 0 1590 0</inkml:trace>
  <inkml:trace contextRef="#ctx0" brushRef="#br0" timeOffset="4269.6697">4658 11801 1191 0,'-3'0'115'0,"3"0"83"0,0 0 82 16,0 0 76-16,0 0-65 15,0 0 277-15,0 0-257 0,19 0 49 0,-19 0-7 16,20 0 35-16,0 0 163 0,-1-16-318 16,-7 16-51-16,6 0 43 0,-7 0 34 0,2 0-2 15,25-16 192-15,-8 16-299 0,-16 0-46 16,6 0-20-16,-8 0-35 0,16 0 7 15,-18 0-68-15,-5 0 6 0,-5 0 7 16,0 0-29-16,0 0 6 0,0 0-143 16,0 0 60-16,0 0-84 15,0 0-47-15,0 0-106 0,-19 0-547 0,19 0 279 16,-21 0-68-16,21 0-67 0,-25 16-129 16,12-16 157-16,-4 18-368 0</inkml:trace>
  <inkml:trace contextRef="#ctx0" brushRef="#br0" timeOffset="4549.6359">4740 12032 1661 0,'0'0'308'0,"0"0"-59"0,24 0 126 16,-24 0 12-16,0 0 76 0,23 0 20 16,9 0 287-16,-17 0-543 0,4 0-68 15,-4 0-74-15,4 0-31 0,26 0-28 16,-8 0-408 0,-26 0-752-16,-9 0 286 15,-2 0-134-15,0 0 180 0,-26 0 145 0</inkml:trace>
  <inkml:trace contextRef="#ctx0" brushRef="#br0" timeOffset="48464.0703">10384 502 916 0,'-20'-5'58'0,"-2"-14"31"16,2 1 81-16,-15 8 100 16,10 2-88-16,-32-16 186 0,24 19-309 0,-6 2 84 15,-3 3-5-15,-54 0 219 0,42 0-253 16,-5 0-9-16,-6 0 40 0,-63 21-29 15,62 0 21-15,-1-5-51 16,-7 1 177-16,-86 25-211 0,82-18-21 0,-8 5-208 16,-4 21 191-16,-91 23-2 15,91-29-40-15,-38 6 48 0,88-20 33 0,-45 28 24 16,-53 45 253-16,80-38-156 0,5 3 11 16,12-4-36-16,7 35 39 0,17-21-81 15,11 83-47-15,27-79-141 0,7 0 21 16,14-3-4-16,1 3-10 0,25-10 49 15,85 52-14-15,-68-70 53 0,7-6 2 16,9-2 12-16,6-3-19 0,130 23-107 16,-120-39 129-16,11-7-16 0,7-5 218 0,0-1-226 15,4-14-56-15,129 0 58 16,-133-35-97-16,-4 10 35 0,-6-4-116 16,-2-15-101-16,-6 5 230 0,95-45 84 0,-112 19-36 15,-5 14-5-15,-4-6-69 16,-7 2 201-16,-10-1-152 0,59-83-3 0,-72 58-67 15,-2 16 116-15,-11-15 2 0,-6-4-4 16,17-116-29-16,-41 110 18 16,-7-1 31-16,-11 5-43 0,-25-82 228 0,-55-5-23 15,37 124-122-15,-9 8-12 16,-8 3 90-16,-106-20 73 0,64 36-90 16,-17 2-78-16,-19 5 2 0,-176 4 24 15,-32 11-74-15,153 21-18 16,-179 13-18-16,192-13-371 0,4 15-37 15,10-14-140-15,-140 23-1025 0,55-5 250 16,141-22 895-16</inkml:trace>
  <inkml:trace contextRef="#ctx0" brushRef="#br0" timeOffset="52860.7388">25191 2489 277 0,'0'0'29'0,"0"0"-14"15,0 0-3-15,0 13 7 0,0-13-65 0,0 0 62 16,0 0-12-16,0 0 23 16,0 0 21-16,0 0 174 0,0 0-151 0,0 0 36 15,0 0-8-15,0 0-75 0,0 0 33 16,0 0-150-16,0 0 74 0,0 0 235 16,0 0-21-16,0 0-105 15,0 0-21-15,0 0 26 0,0 0 103 0,0 0 36 16,0 0-145-16,0 0-9 0,0 0 43 15,0 0-8-15,0 0-2 0,0 0 54 16,0 0-79-16,0 0 3 0,0 0-4 16,0 0 26-16,0 0 102 0,0 0-79 15,0 0 28-15,0 0 1 0,0 0-21 16,0 17-88-16,0-17 22 16,0 13-57-16,0-13-31 0,0 0 24 0,0 10-25 15,0-10 21-15,0 11 131 0,0-5-59 0,0-6 22 16,0 11 4-16,0-11 13 0,0 3 117 15,0-3-132-15,0 0-1 0,0 0-8 16,0 0 126-16,0 0-135 0,0 0 80 16,0 0-175-16,0 0 106 0,0 0-12 15,0 0-4-15,-21 0 71 0,21 0-58 16,0 0-5-16,0-26 17 0,0 26 15 16,0 0-6-16,0 0 35 0,0 0-110 15,19 0-2-15,-19 0-6 0,15-29-88 16,-15-2 83-16,16 15-18 0,-16-3 55 15,0-3-67-15,9-6 15 0,-9 3-31 16,0-42 45-16,0 40-56 0,0 3-59 16,0-13 92-16,0 10 5 0,0-20 144 0,0 39-151 15,0-17 4-15,0-1-34 16,0-12 28-16,0 24-2 0,0-35-2 0,0 22-1 16,0 1-15-16,0-1 15 0,0 0-9 15,0-20 51-15,0 22-40 0,0-4-3 16,0 3-7-16,0-5-8 0,0 6 28 15,-13-19-2-15,13 25-11 16,0 2-3-16,-10 8 33 0,10-6 112 0,0 1-113 16,-7-3-44-16,7 2-65 15,-2 10 143-15,2 0 12 0,-3-12 41 0,3 9-1 16,0 4-63-16,0 4-21 0,-1 0 9 0,1 0 1 16,0 0 17-16,0 0-44 15,0 0 0-15,0 0-12 0,0 0 5 0,25 0 24 16,-25-20-44-16,25 20 8 0,-10 0-7 31,-15 0 26-31,28-19-20 16,1 19-6-16,-9 0 32 0,-1 0-21 0,2 0-57 0,4-31 56 0,2 31 3 0,34 0 144 0,-30 0-131 15,3 0-10-15,6-22 65 16,0 22-119-16,50-21 44 0,-40 21-47 0,0-19 53 16,8 19-9-16,-5 0-7 0,6 0-3 15,47 0-18-15,-55 0 34 16,1 0-2-16,0 0-118 0,-2 0 113 0,39 0-13 15,-48 0 60-15,5 0-39 0,0 0-32 16,-2 0 35-16,46 0 91 0,-44 0-51 16,8 0-132-16,1-31 87 0,4 31 7 15,1 0 31-15,64 0 172 0,-58-16-202 16,-3 16-32-16,-3-13-64 0,-6 13 79 16,45 0-40-16,-54 0 17 0,0 0-5 15,-3 0 6-15,-4 0 3 0,2 0-15 16,44 0 0-16,-36 0 30 0,-4 0 20 15,4 0 2-15,4 0-59 0,53-19 60 16,-53 19-7-16,0 0 68 0,1-19-64 0,-1 19 92 16,0 0-90-16,45 0-89 0,-53 0 67 15,2 0 25-15,-3 0 2 0,1 0 103 16,45-15-185-16,-50 15 75 0,7-7 100 16,2 7-90-16,2-2-6 0,0 2 4 15,48-3-137-15,-47 1 124 0,4 0 8 16,-1 2 5-16,2-2 0 0,45-1 10 0,-57 0-16 15,7 3 8-15,-5 0-21 0,-3 0 10 16,-4 0 2-16,31 0 18 0,-35 0-18 16,1 0-128-16,-2-22 120 15,-1 22-51-15,34 0 38 0,-33 0-16 16,0 0 14-16,1 0 126 0,-1-37-147 0,1 37 41 16,33 0 9-16,-34-15-5 15,-1 15-9-15,0 0 11 0,-5 0-48 0,23 0 54 16,-28 0-11-16,-1 0 5 0,-3 0-22 15,35 0 21-15,-35 0 19 16,1 0-21-16,1 0-10 0,28 0 24 16,-27-15-31-16,4 15 17 0,-2 0-16 15,0 0 62-15,20 0-56 0,-27 0-22 0,-2 0-42 16,1 0 72-16,-5 0 12 0,-2 0 66 16,1 0-38-16,-8 0-17 0,-2-17 0 15,0 17 9-15,0 0-3 0,0 0-12 16,0 0-8-16,0 0 11 0,0 0 9 15,0 0-3-15,0 0 36 0,0 0-36 16,0 0-9-16,0 0-39 0,0 0 37 16,0 0-2-16,16 0-9 0,-16 0 34 15,0 0-66-15,0 0 2 16,0 0 52-16,0 0-20 0,0 0 254 0,0 0-235 0,0 0 13 16,0 0 16-16,0 0-92 15,0 21 124-15,21-21-54 0,-21 0 5 16,0 30 8-16,17-13 1 0,-17 43 73 15,13-38-32-15,-13 0 5 0,12 6 4 0,-5 3-49 16,-7 1 29-16,15 41 15 16,-7-33-26-16,-8 5-62 0,3 2 0 0,-2 2 0 15,-1 57 0-15,0-54 0 0,0 8 0 0,0-11 0 16,0 13 0-16,0 4 0 16,16 68 0-16,-16-60 0 0,0 0 0 15,0 4 0-15,0 5 0 0,0 60 0 0,0-81 0 16,-17 8 0-16,17-6 0 15,0-1 0-15,-13-1 0 0,13 56 0 0,-14-59 0 16,14-1 0-16,0-7 0 0,0 4 0 16,0 93 0-16,22-107 0 15,-22 36 0-15,20-49 0 0,-20 5 0 16,16-4 0-16,-16 8 0 16,14-10 0-16,-1 42 0 0,-13-32 0 0,14 6 0 15,-7-10 0-15,-1 1 0 0,1 21 0 16,-1-24 0-16,0-1 0 0,-1-14 0 15,2 15 0-15,-1-3 0 0,-2 34 0 0,5-34 0 16,-5-3 0-16,0-1 0 16,-1 12 0-16,0-13 0 0,5 19 0 0,-3-20 0 15,-3-2 0-15,5 36 0 16,-3-38 0-16,1 0 0 0,-1 2 0 16,4 15 0-16,-2-12 0 0,-3-4 0 15,-1 5 0-15,8 34 0 16,-9-32 0-16,-1-9 0 0,0 9 0 15,0-24 0-15,0 6 0 0,0-2 0 16,0-2 0-16,0-4 0 0,0 0-410 0,0 0-192 16,0 0-383-16,0 0-376 0,16 0-322 15,-16 0 237-15</inkml:trace>
  <inkml:trace contextRef="#ctx0" brushRef="#br0" timeOffset="53840.4788">30386 4852 1218 0,'-1'0'140'16,"-2"0"87"-16,-1 0 85 0,2 0 84 0,-5 0 212 16,0 0-301-16,3 0-24 15,-1 0 56-15,3 0 4 0,-2 0-33 0,-4 0 110 16,6 0-209-16,-1 0-101 0,0 0-10 15,3 0 6-15,-2 0 106 0,2 0-25 16,0 0-134-16,0 0 3 0,23 0-7 16,-23 0-1-16,61 0 205 0,-30 0-163 15,6 0-23-15,10 0-43 16,8 0 33-16,72 0-9 0,-59 0-40 0,12 0-15 16,2 0-4-16,7 0-9 0,-8 0-5 15,71-14-72-15,-81 14 39 0,-4-14-21 0,-14 14 7 16,-4-12-2-16,22-1-62 15,-48 6 133-15,-5 0 45 0,-4 7 0 16,-6-5 102-16,-3 5-93 0,-1-6 16 16,-4 2-57-16,0 4 25 0,0 0-24 15,0 0 86-15,0 0-30 0,0 0-41 16,0 0-40-16,0 0 31 0,0 0-13 0,0 0 7 16,0 0 25-16,0 0 3 0,0 0 6 15,0 0 4-15,0 0 1 0,-15 0-23 16,15 0-27-16,0 0-54 0,0 0-29 0,-10 0-98 15,10 0-167-15,-15 0-607 0,10 0 163 16,-6 0-103-16,1 0-272 16,-1 0 79-16</inkml:trace>
  <inkml:trace contextRef="#ctx0" brushRef="#br0" timeOffset="54275.3327">30986 5079 1667 0,'0'0'93'16,"0"0"66"-16,0 0 59 15,0 0 10-15,0 0 4 0,-18 0 374 0,18 0-282 16,0 0 85-16,0 0-78 0,0 0-63 15,0 0-9-15,23 0-6 0,13 0-166 16,-10 0-70-16,5 0 25 0,2 0-47 16,34 0 1-16,-37 0-71 0,-1 0-27 15,-5 0 45-15,-4 0-52 0,-8 0-50 16,-4 0-425-16,-8 0 79 0,0-20-94 0,-31 20-145 16,5 0-12-16,-1 0 83 0</inkml:trace>
  <inkml:trace contextRef="#ctx0" brushRef="#br0" timeOffset="54713.5618">30501 5397 2217 0,'-4'10'78'0,"4"-10"77"15,-3 0 69-15,3 9 448 0,0-9-311 16,0 0 4-16,0 5-22 0,0-5-34 15,0 0-84-15,27 8 51 0,-27-7-181 16,40-1-44-16,-8 0-17 0,7 0-19 16,62 0-40-16,-40 0-23 0,12-23 36 0,10 23-22 15,4 0 24-15,10-19 48 16,98 19-44-16,-96-11 23 16,-7 11-23-16,-10-11-14 0,-14 11-5 0,32-6-47 15,-71 6 49-15,-10 0-4 0,-12 0-198 16,-31-17 14-16,2 17-120 0,-7 0-126 15,-36 0-602-15,31 0 476 0,0 0-75 16,0 0 17-16,4 0 85 0</inkml:trace>
  <inkml:trace contextRef="#ctx0" brushRef="#br0" timeOffset="55114.816">31032 5792 1924 0,'-5'0'346'15,"5"0"-58"-15,0 0 115 0,0 0 87 16,0 0-61-16,29 0 370 0,10 0-627 16,-10 0 12-16,11 0-49 0,1 0-8 0,10 0 19 15,51-21 93-15,-52 21-150 0,-7 0-29 16,-6 0 0-16,-6 0-8 15,4 0 15-15,-25 0-197 0,-6 0 83 0,-4 0-64 16,0-15-64-16,0 15 4 16,-33 0-1046-16,-1 0 277 0,14 0-189 0,6 0 208 15,-1 0 206-15</inkml:trace>
  <inkml:trace contextRef="#ctx0" brushRef="#br0" timeOffset="55883.5948">32083 4903 2973 0,'22'0'194'15,"-22"0"673"-15,16-21-271 0,-16 21-66 16,16 0-59-16,-16 0-25 0,16 0 325 16,-1 0-461-16,-8 0-2 0,-7 18-46 15,11-1-29-15,-3 8-80 0,3 41-76 16,0-28-77-16,-1 8 0 0,5 3 0 15,2-3 0-15,16 47 0 16,-18-51 0-16,3-4 0 0,-3-3 0 0,1-6 0 16,-5-8 0-16,11 7 0 0,-12-22 0 15,1-6 0-15,-3 0 0 0,1-26 0 16,12-25 0-16,-12 17 0 0,-1-9 0 0,-2-8 0 16,-6-7 0-16,1-9 0 0,-1-84 0 15,-24 74 0-15,24 2 0 16,-23 9 0-16,23 7 0 0,-15-25 0 0,15 63 0 15,0 6 0-15,0 15 0 0,0 0 0 16,0 0 0-16,0 45 0 0,0-24 0 16,0 4-40-16,0 0-162 0,15 1-166 15,1 40-1023-15,-16-44 388 0,20 5-184 16,-6 0-113-16,2-1 37 0,6-5 420 16</inkml:trace>
  <inkml:trace contextRef="#ctx0" brushRef="#br0" timeOffset="56246.7385">32895 5071 1821 0,'0'0'270'16,"0"0"-20"-16,0 0 128 0,0 0 28 15,-19 0 63-15,19 0 419 0,-20 0-566 16,20 0-76-16,-14 0-37 0,14 0-44 16,-18 0 97-16,-2 21 248 0,7-21-248 15,1 20-97-15,-1-6-32 0,-1 3 0 0,-12 15 69 16,18-11-166-16,1-4-41 15,2-2 5-15,2 5-29 0,3 2-2 16,0 18-299-16,27-25-12 16,-27-1-125-16,32 0-77 0,41 8-1813 15,-47-22 1401-15,1 0 158 0</inkml:trace>
  <inkml:trace contextRef="#ctx0" brushRef="#br0" timeOffset="56563.9228">33222 5055 2553 0,'1'-5'141'0,"-1"4"97"16,0-2 116-16,0-5 52 16,0 6 267-16,0 1-426 0,0 0-80 15,-14 1 110-15,14 0-185 0,-16 0 35 16,16 0 29-16,-32 18 297 0,17-1-170 0,-1-17 9 15,-1 26-35-15,-1-9 3 0,-12 26 137 16,16-16-201-16,-4 0 6 0,2 1-29 16,2 0-36-16,-1 29-27 0,10-30-128 15,2-1-40-15,3-4-47 16,0-2-67-16,65 23-296 0,-39-30 138 0,7-2-121 16,-1-2-64-16,39 2-1123 0,-43-6 666 31,-3-5-180-16,-2 0 167-15</inkml:trace>
  <inkml:trace contextRef="#ctx0" brushRef="#br0" timeOffset="61291.3747">26469 11618 763 0,'0'0'61'16,"0"0"76"-16,0 0 23 0,0 0 116 15,0 0 218-15,0 0-256 0,0 0-52 16,0 0-16-16,0 0-2 0,-16 0 163 16,16 0-174-16,0 0 15 0,0 0 14 15,0 0 26-15,0 0 20 0,0 0 234 16,0 0-278-16,0 0-18 0,0 0-53 16,0 0 22-16,0 0-24 0,0 0 53 15,0 0-97-15,0 0-4 0,0 0 15 16,0 0 4-16,0 0 101 0,0 0-125 15,0 0-3-15,0 0-5 0,0 0-10 16,23 0 83-16,-23 0-74 0,0 0 10 16,23 0-8-16,-23 0-16 0,52 0 76 15,-41 0-135-15,2-17 60 0,14 17 38 16,-17 0 37-16,3 0-94 0,1 0 10 16,-1 0 0-16,18-14 23 0,-18 14-40 15,7 0-2-15,32 0 7 16,-36 0-19-16,0 0 2 0,-1 0 4 15,19-12-2-15,-16 12-6 0,1 0-32 16,-2 0 31-16,1 0-4 16,5 0 1-16,21 0 34 0,-21 0-26 0,-3 0-1 15,5 0 1-15,0 0-7 16,27 0 3-16,-25 0 10 0,2 0 5 0,0 0 1 16,2 0 24-16,-3 0-34 0,27 0-19 0,-28 0 7 15,-2 0 12-15,-2 0-9 16,-4 0 4-16,25 0-18 0,-26 0 22 15,3 0 2-15,-2 0-1 0,2 0 24 0,0 0-7 16,22 0 37-16,-20-20-18 0,1 20 9 16,3 0-5-16,0 0-10 0,28 0 16 15,-28 0-35-15,4 0 24 0,-1 0-25 16,-3 0 35-16,-2-12-25 0,29 12 69 16,-28-8-44-16,2 8 44 0,-4-9 12 15,3 9 12-15,31-9 115 0,-32 6-158 16,3-1-26-16,1 2-29 15,-1-1-19-15,2 0 0 0,25-2 0 0,-29 5 0 16,0 0 0-16,1 0 0 0,-3 0 0 16,26 0 0-16,-27 0 0 0,1-17 0 15,-1 17 0-15,0 0 0 0,0 0 0 0,24-12 0 16,-24 12 0-16,2 0 0 0,-3 0 0 16,3 0 0-16,24 0 0 0,-24 0 0 15,0 0 0-15,0 0 0 0,2 0 0 16,3 0 0-16,28-18 0 0,-31 18 0 15,1 0 0-15,-2 0 0 0,2 0 0 16,23 0 0-16,-23 0 0 0,-2 0 0 16,-2 0 0-16,2 0 0 0,1 0 0 15,30 0 0-15,-29 0 0 0,-3 0 0 16,6 0 0-16,0 0 0 0,33 0 0 0,-33 0 0 16,66 0 0-16,-68 0 0 15,65 0 0-15,-68 0 0 16,3 0 0-16,0 0 0 0,0 0 0 15,58 0 0-15,-59 0 0 0,28 0 0 16,-31 0 0-16,0 0 0 0,-1 0 0 16,1 0 0-16,25 0 0 15,-29 0 0-15,3 0 0 0,-1 0 0 16,0 0 0-16,1 0 0 0,22 0 0 16,22-20 0-16,-21 20 0 15,-25 0 0-15,-1 0 0 16,2 0 0-16,22 0 0 0,-25 0 0 0,0 0 0 15,-2 0 0-15,1 0 0 16,-1 0 0-16,12 0 0 0,-17 0 0 16,2 0 0-16,-2 0 0 0,3 0 0 0,15 0 0 15,-15 0 0-15,3 0 0 0,0 0 0 16,0 0 0-16,0 0 0 0,20 0 0 0,-20 0 0 16,1 0 0-16,-2 0 0 15,4 0 0-15,14 0 0 0,-17 0 0 0,-1 0 0 16,-2 0 0-16,1 0 0 0,0 0 0 15,11 0 0-15,-12 0 0 0,-2 0 0 16,2 0 0 0,-3 0 0-16,15 0 0 0,-14 0 0 0,-2 0 0 0,3 0 0 15,-2 0 0-15,1 0 0 0,9 0 0 16,-10 0 0-16,-4 0 0 16,1 0 0-16,-4 0 0 0,4 0 0 0,-9 0 0 15,0 0 0-15,-2 0 0 0,1 0 0 16,-1 0 0-16,2 0 0 0,1 0 0 15,-1 0 0-15,4-15 0 0,4 15 0 16,12 0 0-16,-10 0 0 0,2 0 0 16,0 0 0-16,2 0 0 0,7 0 0 0,-14 0 0 15,-3 15 0-15,-1-15 0 0,-3 0 0 16,-2 0 0-16,0 0-21 0,0 0-175 16,-19-16-175-16,19 16-338 15,-24-14-365-15,24 14-334 0,-29-12-1608 0</inkml:trace>
  <inkml:trace contextRef="#ctx0" brushRef="#br0" timeOffset="63509.8848">31363 5868 1658 0,'0'0'141'15,"0"0"71"-15,0 0 40 0,0 0-10 16,0 0-14-16,0-18 201 0,0 18-218 16,0 0 5-16,0 0 1 0,0 0 42 15,0 0-25-15,0 0 166 0,0 0-273 0,0 0-46 16,0 0-28-16,0 0-53 0,0 0 101 16,0 0-64-16,0 0 23 15,0 15-12-15,0-15 8 0,-15 0 25 0,15 23 196 16,0-8-90-16,0-5-44 0,0-10 24 15,0 19-2-15,0 7 106 16,0-18-166-16,0 7-11 0,0 2-14 0,0-2 23 16,19 8-21-16,-19 20 79 15,15-26-118-15,-15 8-19 0,18 3 1 0,-18 2-14 16,18 35 23-16,-6-32-31 16,-5 2 0-16,3 6 1 0,-5-3 8 0,3 1 15 15,11 38 30 1,-17-37-6-16,2 3-1 15,-1 1 42-15,-3-3 48 0,0 41 111 0,0-41-153 0,0 4-56 0,0 0-9 16,0 0-20-16,0 0-13 0,0 49 0 16,0-44 0-16,0-4 0 0,20 0 0 0,-20 3 0 15,16 49 0-15,-4 45 0 16,-12-45 0-16,7-54 0 16,-7 3 0-16,5 1 0 15,4 39 0-15,-4-40 0 0,-1-3 0 0,1 2 0 16,0-1 0-16,1-2 0 0,5 43 0 15,-8-42 0-15,1-4 0 0,1 2 0 16,-1-1 0-16,1 39 0 0,-1-42 0 16,-1 1 0-16,0 4 0 0,-1 1 0 15,1-10 0-15,4 43 0 0,-2-38 0 0,-1 2 0 16,2-4 0 0,-1-4 0-16,2 42 0 15,-4-43 0-15,0 3 0 0,0-2 0 0,-2-1 0 0,0-3 0 16,-1 33 0-16,0-32 0 0,0 0 0 0,0 2 0 15,0-3 0-15,0 33 0 16,0-35 0-16,0 2 0 0,0 2 0 16,0-4 0-16,0 0 0 0,18 15 0 15,-18-17 0-15,0 0 0 0,0-3 0 0,0-1 0 16,0 24 0-16,0-22 0 0,0 4 0 16,0-7 0-16,0 0 0 0,0 3 0 0,0 17 0 15,0-21 0-15,0 2 0 16,0-3 0-16,0 0 0 0,0 21 0 0,0-20 0 15,0 0 0-15,0-2 0 0,0 4 0 16,16-3 0-16,-16 21 0 0,0-20 0 16,0-2 0-16,0 0 0 15,0 0 0-15,0 12 0 0,0-14 0 0,0 1 0 16,0-2 0-16,0 3 0 0,0-2 0 16,0 24 0-16,0-20 0 0,0-2 0 15,0-1 0-15,14 0 0 0,-14 13 0 16,0-15 0-16,0-3 0 0,0 2 0 15,0 0 0-15,0 1 0 0,0 18 0 16,0-20 0-16,0 2 0 0,0-4 0 16,0 2 0-16,0 15 0 0,-12-23 0 15,12 8 0-15,0-2 0 0,0 5 0 0,0-1 0 16,0 7 0-16,0-18 0 16,0 12 0-16,0-4 0 0,0 1 0 0,0 9 0 15,0 25 0 1,0-22 0-16,0-10 0 0,-23 1 0 15,23 4 0-15,-16 10 0 0,16-14 0 0,0-5 0 16,-10 6 0-16,10-6 0 16,0 4 0-16,0 2 0 0,0-4 0 15,0 4 0-15,0-2 0 0,0-3 0 0,0 15 0 16,0-14 0-16,0 0 0 16,0 2 0-16,0-6 0 0,0 6 0 0,0 11 0 15,0-14 0-15,0 0 0 0,0 3 0 16,0-5 0-16,0 8 0 0,0-7 0 15,0 0 0-15,0 2 0 0,0 1 0 16,0-4 0-16,0 20 0 16,0-12 0-16,0-1 0 0,0-2 0 0,0-4 0 15,0 17 0-15,0-16 0 0,-14-2 0 16,14 0 0-16,0-2 0 0,0 1 0 0,0 6 0 16,0-8 0-16,0-2 0 0,0 1 0 15,0 1 0-15,0 8 0 0,15-8 0 16,-15 2 0-16,0-1 0 0,0 2 0 15,0 0 0-15,0 7 0 0,0-6 0 16,0-2 0-16,0 1 0 0,0-1 0 16,-15 8 0-16,15-11 0 0,0 1 0 15,0 1 0-15,0-4 0 0,0 0 0 16,0 0 0-16,0-3 0 0,0 0 0 0,0 0 0 16,0 0 0-16,0 0 0 15,0 0 0-15,0 0 0 0,0 19 0 16,0-19 0-16,0 0 0 0,0 0 0 15,0 0 0-15,0 12-8 0,0-12-28 16,0 0-8-16,0 0-93 0,0 0 77 0,0 0 2 16,0 0-38-16,0 0-95 0,0 0-70 15,0 0-797-15,-19 0 274 0,19-21-424 16,0 21-180-16,0 0 83 16</inkml:trace>
  <inkml:trace contextRef="#ctx0" brushRef="#br0" timeOffset="67931.8842">24889 6933 595 0,'0'0'73'0,"0"0"52"15,0 0 37-15,0 0 228 16,0 0-231-16,0 0 53 0,0 0 1 0,0 0 29 15,0 0 66-15,0 0 151 0,0 0-236 16,0 0 2-16,0 0-35 0,-20 0 18 16,20 0-12-16,-15 0-93 0,15 12-24 15,-12-12 18 17,12 0 31-32,-9 0 10 0,5 0 188 0,-1 0-222 0,1 0-1 0,-3 0 28 0,2 0-96 0,-4 0 75 15,-11 0 107-15,7 0-105 0,3 0-30 16,-6 0 26-16,2 0-4 0,-25 25 75 15,22-25-120-15,-4 0-7 0,1 12 1 16,0-12-16-16,2 0-48 0,-12 13 29 0,15-13-9 16,-1 0 46-16,3 0-52 0,-1 0 78 15,-20 8-86-15,20-8-43 16,-3 0 30-16,2 0 30 0,-4 0 28 0,1 0 91 16,-20 18-41-16,16-18-39 0,0 0 25 15,-1 0-50-15,-2 0-6 0,-16 0-50 16,19 0 36-16,2 0 5 0,2 0-5 15,-5 14-2-15,6-14-3 0,-23 0-9 0,19 0 9 16,0 0 22-16,-4 11-20 16,-1-11-1-16,-29 0 0 0,24 0 13 15,-3 0 23-15,0 0-94 0,-4 21 93 16,-2-21 17-16,-40 16 79 0,38 1-87 0,3-17-11 16,2 0 34-16,-1 0-43 15,-29 20 8-15,-18-20 18 16,37 0-75-16,26 24 39 0,1-24-9 15,-3 0 27-15,-28 0 63 0,26 0-30 16,-3 0-24-16,-3 0-14 0,0 11-11 16,-40-5-9-16,-1 2 2 15,34 8-9-15,-38-9 20 0,37-2-31 16,3 0 7-16,1 0-10 0,2-2-5 0,-31 3 29 16,35-6-16-16,0 0 31 0,0 0 86 15,-1 0-111-15,-24 0-15 0,27 0-103 16,2 0 100-16,-3 0 15 0,2 0-3 15,-3 0 2-15,-25 0-8 0,24 0-11 16,1 0-14-16,-3 0 1 0,4 0-11 16,-32 0-5-16,32 0 33 0,-5 0 26 31,1 0-9-31,0 0 48 0,2 0-37 0,-32 13-44 0,34-13 50 0,-2 0-48 0,3 0 13 16,3 0-7-16,-19 0-86 0,23 0 89 15,0 0 43-15,1 0-43 0,2 0 7 16,0-15 2-16,-26 15-21 15,18-12 32-15,1 12 4 0,-3 0 3 0,1 0-13 16,-33 0 12-16,28 19-2 0,0-19 28 16,1 0-37-16,-4 0 3 0,6 15 8 15,-28-15-8-15,29 0 2 0,2 0-13 16,1 0 15-16,-1 0 8 0,-19 0-26 16,23 0 31-16,-1 0 2 0,1 0 48 15,1 20 1-15,0-20-14 0,-18 0 96 0,18 0-103 16,1 0 0-16,1 0-7 0,-2 0-39 15,-13 0 55-15,17 0-40 0,5 0-3 16,0 0 11-16,-10 0 152 16,20 0-95-16,-1 0-11 0,1 0 21 15,2 0-87-15,-1 0 0 16,-1 0 0-16,-1 0 0 47,3 20 0-47,-3-20 0 0,-1 0 0 0,-1 0 0 0,1 0 0 0,0 0 0 0,-1 0 0 15,1 0 0-15,0 0 0 0,-11 23 0 0,12-23 0 0,-1 0 0 0,-1 0 0 16,2 0 0-16,-5 20 0 16,2 1 0-16,6-7 0 15,0 2 0-15,0 0 0 0,0 5 0 0,0 21 0 16,-18-16 0-16,18 2 0 0,0 0 0 0,0 6 0 16,0 44 0-16,0-35 0 0,0 0 0 0,0 6 0 15,0 9 0-15,0-2 0 0,19 52 0 16,-19-62 0-16,0 3 0 0,26 4 0 15,-26-9 0-15,14 28 0 0,5-38 0 0,-19-5 0 16,15 8 0-16,-7-11 0 16,-2-6 0-16,5 11 0 0,-5-15 0 15,-3-3 0-15,2-4 0 0,-2-2 0 16,-1-4 0-16,-2 4 0 0,0-7 0 0,0 0-24 16,0-19-145-16,0 19-174 0,-24-24-1070 15,24 2 325-15,-20 22-202 16,20-24-102-16,0 24 124 0</inkml:trace>
  <inkml:trace contextRef="#ctx0" brushRef="#br0" timeOffset="69362.8656">20662 8561 1133 0,'0'0'-5'0,"0"0"324"0,0 0-59 16,0 0 65-16,0 0-115 0,0 0-4 16,0 0 177-16,-12 0-198 0,12 0 23 15,0 0 103-15,0 0-90 0,0 0 72 0,-7 0 177 16,7 0-231-16,0 0-37 16,0 0-8-16,-2 0 41 0,2 0 228 0,0 0-241 15,0 0-2-15,0 20-18 0,0-20 5 16,0 0-33-16,25 12 28 0,1-12-133 15,-10 10-23-15,4-10-20 16,7 10 31-16,29-10-82 16,-25 0 21-16,-2 0-9 15,2 0 0-15,0 0 23 0,-2 0-40 0,14 0-2 0,-26 0 11 16,-5 0 30-16,-7 0-32 0,-1 0 0 0,-1 0 28 16,-3 0 15-16,0 0 13 0,0 0 8 15,-20 0-47-15,20 0 28 0,-19 26 4 16,-13-5-15-16,13-21-7 0,-4 0 10 0,-4 22 5 15,-31-7-16-15,24-15 29 0,0 21-12 16,-4-10 31-16,1 1-28 0,0-2-13 16,-31 12 51-16,33-10-53 0,5 2-3 15,5-4-8-15,3-10 3 16,-9 22 1-16,22-22-9 0,3 21-7 16,6-21 7-16,0 19-10 0,0-19 6 0,31 32-121 15,9-15 32-15,-12-17-30 0,8 0-29 16,2 11-8-16,46-11-177 0,-38 0 242 15,5 0 11-15,1 0 38 16,-3 0 25-16,-4 0 7 0,38 0-33 0,-43 0 50 16,-15 0-1-16,-7 0 33 0,-6 0-8 15,-5 18 205-15,-7-18-98 16,0 0-53-16,-39 24-51 0,18-24 46 0,-3 17-39 16,-34-8 37-16,29 2-60 15,-2-2-1-15,0-2 10 0,3-7-19 0,-20 21-1 0,24-15-36 16,4 6 38-16,2-5-10 0,2 2-1 15,0-5 0-15,-1 4-3 0,10-4 6 16,6 0 7-16,1-1 11 0,0 0-5 16,0 3 7-16,20 0-20 0,-20-2 13 15,0 4-16-15,18-8-18 0,-18 4 41 16,0-1-2-16,0-2 63 0,12-1-33 16,-12 0 20-16,0 0 39 0,0 0 46 15,0 0-66-15,0 18 32 0,-20-18-37 16,20 0-5-16,0 21 0 0,0-3 4 15,0-8-27-15,0-1-1 0,0 3-10 16,0 2 8-16,0 17 52 0,0-13-30 16,0 3-71-16,0 4 79 0,0 4-8 15,0 2 7-15,14 47 123 0,-14-39-152 0,12 0-23 16,-12 4-17-16,9-2 0 16,3 39 0-16,-3-56 0 0,-2 13 0 0,1-3 0 15,-2-2 0-15,4-4 0 0,2 23 0 16,-7-29 0-16,0 2 0 0,-1-7 0 15,-1-1 0-15,-1-7 0 0,1 6 0 16,-2-9 0-16,0-4-86 0,-1-2-135 0,0 0-197 16,0 0-1125-16,0-19 376 15,0 19-195-15,0-22 27 0,0 6 203 0</inkml:trace>
  <inkml:trace contextRef="#ctx0" brushRef="#br0" timeOffset="70172.1913">20315 10103 1937 0,'-6'0'123'0,"0"22"61"16,-1-22 95-16,-5 0 448 0,4 22-393 15,3-22-19-15,0 0-55 0,0 0 43 16,-1 0-38-16,-1 0 150 0,3 0-275 15,3 0 10-15,-1 0 33 0,2 0 53 16,-7 0 334-16,7 0-314 0,0 17-20 16,0-17-50-16,0 0 64 0,23 11 7 15,4-1 166-15,-12-10-319 0,7 0-65 0,4 8-39 16,8-8 19-16,49 0-19 0,-32 0 0 16,10-23 0-16,6 23 0 0,7-19 0 15,88 4 0-15,-81 15 0 0,2-21 0 16,0 7 0-16,-4 14 0 15,-8-15 0-15,34-10 0 0,-61 21-5 0,-13-1 5 16,-9 3 0-16,-10 2 0 0,-7 0 5 16,-5 0-5-16,0 0 0 0,-25 0 0 15,25 0 0-15,-27 0 0 0,-4 15-93 16,31-15 7-16,-28 0-46 31,28 16 13-31,-21-16-135 0,21 0-67 0,-14 17-738 0,7-17 404 0,7 0-224 0,-9 9-42 0,9-9-285 16,-7 0-662-16</inkml:trace>
  <inkml:trace contextRef="#ctx0" brushRef="#br0" timeOffset="70545.6504">20869 10343 1731 0,'-3'0'98'0,"-2"0"330"15,3 0-86-15,2 0 14 16,0 0 37-16,0 0 63 0,0 20 303 15,18-20-489-15,-18 0-79 0,21 0-33 0,-6 0-46 16,5 14-8-16,28-14 13 16,-12 0-151-16,-5 0 43 0,1 0-17 15,1 0 10-15,29 0 28 0,-37-22-105 16,-4 22-26-16,-10 0-5 0,0 0-28 0,-6 0 107 16,-5-29-521-16,0 29 46 0,-34 0-212 15,14 21-49-15,-6-21-43 0,2 0 76 16</inkml:trace>
  <inkml:trace contextRef="#ctx0" brushRef="#br0" timeOffset="70976.7252">20147 10767 2005 0,'0'13'122'15,"0"-13"62"-15,22 0 82 0,-22 0 29 16,27 0 2-16,18 0 299 0,-9 0-358 16,9 0 3-16,19-19-41 0,3 19 6 15,100-20 185-15,-61-3-210 0,6 6-38 0,8 2-41 16,5 1 44-16,-8 2-57 0,100-14 8 16,-123 12-134-16,-17 8 10 15,-15-4-6-15,-18 3-28 0,1-7 33 16,-37 13-7-16,-8 1 15 0,0 0-65 15,-25 0 13-15,2 0-46 0,-26 0-317 16,20 28 15-16,2-28-162 0,0 0-137 0,3 21-164 16,5-21 11-16,-11 12-271 0</inkml:trace>
  <inkml:trace contextRef="#ctx0" brushRef="#br0" timeOffset="71324.1002">20908 10998 2780 0,'0'1'107'0,"25"1"627"15,-25 1-233-15,27-3 0 0,-6 0-82 16,5 0-60-16,4 0 55 0,42 0 249 16,-31 0-445-16,-2 0-106 0,0 0-79 15,-8 0 32-15,21 0-274 16,-37 0-32-16,-3-26-163 0,-1 26-77 0,-7 0-241 15,-4 0-197-15,1 0-1408 0,-1 0 1459 16</inkml:trace>
  <inkml:trace contextRef="#ctx0" brushRef="#br0" timeOffset="73237.5885">21179 11076 1777 0,'0'0'82'0,"0"0"47"15,0 0 98-15,0 0 93 16,20-19 413-16,-20 19-350 0,0 0-35 0,0 0-18 15,0 0-33-15,0 0-25 0,0 0 160 16,0 0-230-16,0 0 0 0,0 0 70 16,0 23 11-16,0 2 277 0,22-3-354 15,-22 4 38-15,0 6-67 16,23-3 14-16,-23 9-23 0,38 45 80 0,-24-42-182 16,1 8-24-16,-3-6-42 15,1 6 0-15,13 39 0 0,-7 0 0 16,-2-8 0-1,-7-45 0-15,-1-3 0 0,-1-1 0 0,-1-4 0 16,0-4 0-16,12 16 0 0,-9-23 0 0,-2-3 0 0,3-3 0 16,-3-4 0-16,15 2 0 0,-15-8 0 15,-1 0 0-15,3 0 0 0,-3 0 0 16,0 0 0 0,9 0 0-16,-11-17 0 0,2 17 0 0,0 0 0 0,0 0 0 15,10 0 0-15,-10 0 0 0,4 0 0 16,0 0 0-16,4 0 0 0,-1 0 0 0,18 0 0 15,-12 0 0 1,1 0 0-16,3-17 0 0,1 17 0 0,34 0 0 16,-35 0 0-16,8 0 0 15,-4 0 0-15,-1-13 0 0,3 13 0 0,25 0 0 16,-29 0 0-16,5-6 0 0,-4 1 0 0,6 5 0 16,31-12 0-16,-32 9 0 0,2-2 0 15,0 2-44-15,4-3 14 0,-1 2-6 16,37-9 6-16,-35 10 10 0,0-2 0 15,4 1-2-15,72-4-6 0,-78 4 31 16,1 4-4-16,31 0-14 0,-33 0-1 16,0 0 8-16,5 0-4 0,-2 0 6 15,1-16 6-15,42 16-37 0,-46 0 41 16,1-12-38-16,-3 12 28 0,-2-11 43 16,33 4-16-16,-34 7-40 15,1-10 19-15,3 10-6 0,-2-6 8 0,2 6 24 16,36 0-30-16,-36 0 7 0,-1 0 6 15,-6 0-4-15,6 0 1 16,30-26-20-16,-31 26 19 0,-1 0 7 0,-1 0 4 16,0 0 9-16,33 0-6 0,-35 0-13 0,-1 0-4 15,0 0-5-15,-1 0 12 16,2 0-6-16,23 0-42 0,-26-17 27 0,0 17 3 16,2 0 20-16,-2 0-8 0,27 0 0 15,-26 0 38-15,0 0-38 0,2 0 3 16,1 0-25-16,-1 0 0 0,29 0 24 15,-28 0 67-15,2 0-69 0,1 0-6 16,-2-16-5-16,1 16-40 0,30-16 45 16,-32 16 9-16,-5 0-2 0,3 0 42 0,-5 0 3 15,24-8 43-15,-29 8-80 16,2 0-10-16,1 0-2 0,2 0 0 16,17 0 0-16,-20 0 0 0,2 0 0 15,3 0 0-15,0 0 0 0,0 0 0 16,23 0 0-16,-23 0 0 0,2 0 0 15,-2-22 0-15,-1 22 0 0,20 0 0 16,-25-24 0-16,0 24 0 0,0 0 0 16,-4 0 0-16,7 0 0 0,11 0 0 15,-11 0 0-15,-4 0 0 0,3 18 0 0,0-18 0 16,22 0 0-16,-19 0 0 0,-1 0 0 16,-2 0 0-16,2 0 0 0,2 0 0 15,13 0 0-15,-17-26 0 0,-1 26 0 16,-2 0 0-16,0 0 0 0,12 0 0 0,-17 0 0 15,1 0 0-15,0 0 0 16,1 0 0-16,-2 0 0 0,16 0 0 0,-15 0 0 16,4 0 0-16,0 0 0 0,-3 0 0 15,22 0 0-15,-20 0 0 16,2 0 0-16,2 0 0 0,-5 0 0 0,5-18 0 16,11 18 0-16,-15-13 0 0,-5 13 0 15,-2 0 0-15,1-12 0 0,6 12 0 16,-4 0 0-16,-1 0 0 15,-4 0 0-15,1 0 0 16,1 0 0-16,-2 0 0 0,7 0 0 0,17 0 0 16,-14 0 0-16,3 0 0 0,-2 0 0 15,2-17 0-15,15 17 0 0,-18 0 0 0,-3 0 0 16,4 0 0-16,-8 0 0 16,1 0 0-16,15 0 0 0,-17 0 0 0,1 0 0 15,-1 0 0-15,-4 0 0 0,8 0 0 16,-10 0 0-16,-4 0 0 0,7 0 0 15,-4 0 0-15,3 0 0 16,5 0 0-16,-7 0 0 0,2 0 0 0,-4 0 0 0,4 0 0 16,1 0 0-16,-5 0 0 15,-2-15 0-15,2 15 0 16,-2 0 0-16,2 0 0 0,-2 0 0 0,0 0 0 16,0 0 0-16,0 0 0 0,0 0 0 15,0 0 0-15,0 0 0 0,0 0 0 0,0 0 0 16,0 0 0-16,0 0 0 15,0 0 0-15,0 0 0 0,0 0 0 0,0 0 0 16,0 0-130-16,0 0-596 16,0 0 59-16,0-10-254 0,0 10-249 0,0 0-257 15,-17-11 46-15</inkml:trace>
  <inkml:trace contextRef="#ctx0" brushRef="#br0" timeOffset="74455.3907">18346 10661 1995 0,'0'-15'90'15,"0"15"104"-15,0 0 112 0,0 0 135 16,0 0 65-16,0 0 492 0,0 0-558 15,-16-18-26-15,16 18 14 0,0 0 9 16,0 0 352-16,0 0-429 0,0 0-38 16,0 0-69-16,23 0-88 0,-23 23-112 15,48 7-53-15,-32-6 0 0,5 3 0 16,4 8 0-16,1-2 0 0,29 42 0 16,-32-36 0-16,-6 2 0 0,12-4 0 0,-7-6 0 15,0-4 0-15,15 11 0 0,-20-27 0 16,0-3 0-16,7-5 0 0,-12-3 0 15,14-34 0-15,-16 14 0 0,0-9 0 16,-2-6 0-16,-3-5 0 0,-2-13 0 16,-3-43 0-16,0 45 0 15,0 0 0-15,-27 7 0 0,27 4 0 0,-19-19 0 16,19 40 0-16,-18 2 0 0,18 8 0 16,0 6 0-16,0 3 0 0,0 23 0 15,0-23 0-15,23 35 0 0,-23-14-69 0,25 1-164 16,-4 31-856-1,-21-31 206-15,29 2-289 0,-14-4-177 0,0-3-15 16,1-5 267-16</inkml:trace>
  <inkml:trace contextRef="#ctx0" brushRef="#br0" timeOffset="74785.9144">19029 10859 2073 0,'17'0'332'0,"-17"0"52"0,0 0 252 16,0 0-54-16,0 21-41 0,0-21-22 15,0 17 283-15,0 4-332 0,0-9-84 16,0-12-71-16,0 22-22 15,0 13 102-15,0 21-125 16,0-10-186-16,0-30-93 16,17 4-25-16,-17-8-86 15,0 19-223-15,0-19 90 16,0-7-81-16,0 10-123 0,9-8-107 0,-9-5-208 0,11 0-1023 0,-11-2 842 31,5 0 55-31,-5-26 235 0,3 26 121 0</inkml:trace>
  <inkml:trace contextRef="#ctx0" brushRef="#br0" timeOffset="75273.7021">18992 10888 3642 0,'-1'-1'299'16,"-3"1"104"-16,3 0 142 16,0 0-2-16,0 0 313 0,1 0-556 15,-6 0-84-15,6 0-85 16,0 0-32-16,0 0-37 0,20 0-4 0,-20 0-49 15,21 0-24-15,-4 0-14 32,-1-22-46-32,17 8-136 0,-18 14 97 0,4-15 38 15,-4 15 27-15,0 0-72 0,-1-12 76 0,8 12-1 0,-15 0 151 0,-2 0-57 0,-3 21 12 16,0-21 17-16,-2 18 65 0,0 13-67 16,0-11-10-16,-25-8-23 0,25 4-12 15,-17 0-9-15,-2 20-24 0,19-21 3 16,-15-3-11-16,15-1-10 0,-12 0-30 15,3-1-101-15,9-7 58 0,0-2-106 16,0-1 49-16,0 0-48 0,18 0-10 0,-3-21-35 16,-15 21 214-16,22-18 8 0,-22 4 15 15,22 14 49-15,6 0 41 0,-16 0 45 16,1 0 14-16,0 0 2 0,-2 0 106 16,-4 0-95-16,10 26 60 15,-10-5-160-15,-3-5 43 0,-1-2 8 0,-3 2 19 16,0 19 114-16,0-20-126 0,0-1-13 15,-26 1-16-15,26-1-6 0,-25 13-22 16,-23-5-58-16,11-11-140 16,19-8 11-16,2-1-90 0,1-2-72 15,0 0-159-15,4 0-181 0,-6-22-1173 16,12-2 696-16,5 9-46 0,0-3 250 0,0 2 233 16</inkml:trace>
  <inkml:trace contextRef="#ctx0" brushRef="#br0" timeOffset="75558.9483">19485 10849 3615 0,'0'-6'247'0,"0"-1"123"0,0 5 80 15,0 0 164-15,0-2 214 0,0 4-488 16,0 0-92-16,0 0-52 0,0 0 54 15,0 26 187-15,0-26-253 0,0 31-11 16,21-14-55-16,-21 7-36 0,0 3-43 16,0 35-39-16,17-30 0 15,-17 3 0-15,0 0 0 0,0-1 0 0,0 20-17 16,0-33-95-16,0-1-120 0,0-4-80 16,0-6-153-16,0-3-109 0,19 0-922 15,-19-7 571-15,0 0-44 0,12 0-45 16,-12-18 107-16,12 18 264 0</inkml:trace>
  <inkml:trace contextRef="#ctx0" brushRef="#br0" timeOffset="76006.465">19477 10829 2758 0,'0'-4'181'0,"-18"1"171"15,18 3 165-15,0 0 95 0,0 0 299 16,0 0-614-16,0 0-46 0,0 0-60 15,0 0 1-15,0 0-80 16,0 0-23-16,20 0-97 0,-20 0-32 16,32 0-41-16,-14 0-65 0,29-15-169 0,-24 15 229 15,-4-11 70-15,1 11 105 0,-2 0-137 0,-4 0 27 16,7 0 0 0,-21 18 39-16,6-18 25 0,-3 20-6 0,-3-20 40 0,0 37 132 15,-27-23-130-15,27 2-16 0,-22 4-23 16,-21 24-41-16,31-33 12 15,-1 0-60-15,0 6-29 0,13-6-8 16,-9-8 51-16,9 2-47 0,0-3-18 16,0 0 9-16,0-1-52 0,22 1 64 0,-22-2 64 15,25 0 5-15,-11 0-62 0,3 0 118 16,12 0-65-16,-15 0 91 0,-2 0-52 16,-1 0 30-16,-2 0 27 0,6 20 152 15,-11-20-117-15,-4 23-2 0,0-8-35 16,0 2 20-16,0 15 53 15,0-16-69-15,-21 2-20 0,21-3 13 0,-25 2-22 16,6-2-24-16,-27 13-10 0,21-19-116 16,-1-1 22-16,-5 4-87 0,5-11-95 15,-26-1-432-15,26 0 44 0,2-27-195 16,2 27-216-16,-1-34-209 0,1 7 365 16</inkml:trace>
  <inkml:trace contextRef="#ctx0" brushRef="#br0" timeOffset="76685.3053">18632 8712 2481 0,'0'0'117'0,"0"0"114"16,0-15 696-16,0 15-426 15,0 0-35-15,0 0-56 0,0-12 22 16,0 12 477-16,0 0-517 0,0-9-40 0,0 9-9 15,0 0-64-15,0 0-63 0,0 22-81 16,0-22-135-16,0 31 0 0,0-6 0 16,0 6 0-16,23 44 0 0,2-40 0 0,-25 10 0 15,29 1 0-15,-16-1 0 16,-13-4 0-16,37 34 0 0,-37-41 0 0,22-2 0 31,-11-8 0-31,-3-2-83 0,13 6-603 0,-16-20 15 0,-2-3-175 16,1-5-223-16,-4 0-113 0,4 0-78 15,2-24-586-15</inkml:trace>
  <inkml:trace contextRef="#ctx0" brushRef="#br0" timeOffset="77209.4959">18489 8643 2557 0,'-3'-11'117'15,"1"1"143"-15,2-1 112 0,0-4 633 16,-2 7-603-16,2 3-50 0,0-1-109 16,0-2-6-16,0 3-44 15,23-11 55-15,31-9-152 16,-8 1-104-16,-18 12-1 16,-4 7-56-16,9-12 66 0,35 0-22 0,-36 8 105 15,-2 9-100-15,-3-6 8 0,-4 5 6 16,10-2-28-16,-17 34 121 15,-10 27 288-15,-6-33-208 16,0 35 138-16,-30-28-152 0,30 1-58 16,-25 1-45-16,8 2-22 0,-1-1-6 15,-13 32 3-15,15-36-27 0,1-3 5 16,3 0-23-16,3-5 22 0,-9 13 2 16,13-24-28-16,5-3-51 0,-5-2-26 0,5-3 31 15,-2-4 9-15,2 0-5 0,0-21 24 16,0 21 4-16,0-21 2 0,17 21 20 15,-17-19 64-15,20 3-6 0,-20 16 42 16,15 0 24-16,-4 0 42 0,0 0 40 16,15 22 251-16,-10-22-299 0,-1 27-65 15,1-2-81-15,1-4 0 0,18 25 0 16,-18-17 0-16,3-4 0 0,-2-1 0 16,0 0 0-16,-1-9 0 0,17 21 0 15,-17-19 0-15,-3-8-2 0,1 2-128 16,-3-7-117-16,7 1-829 0,-10-5 371 15,4 0-233-15,-4 0-51 0,1-24-155 16,1 24 41-16,3-44-371 0</inkml:trace>
  <inkml:trace contextRef="#ctx0" brushRef="#br0" timeOffset="77478.628">19222 8856 3234 0,'0'-9'163'16,"0"6"160"-16,0 3 131 0,0 0 138 16,0 0 454-16,0 0-601 0,0 0-82 15,0 0-73-15,0 20 4 0,0-20 3 16,20 29 206-16,-20-7-361 0,0 12-97 16,17-9-45-16,-17 4 0 0,12 33 0 15,-3-31 0-15,-9-2 0 0,10-1 0 16,-4-3 0-16,-6 0 0 0,9 9-286 15,-5-20 4-15,-2-4-174 0,-1 0-138 16,1-5-94-16,2-3-1228 0,-4-2 903 16,1 0-63-16,2-22 271 0,-3 22 168 15</inkml:trace>
  <inkml:trace contextRef="#ctx0" brushRef="#br0" timeOffset="77974.4151">19174 8866 2693 0,'-5'0'119'0,"2"0"150"0,0 0 119 16,1 0 132-16,-2 0 338 0,1 0-551 15,2 15-73-15,0-15-67 0,0 0-95 16,1 0 188-16,0 0-164 0,0 0 80 16,0-21-153-16,22 21-5 0,-22 0 15 15,19-16-50-15,6 0 12 0,-8 5-19 16,0-7 13-16,2 18 12 15,20-22-16-15,-20 12 18 0,-1 10 1 16,-1-4-8-16,-8 4 4 16,-1 0 0-16,6 19 62 0,-7-1-19 0,0-18-56 15,-7 26 60-15,0-12 8 16,0 20 58-16,0-19-85 0,0 2-31 0,-19-3-5 0,19-2 54 16,-20 0-53-16,20 13-60 0,-22-25 56 15,22 9-21-15,0-1-27 0,-13-2 82 16,13 3-234-16,0-9 100 15,0 0-33-15,0 0 35 0,0 0-5 0,0 0 28 0,24-18-36 16,-24 18 115-16,20 0 17 0,-3 0 8 16,2 0 58-16,17 0 56 0,-18 0-57 15,-2 0 24-15,2 24-14 0,-1-24 13 16,10 37 118-16,-15-21-114 0,-3 2 4 16,-9 6 30-16,3-3-17 0,-3-4 25 31,-21 20-104-31,21-19 4 0,-31-1-51 0,9-3 96 0,-2-5-110 0,-32 13-167 15,27-18-56-15,-5-1-140 0,-5-1-148 16,7-2-326-16,-6 0-265 0,-27-34-1351 16,31 34 1686-16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8T15:54:32.88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7030A0"/>
    </inkml:brush>
    <inkml:brush xml:id="br5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11735 3678 2220 0,'-3'-6'20'0,"1"1"18"16,0 0 7-16,-2 2 8 0,2-6 7 15,0 6 9-15,-1 0 29 0,1 1 36 0,-1 2 30 16,1 0 24-16,-1 0 24 0,0 0 16 0,0 25-13 0,-1-25 8 16,2 36-11-16,0-12-11 0,-1 9-11 15,3 5-17-15,-2 12-18 0,2 8-13 0,0 12-4 16,0 8-15-16,0 14-17 0,0 15-17 0,21 15-28 15,-21 13-31-15,0 12-28 0,13 10-10 0,-13 10 28 16,0 9 6-16,13 1 29 0,-13-3 10 0,12-5-24 16,-4-9 4-16,1-5-9 0,3-14-51 0,0-11-59 15,1-11-59-15,-2-10-91 0,2-10-196 0,-4-7-269 16,-4-8-253-16,-1-7-195 0,0-8 115 0,-4-5 321 16</inkml:trace>
  <inkml:trace contextRef="#ctx0" brushRef="#br0" timeOffset="1540.5637">11771 5958 712 0,'0'-2'86'16,"0"0"92"-16,0 1 62 0,0-1 93 0,0 0-2 0,0 0-29 15,19 1 30-15,-19 1 0 0,0 0 17 16,0 0 21-16,0 0-33 0,0 0-31 0,0 0-51 0,0 0-53 16,0 0-31-16,0 0-40 0,0 0-32 0,0 0-4 15,0 0-8-15,0 0 0 0,0 0 2 16,0 0 3-16,0 0 41 0,0 0 21 0,0 15 20 16,24-15 4-16,-6 17-23 0,6-3-5 0,8 3 0 15,6 2-10-15,5 3-10 0,7 2-15 0,5 3-14 16,6 3-13-16,2 4-24 0,2 1-23 0,5 2-23 15,7 4-9-15,3 1-1 0,8 3-7 0,6 1-4 16,5 2-3-16,4-4-2 0,1 2-3 0,-1 0-6 16,-2-5-4-16,-5-1-10 0,-10-3-5 15,-3-2-7-15,-7-4-11 0,-7 0-11 0,-7-4-10 16,-7-3-9-16,-7-2-8 0,-2-4 5 0,-8-2 14 16,-7-4 11-16,-6-3 16 0,-5-3 12 0,-4-1-3 15,-5-4 4-15,-4-1 4 0,-2 0 7 0,-3 0 14 16,0 0 7-16,-2-17 2 0,0 17-3 0,0-16-7 15,0 16 8-15,0-16 3 0,0 16-2 0,-21-14 9 16,21 14-9-16,0-13-2 0,-15 13 2 0,15-13-4 16,-12 13 4-16,12-9-2 0,-10 6 0 0,10-3 4 15,-11 2-9-15,11 1 1 0,-8 1-5 0,4 0-2 16,1 2 1-16,-1 0 4 0,2 0 8 0,0 0 0 16,0 0 4-16,0 0-1 0,1 0-3 0,-1 0-1 15,0 0 4-15,2 0 10 0,-3 0-3 0,-1 0 6 16,2 0 0-16,-3 0-4 0,1 0 14 0,-1 0 3 15,-1 0 10-15,1 0-5 0,0-12-15 0,-1 12 2 16,1 0-12-16,1-13-1 0,-1 13 2 16,-2-12-8-16,3 5-2 0,1-3 5 0,-1 1-2 15,2-3 4-15,0 0 4 0,0-5-8 0,0 2 3 16,-1-4-3-16,-1 1 1 0,-1-4 7 0,0 1 3 16,-1-1-2-16,-3 1 1 0,0 0 5 0,-2 3 8 15,-2-1 10-15,1 2 0 0,-1 2 1 0,-1 1-1 16,-2 3-1-16,2 0 6 0,1 4 3 0,-3 0 0 15,5 0 2-15,2 2 0 0,-2 2-7 0,6 1-6 16,1 2 1-16,2 0-9 0,2 0 8 0,0 0 3 16,0 21 0-16,0-21 2 0,31 25-1 0,-31-4 9 15,34-1-9-15,-11 6-5 0,3 2-14 0,0 1-18 16,5 2-2-16,0 0-3 0,-1 3 7 16,3-3-3-16,-1-2 2 0,1 0-4 0,-1-2-3 15,-3-1 6-15,0-6-5 0,0 2 5 0,-6-4-5 16,-3-3-2-16,0-1 5 0,-5-3-5 15,-3 0 0-15,-3-4-3 0,-3-1-5 0,-4-1 2 0,-2-2 3 16,0 0 5-16,0-1 3 0,0-1 1 0,-31-1-2 16,31 0 1-16,-33 0-1 0,13 2 7 0,-1-1-1 15,-4-1 0-15,-1 5 0 0,-4 1-3 0,-1 0-2 16,-1 5 5-16,-1-1 0 0,-5 3 2 16,2 3 3-16,-3-3-7 0,4 3-1 0,1-1 0 15,5-1-4-15,2-3 4 0,7-2 2 0,2-2-5 0,4-1 4 16,7-2 3-16,1-3 6 0,3-1 2 15,1 0 0-15,2 0-5 0,0 0-7 0,0 0 0 16,0-20-5-16,0 20 4 0,0-29-1 0,17 7 1 16,-17-3 1-16,0-9-7 0,19-3 2 0,-19-5-1 15,14-4-2-15,-14-3 6 0,13-1-5 0,-13 1 1 16,7 1 1-16,-7 7 1 0,0 2 1 0,0 9-8 16,0 7-10-16,0 8-30 0,0 6-46 0,0 6-59 15,-18 3-119-15,18 0-187 0,-16 0-229 0,16 27-394 16,-11-27-365-16,11 29 103 0,0-10 278 0</inkml:trace>
  <inkml:trace contextRef="#ctx0" brushRef="#br0" timeOffset="2409.5227">11861 4757 446 0,'-9'0'16'16,"-1"0"0"-16,2 0 30 0,-1 0 21 0,0 0 63 0,0 0 109 16,2 0 60-16,1 0 56 0,1 0-20 0,3 0-34 15,1 0-2-15,1 0 16 0,0 11 9 0,0-11 28 16,0 0-1-16,0 0-17 0,0 0 1 16,0 0-60-16,0 0-38 0,0 0-17 0,0 0-9 0,0 0 45 15,0 0 17-15,21 0-20 0,-21 0-34 16,19 0-73-16,-19-25-57 0,27 12-43 0,-4-7-19 15,5-6-20-15,10-6-9 0,11-9-1 0,8-3-7 16,14-10 4-16,11-5-9 0,12-4-16 16,12-8-34-16,5-3-29 0,4 0-27 0,4-2-16 15,-6 1 8-15,-3 4-3 0,-9 8-15 0,-14 7-25 16,-14 9-27-16,-17 9-29 0,-14 9 0 0,-15 7-17 16,-11 8-38-16,-11 5-39 0,-5 4-81 0,0 5-62 15,-23 0-61-15,23 0-39 0,-31 0-102 0,31 0 41 16,-27 0 130-16,27 17 139 0</inkml:trace>
  <inkml:trace contextRef="#ctx0" brushRef="#br0" timeOffset="3440.4113">13427 3645 1562 0,'0'0'71'0,"0"0"57"15,0 0 59-15,0 0 66 0,0 0 2 0,0 0 4 16,0 0 33-16,0-12 15 0,0 12-3 0,0 0 1 16,0 0-39-16,0 0-22 0,0 0-41 0,0 0-46 15,0 0-26-15,-13-8-48 0,13 8-25 0,0-4 0 16,0 1-20-16,0-2 2 0,-14-2 9 0,14-2-18 16,-9-2 6-16,9-4 5 0,-9-1 1 15,3-4 10-15,1-3-19 0,0-4-13 0,-1-6-15 16,1-3 2-16,1-6 2 0,-2-4-8 0,3-5 1 15,-4-5-20-15,2-6-13 0,-1-6-33 0,2-4-44 16,-3-6-50-16,-3-4-79 0,2-10 9 16,-3-3 52-16,-3-4 59 0,5-2 92 0,-3-2 14 0,1 0-15 15,3 1 3-15,-4 4-10 0,5 2 11 0,-1 3 15 16,-1 3-3-16,-3 3 14 0,-1 2-1 16,-5 3-11-16,0 2 0 0,-5 0 0 0,-3 8 4 0,0-1-6 15,-3 7-8-15,-2 2-15 0,-1 5-32 16,-1 4-32-16,1 6-46 0,-1 5-67 0,2 6-68 15,1 5-82-15,1 8-111 0,6 3-178 0,6 8 20 16,1 2 29-16,4 4 168 0</inkml:trace>
  <inkml:trace contextRef="#ctx0" brushRef="#br0" timeOffset="4572.4282">11387 5453 391 0,'2'0'5'0,"0"0"5"16,0 0-6-16,0 0 5 0,3 0-20 0,-4 0-5 15,3 0 0-15,1 0 0 0,-1 0 10 0,3 0 6 16,-1 0 20-16,2 0-13 0,0-15 12 0,-1 15 9 16,-1 0-5-16,0 0 17 0,-1 0 0 0,-2 0-10 0,-1 0 9 15,-1 0 6-15,-1 0 30 0,1 0 23 16,-1 0 4-16,0 0 31 0,0 0 1 0,1 0 12 16,-1 0-11-16,1 0-4 0,0 0-7 0,0 0-2 15,-1 0 12-15,1 0-24 0,1 0-9 0,0 0-26 16,0 0-11-16,-1 0-9 0,1 0-15 0,2 0 0 15,-3 0 5-15,1 0 15 0,-2 0 9 0,2 0 13 16,-2 0-5-16,0 0-9 0,0 0 0 16,0 0-9-16,0 0 46 0,0 0 64 0,0 0 21 0,0 0 26 15,0 0-9-15,-18 15-67 0,18-15-18 16,0 17-25-16,-14-17-36 0,14 16 5 0,-15-16-7 16,6 13-5-16,1-13-6 0,-4 12-19 0,1-12 4 15,-2 9-9-15,0-9 0 0,-4 8 11 0,0-4 8 16,-1-1 15-16,-3-1 3 0,-2-1 14 0,-2 3-14 15,-1-1-12-15,-4-2-11 0,-2 2-26 0,-1 0-2 16,-5-1 1-16,-2 1 4 0,-5-1-11 0,-7 1 1 16,-7 1-10-16,-10 1 0 0,-10 2 9 0,-13 3-4 15,-11-2 5-15,-12 2-6 0,-10 1 1 0,-5-1-5 16,-6 0 5-16,-5 2-1 0,-1-1-4 0,-3-1 4 16,-1 2 1-16,1 1-5 0,-1-1 19 0,-2 0 4 15,0 0-14-15,0 2 10 0,2-1-19 0,7-1-4 16,3-3 9-16,7 4-9 0,6-5-10 0,10 1-48 15,13-5-106-15,11-1-236 0,12-3-229 0,10 0-288 16,14 0-88-16,12 0 146 0,10-25 242 0</inkml:trace>
  <inkml:trace contextRef="#ctx0" brushRef="#br0" timeOffset="5543.7885">14205 6901 713 0,'0'-1'69'0,"-9"0"39"0,9-2 85 16,0 2 65-16,0-1-19 0,0 1 24 0,0-1-28 15,0-1-21-15,0 2 3 0,0 0-14 0,0-1-20 16,0 0-11-16,0 2-32 0,0 0-45 16,0 0-32-16,0 0 7 0,0 0 72 0,11 0 80 0,-11 34 80 15,11-11 38-15,0 9-37 0,3 9-27 16,4 12-23-16,2 15-6 0,4 14-31 0,0 12-44 0,2 21-36 15,2 15-72-15,-2 16-22 0,1 13-17 16,-4 15 2-16,1 12 5 0,1 7-13 0,-2 4 7 16,0 2-7-16,-1-4-8 0,-2-5 5 0,1-7 0 15,-2-14-8-15,1-12 38 0,-2-12 35 0,1-10 3 16,-1-17-17-16,-3-11-33 0,1-13-36 0,-1-8-8 16,-2-11-23-16,-5-8-44 0,-1-9-50 0,-3-11-95 15,-4-8-104-15,0-10-115 0,0-7-281 16,0-8-193-16,0-10-224 0,-19-4-8 0,19 0 336 0</inkml:trace>
  <inkml:trace contextRef="#ctx0" brushRef="#br1" timeOffset="424235.0045">8416 4782 1106 0,'0'0'110'0,"0"0"98"0,0 0 48 0,0-15 74 16,0 15-34-16,0 0-17 0,0 0 17 15,0 0 21-15,0 0 14 0,0 0-23 0,0 0-10 0,0 0-47 16,0 0-46-16,0 0 23 0,0 0-2 16,0 0 41-16,0 20 59 0,0-20 9 0,14 34 19 15,-14-12-36-15,0 6-47 0,15 3-34 16,-15 4-24-16,10 3-16 0,-10 3-35 0,6 4-51 0,-6-2-48 15,4 3-34-15,-1-2-21 0,-3-1-7 16,2-5-18-16,0-3-49 0,-1-5-61 0,1-4-72 0,0-7-81 16,4-4-108-16,-1-4-145 0,0-3-165 15,2-6-281-15,-2-2-144 0,2 0-115 0,4 0 153 16,-5-21 377-16</inkml:trace>
  <inkml:trace contextRef="#ctx0" brushRef="#br1" timeOffset="424566.9318">8660 5100 1267 0,'0'-8'66'0,"9"0"52"0,-9 2 62 15,0 0 30-15,0 1-4 0,0 1 5 0,0 2-12 16,0 2 22-16,0 0-29 0,0 0-3 0,0 0-1 16,0 0 23-16,0 0 67 0,0 0 35 0,0 14 21 15,0-14-11-15,0 20-66 0,0-20-26 0,17 29 4 16,-17-12 8-16,0 4 18 0,19 1-28 0,-19 0-58 16,13 1-72-16,-13 1-52 0,13-2-32 0,-6-1-22 15,-7-1-1-15,10-4-17 0,-5-2-51 0,-1 0-55 16,0-4-95-16,0-2-70 0,-1-3-56 0,-1-1-151 15,-1-4-155-15,-1 0-124 0,0 0-151 0,0 0-4 16,0-23 185-16,0 23 213 0</inkml:trace>
  <inkml:trace contextRef="#ctx0" brushRef="#br1" timeOffset="425048.0833">8640 5039 3017 0,'-3'0'82'16,"0"0"75"-16,2 0 83 0,-1 0 85 0,0 0 1 0,2 0 7 16,0 0-27-16,0 0-59 0,0-12-67 0,0 12-65 15,0 0-52-15,0 0-22 0,0-10-17 0,0 10-14 16,22-10-13-16,-22 5-4 0,22-1-1 0,-8 1 1 16,4-1 5-16,2 0-15 0,1 3-10 0,4-2-7 15,0 3-3-15,1-1 5 0,-1 2 7 16,0 1 5-16,-1 0-5 0,-3 0 14 15,-3 0 1-15,-2 0-10 0,-4 21 20 0,-3-21-1 0,-5 19-4 16,-4-19 18-16,0 24-9 0,0-7-8 0,-20 0 8 16,20 1-4-16,-30 1 0 0,14 1 9 0,-5 1 0 15,1-2-13-15,1 0 4 16,-1 1-8-16,3-6 3 0,3 2 10 0,2-3-24 0,4-3-9 16,8-3-25-16,-8-3-54 0,8 0-52 0,0-4-52 0,0 0-23 15,25 0 26-15,-25 0 65 0,31 0 67 16,-11-18 41-16,4 18 26 0,1 0 6 0,2 0 9 0,1-14 11 15,0 14 30-15,-1 0 30 0,-4 0 31 16,0 0 27-16,-2 0-1 0,-5 0 5 0,-3 22-7 16,-5-22-14-16,-4 19-14 0,-4-19-14 0,0 24-29 15,0-8 4-15,-23 0-4 0,23 1-13 0,-36 0 5 16,13-1-22-16,-3 2-16 0,-4-1-2 0,-7 0-15 16,0-1-2-16,-5 1-1 0,-5-2-38 0,1-2-33 15,-3 0-68-15,0-3-122 0,4-1-165 16,2-4-170-16,5 0-169 0,8-1-176 0,8-4 77 0,4 0 207 15</inkml:trace>
  <inkml:trace contextRef="#ctx0" brushRef="#br2" timeOffset="435852.6191">8287 6348 890 0,'0'0'58'15,"0"0"68"-15,-12 0 52 0,12 0 52 16,0 0-6-16,0 0-41 0,0 0 4 0,0 0 0 16,0 0 2-16,0 0 31 0,0 0 3 0,0 0-1 15,0 0-8-15,0 0 4 16,0 0-11-16,0 0-8 0,0 0-11 0,0 0-35 0,0 0-21 16,0 0-18-16,0 0-9 0,0 0-3 0,0 0-5 15,0 0-8-15,0 0 2 0,0 0-8 0,0 0-1 16,0 0-21-16,0 0-21 0,0 0-12 15,0 0-11-15,29 0 9 0,-10 0-19 0,3 0-6 0,3 0 0 16,4 0-5-16,3 0 15 0,2 0 5 16,2 0-12-16,0 0-4 0,2 0 4 0,4 0-4 15,0 0 0-15,3 0 6 0,-1 0-8 0,2 0 3 16,-2 0 2-16,2 0 3 0,-4 0 3 0,-2 0-8 0,-2 0-3 16,-4 0 3-16,-4 0-6 0,-5 0 10 0,-4 0 5 15,-3 0-15-15,-5 0 6 0,-2 0-11 0,-4 0 0 16,-2 0 10-16,-2 0-12 0,-2 0 11 0,-1 0-5 15,0 0-7-15,0 0-16 0,0 0-18 0,0 0-20 16,0 0-22-16,0 0-49 0,0 0-90 0,0 0-147 16,0 0-157-16,0 0-77 0,0 0-105 0,0 0-43 15,0 0 97-15,0 0 90 0,0 0 212 0</inkml:trace>
  <inkml:trace contextRef="#ctx0" brushRef="#br2" timeOffset="436386.2759">9015 6263 996 0,'-1'0'78'0,"1"0"68"16,0 0 48-16,0-17 43 0,0 17-61 0,0 0-25 15,0 0-11-15,0 0-6 0,0 0 24 0,0 0 8 16,0 0 4-16,0 0 2 0,0 0 3 16,0 0-10-16,0 0-9 0,0 0-15 0,0 0-13 15,0 0-6-15,0 0-4 0,25 0 7 0,-25 14-5 16,32-14-11-16,-8 0-9 0,0 8-2 0,5-8-12 16,1 9-12-16,-2-9-20 0,1 10-28 0,-4-4-11 15,-1 1-12-15,-3 0-9 0,-3-1 5 16,-3 0 0-16,-4-1-10 0,-2-1 20 0,-3 1-19 15,1-2-6-15,-4 2 14 0,-3-4-25 0,0 2 20 16,0 0 5-16,0-3-9 0,0 2 9 0,-20 1-1 16,20-2-5-16,-18 3 11 0,18 1 0 0,-29 2-2 15,11 0-4-15,0 2 1 0,-1 4 1 0,-3-2-5 16,-2 2-4-16,0-1 4 0,0 4 12 0,0-1 1 16,-1-2 8-16,2 1-4 0,1 0-14 0,1-4 8 15,0 2-8-15,5-4-9 0,2-1 8 0,3-2 15 16,2-2 16-16,2-1 6 0,3-2-1 0,2 0-23 15,2 0-14-15,0-22-12 0,0 22-5 0,0-32-8 16,22 10-21-16,-22-2-3 0,0-2-15 16,23-3-8-16,-23 1 24 0,14 3 9 0,-14 1 14 15,14 4 23-15,-14 5 4 0,8 3 1 16,-8 0-13-16,0 6-8 0,0 6-64 0,0 0-103 0,0 0-122 0,0 0-167 16,-21 0-248-16,21 21-153 0,-23-21 137 15</inkml:trace>
  <inkml:trace contextRef="#ctx0" brushRef="#br2" timeOffset="440296.1676">14326 3081 1191 0,'0'0'69'0,"0"0"37"0,0 0 40 0,0 0 19 16,0 0-27-16,0 0 1 0,0 0 1 0,0 0 19 0,0 0 6 16,0 0 14-16,0 0 2 0,0 0 19 15,0 0 9-15,0 0 10 0,0 0 25 0,0 0-1 16,0 0 0-16,0 0-4 0,0 0-14 0,0 0-21 16,0 14-30-16,0-14-48 0,0 0-28 0,0 10-14 15,0-10-11-15,0 13 14 0,0-4-13 0,16-2 14 16,-16 3 13-16,15-3 24 0,-15 5 42 15,17 2 24-15,-6 2 21 0,-1 4-11 0,0 5-32 16,1 0-43-16,-2 9-31 0,3 3-14 0,-2 1-10 16,2 3-8-16,-1 2-12 0,0 1-19 0,2 2-13 15,1-3-3-15,1 2-8 0,0-2-4 0,0-2 1 16,1-2-5-16,-3-1 5 0,3-3-2 0,-1-2 10 16,-1-4 6-16,-3-4 1 0,-1-1 5 0,-1-4-7 15,-3-3-5-15,0-3-2 0,-3-5-1 0,-1-1 2 16,0-1 4-16,-2-5 1 0,0-1-3 0,0 0-1 15,0-1-8-15,0 0-4 0,0 0 1 0,0 0-6 16,0 0 5-16,0 0-4 0,0 0 6 16,0 0-4-16,0 0 1 0,0 0 3 0,0 0 0 0,0 0 10 15,0 0 8-15,0 0 2 0,0 0 5 16,0 0 4-16,0 0-4 0,0 0 9 0,-13 0 3 16,13 0 1-16,0 0 4 0,0 0 2 0,0 12-7 15,0-12-2-15,0 0-6 0,-6 0-11 16,6 0-9-16,0 0-12 0,0 0-1 0,0 0-2 0,0 0-1 15,0 0 4-15,0 0-4 0,0 0 4 0,0 0 2 16,0 0 4-16,-3 0 4 0,1 0-1 0,0 0 5 16,2 0 7-16,0 0 6 0,-2 0-3 0,2 5-6 15,0-5-8-15,0 0-10 0,0 0 0 0,0 0 0 16,0 0 0-16,0 0 0 0,0 0 0 0,0 0 0 16,21 0 0-16,-21 0 0 0,28 0 0 0,-6 0 0 15,3 0 0-15,2 0 0 0,3 0 0 0,1 0 0 16,0 0 0-16,-2 12 0 0,-2-12 0 0,0 0 0 15,-3 0 0-15,-3 0 0 0,-5 6 0 16,-2-6 0-16,-3 0 0 0,-5 4 0 0,1-4 0 16,-5 1 0-16,-2 1 0 0,0-1 0 15,0 2 0-15,0 1 0 0,-31 1 0 0,31 3 0 0,-41 2 0 16,12 2 0-16,-2 1 0 0,-5 3 0 16,-2 2 0-16,-3 2 0 0,-2 0 0 0,-1 3 0 15,-1 0 0-15,0-1 0 0,2-3 0 0,5 2 0 16,0-2 0-16,8-2 0 0,1-1 0 0,7-3 0 15,1-2 0-15,10-1 0 0,4-3 0 0,6 0 0 16,1-2 0-16,0-3 0 0,26-1 0 0,0-1 0 16,7 0 0-16,5 0 0 0,8 0 0 0,5 0-19 15,5-17-32-15,2 17-9 0,3 0 0 0,0-16 19 16,3 16 33-16,0 0 9 0,-1 0-2 0,1 0-3 16,-5 0 7-16,-3 0-8 0,-9 0 2 0,-8 0-1 15,-10 0-3-15,-11 20 14 0,-7-20 20 0,-11 18 17 16,0-18 19-16,-29 21-7 0,4-12-19 0,-9 6-15 15,-5-4-19-15,-9 0-3 0,-6 2 0 0,-5-1 0 16,-1-1 0-16,-7 0 0 0,-1 0 0 0,1-2 0 16,1 1 0-16,3 0 0 0,7-1 0 15,2 1 0-15,7-1 0 0,9-1 0 0,9 2 0 0,6-3 0 16,10 0 0-16,4-1 0 0,6 1 0 16,3-2 0-16,31 0 0 0,-2-3 0 0,6 0-7 15,10-1-57-15,6-1-40 0,11 0-47 0,2 0-22 16,6 0 41-16,3 0 35 0,0-18 46 0,1 18 26 15,2 0 17-15,-3 0 2 0,-3-16 6 0,-6 16 3 16,-10 0-4-16,-13 0 3 0,-11 0-5 16,-9 0 5-16,-18 0 18 0,-3 0 20 0,-27 24 32 0,-3-24 24 15,-12 21 20-15,-8-8 19 0,-10 3-2 16,-6-1-30-16,-6 2-34 0,-4-1-38 0,0 4-31 0,2-1 0 16,-1 1 0-16,8-1 0 0,4-2 0 0,7 3 0 15,9 0 0-15,8-4 0 0,8-1 0 16,13-3 0-16,8-2 0 0,10 0 0 0,0-4 0 0,39-3 0 15,-7-2-14-15,10-1-53 0,8 0-53 16,8 0-51-16,6 0-21 0,5 0 26 0,7-19 43 16,-1 19 49-16,3 0 35 0,-1 0 24 0,-3 0 12 15,-7 0-1-15,-6 0-1 0,-13 0 1 0,-10 0-5 16,-14 0 4-16,-13 18 7 0,-11-18 6 16,0 24 21-16,-45-10 37 0,7 3 25 0,-10 3 27 15,-7-1 6-15,-7 3-15 0,-7 0-15 0,-2 1-5 16,-1-1 3-16,0-2-14 0,4 1-15 0,5-1-26 15,5-3-28-15,6 0-9 0,12-3 0 0,8-2-9 16,7-3-5-16,13-1-10 0,9 1-26 0,3-3-29 16,29-3-41-16,0 0-31 0,9-2-18 0,5-1-12 15,11 0-6-15,4 0 4 0,7 0 18 0,3 0 43 16,2-22 50-16,3 22 36 0,-2 0 29 0,-4-17 8 16,-6 17 0-16,-9 0 2 0,-10 0-3 0,-11 0 2 15,-10 0 33-15,-14 0 40 0,-7 0 36 0,0 0 31 16,-34 0-6-16,7 21-11 0,-9-21-21 15,-9 22-14-15,-7-22-4 0,-4 25-1 0,-5-10 13 0,-4 1 11 16,2-1-4-16,-4 4-22 0,4-2-31 0,4 3-31 16,3 0-17-16,9-1-3 0,6 0 2 0,8-2-4 15,8 0-3-15,12-4 1 0,10 0-12 16,3-5-38-16,25 1-33 0,2-5-39 16,9 0-16-16,7-4 19 0,8 2 10 0,8-2 23 0,2 0 23 15,8 0 28-15,-1 0 22 0,-1 0 16 0,0 0 2 16,-5 0 0-16,-7 0-2 0,-5 0 2 0,-12 0 0 15,-10 0 2-15,-9 0 4 0,-12 0 5 0,-7 0 23 16,0 19 10-16,-38-19 26 0,10 27 1 0,-9-10-7 16,-5 0-13-16,-6 2-25 0,-2 0-9 0,-4 1-14 15,5-3-1-15,2 0-3 0,0 0 2 16,6-2-3-16,3-3-5 0,8-1 0 0,6-3-4 0,6 1-5 16,5-4-11-16,6 1-4 0,7-2-11 0,0-4-14 15,0 0 0-15,29 0-3 0,-7 0 13 0,1 0 12 16,5 0-2-16,0 0 5 0,1 0-12 15,-2-15-3-15,-4 15 10 0,-2 0-1 0,-8 0 11 16,-3 0 8-16,-10 0 7 0,8 0 9 0,-8 0 4 16,0 0 3-16,0 0 3 0,-28 15 2 0,28-15 9 15,-28 14 6-15,12-14-2 0,0 17-6 0,2-17-11 16,1 17-4-16,13-17-2 0,-18 15 2 0,18-15 0 16,-10 9 1-16,10-9 2 0,0 7 1 0,0-4 3 15,0 2 4-15,0-2-1 0,0 3 8 16,0-1 11-16,0 3 6 0,0 1 16 0,0 3 5 15,0 3-2-15,0 2 4 0,0 5 0 0,0 7 9 16,-20 2 8-16,20 5 4 0,-15 6 18 0,15 4-7 16,-18 4-21-16,18 6-22 0,-17 1-36 0,17 0-15 15,-19 1 0-15,11 0 0 0,0-2 0 0,-1-1 0 16,2-4 0-16,-1-3 0 0,2-4 0 0,0-2 0 16,2-6 0-16,0-4 0 0,1-4 0 0,3-4-22 15,0-7-125-15,0-1-150 0,0-6-258 0,0-2-279 16,0-8-387-16,0 0-362 0,0 0 91 0,0 0 299 15</inkml:trace>
  <inkml:trace contextRef="#ctx0" brushRef="#br2" timeOffset="441905.6626">14433 894 383 0,'-6'-7'9'0,"2"1"-13"0,-1-3 9 0,1 2-6 16,1-1-13-16,-3 2 25 0,3 1-11 0,1 1 4 15,2-1 16-15,0 2-11 0,-2-1 31 16,2-1 51-16,0 1 26 0,0 2 53 0,0-4 27 16,0 1 13-16,0 0 13 0,0 4 26 0,0-3 13 15,0 4-4-15,0-3 26 0,0 1 4 16,0 2 26-16,0 0 13 0,0 0 36 0,0 0 12 0,0 0-35 16,0 0-27-16,0 0-72 0,0 0-40 15,0 0-25-15,0 0 1 0,0 0-3 0,0 0-15 16,0 0 0-16,0 0-8 0,0 0-12 0,0 0-9 15,0 0-8-15,0 0 5 0,0 0 18 0,0 0 3 16,0 0 9-16,0 29-2 0,0-12-7 0,0 4 3 16,0 6 1-16,25 6-11 0,-25 2-41 0,20 4-35 15,-20 4-35-15,20 1-30 0,-6 6 0 0,-3-1 0 16,-11 1 0-16,18 4 0 0,-11-3 0 0,-7 2 0 16,10-3 0-16,-5 1 0 0,-5-2 0 0,3-3 0 15,-3-3 0-15,2-2 0 0,-2-4 0 0,0-4 0 16,2 0 0-16,-2-5 0 0,1-4 0 0,0-5 0 15,1-1 0-15,1-4 0 0,-1-2 0 16,-2 0 0-16,2-2 0 0,1-4 0 0,0 3 0 16,-2-2 0-16,0-1 0 0,0 0 0 0,2 2 0 0,-3-2 0 15,0 1 0-15,0 0-18 0,0-1-65 0,0 1-71 16,0-2-86-16,0 0-84 0,0-1-79 16,0-1-128-16,0-1-38 0,-18-2-150 0,18 0-127 15,0 0-2-15,-11 0-212 0,11 0 155 0,0 0 190 16,-12 0 199-16</inkml:trace>
  <inkml:trace contextRef="#ctx0" brushRef="#br2" timeOffset="442680.7547">14459 1955 714 0,'0'0'69'0,"0"0"75"0,0 0 59 16,0 0 70-16,0 0-3 0,0 0-30 0,0 0-1 15,0 0-2-15,0 0 2 0,0 0 17 0,0 0 12 16,0 0-11-16,0 0 11 0,0 0 37 0,0 0-18 16,0 0-23-16,0 0-40 0,0 0-67 0,0 0-32 15,0 0-4-15,18-20-11 0,-18 20 16 0,0 0 14 16,0 0 23-16,0-13 35 0,13 13-1 0,-13 0 2 15,0 0-25-15,0 0-25 0,0 0-15 0,0 0-15 16,0 0-9-16,0 17-27 0,9-17-28 0,-9 20-21 16,4-20-13-16,-1 28-12 0,1-13 1 0,1 0-1 15,-1 2-7-15,0-2 3 0,2 0-5 16,-2-1 3-16,3 0-2 0,-1-1 1 0,0-3-2 16,-4-1 0-16,2-2 0 0,-2-3 3 15,1 1 3-15,-2-2-8 0,-1-2 5 0,0 0-6 0,0-1-1 16,0 0 2-16,0 0-1 0,0 0-4 15,0-18-16-15,-18 18-6 0,18-20-21 0,-15 20-20 16,15-29-4-16,-19 11-14 0,19-1 4 0,-22-2 19 0,22 2 10 16,-16-2 25-16,5 4 17 0,7 0 8 0,-3 4 11 15,7 5 4-15,-5 0 1 0,5 4 3 16,0 1 1-16,0 3 1 0,0 0 4 0,0 0 2 0,0 0 2 16,0 0 8-16,0 0 6 0,0 0 13 0,19 0 18 15,-19 0-1-15,22 17-2 0,-4-17-11 16,0 0-20-16,2 17-7 0,3-17-7 0,1 11-9 0,-2-11 0 15,1 9-7-15,-2-9 0 0,-6 12 7 16,3-8 2-16,-5 1 14 0,-3-2 15 0,-1 1 18 16,-5-2 15-16,-2 2 12 0,-2 0 13 15,0-1-6-15,0 1-4 0,0-1-12 0,-25 2-24 0,25 4 1 16,-29-1-3-16,12 1-13 0,-4 1-8 16,4 1-18-16,-2 3-14 0,-1 2 0 15,4 0 0-15,1 0 0 0,1 0 0 0,5 0-12 0,2-2-91 16,7-2-112-16,0-2-145 0,0-3-263 0,0-5-162 15,25-2-353-15,-25 0-280 0,38 0 5 0,-13-29 253 16</inkml:trace>
  <inkml:trace contextRef="#ctx0" brushRef="#br2" timeOffset="443169.9198">15096 1027 2727 0,'0'-2'76'0,"0"1"82"0,-13 1 94 0,13-1 77 0,0 1 48 15,0 0 7-15,-12 0-32 0,12 0-16 0,0 0-37 16,0 16 20-16,-6-16 26 0,6 22-4 16,0-5-31-16,0 6-61 0,0 3-54 15,0 5 2-15,0 5-14 0,20 0-28 0,-20 3-32 0,0 2-57 16,0 1-40-16,15-4-25 0,-15 1-3 0,0-3-8 16,10-4-37-16,-10-2-52 0,0-5-75 0,7-2-82 15,-7-3-120-15,0-5-142 0,0-4-101 16,0-2-264-16,0-3-136 0,0-4-167 15,0-2 31-15,0 0 354 0</inkml:trace>
  <inkml:trace contextRef="#ctx0" brushRef="#br2" timeOffset="443496.9275">15678 1316 2505 0,'0'-4'59'0,"-20"-2"35"16,20 3 40-16,0 1 46 0,-18-5-4 0,18 5 42 16,-11-1 43-16,11 3 17 0,-10-1 35 0,10-1-13 15,-10 2-48-15,10 0-40 0,-7 0-56 16,3 0-16-16,-1 0 45 0,-1 0 54 0,0 0 43 0,-2 24-6 16,1-24-9-16,-5 20-30 15,2-6-47-15,-3 3-15 0,1 2-37 0,-1 3-9 0,-1 0 17 16,1 5 12-16,-1-2 7 0,7 0-19 0,1 2-47 15,5 1-40-15,1 0-37 0,0-3-22 16,0-2 0-16,33-2 0 0,-13-4 0 0,5-2-44 0,1-7-73 16,4-4-71-16,4-3-61 0,-2-1-26 0,-1 0-28 15,-2 0-99-15,-5 0-114 0,-4-19-181 16,-4 19-259-16,-5 0-112 0,-6 0-145 0,-5 0 181 0,0 0 361 16</inkml:trace>
  <inkml:trace contextRef="#ctx0" brushRef="#br2" timeOffset="445613.5765">15308 8547 948 0,'0'-2'112'0,"0"-3"103"0,0 1 84 16,0-1 86-16,0 0-26 0,0 0-28 0,0 0 19 16,0 0 13-16,0 2 11 0,0 1 4 0,0-2-54 15,0 3-61-15,0-1-78 0,0 2-57 0,0-2-26 16,0 1-14-16,0 1 11 0,0 0 31 0,0 0 31 16,0 0 5-16,0 0 33 0,0 22 11 0,0-22 2 15,0 27 28-15,0-7-18 0,0 6-6 16,0 1-1-16,0 8 15 0,0 7 29 0,21 2-54 15,-21 9-59-15,24 4-69 0,-24 4-77 0,26 3 0 16,-14 5 0-16,-1 2 0 0,-1-1 0 0,-2 2 0 16,-1-4 0-16,0-5 0 0,-2-1 0 0,1-3 0 15,-1-6 0-15,-1-4 0 0,0-6 0 0,0-4 0 16,3-5 0-16,-2-3 0 0,0-4 0 0,-1-5 0 16,2-4 0-16,-1-3-45 0,0-4-51 0,-1-3-43 15,0-2-40-15,-1-1 10 0,0-3 11 16,-1 0 6-16,0-2-7 0,0 1-9 0,-2 1-12 15,1 0-27-15,-1 1-32 0,0 1-60 0,0 1-15 16,0-1-22-16,0 3-64 0,0-2-50 0,-20-1-70 16,20 1-28-16,0-1 40 0,-15-1 68 15,15-3-30-15,0 2-24 0,0-2 55 0,0 0 37 0,0 0 101 16,0 0 128-16,0 0 52 0</inkml:trace>
  <inkml:trace contextRef="#ctx0" brushRef="#br2" timeOffset="446198.8365">15479 9936 2763 0,'0'0'80'15,"0"0"63"-15,0 0 87 0,0 0 95 0,0 0 19 16,0 0 25-16,0 0-37 0,-17 0-69 0,17 0-59 15,0 0-63-15,0 0-37 0,0 15-5 0,0-15-28 16,0 0-2-16,0 0 21 0,0 0 8 0,0 11 27 16,0-11 8-16,0 0 6 0,17 10 5 0,-17-10-3 15,0 9 8-15,13-5-7 0,-13-1-13 16,0 0-21-16,0 0-16 0,0 0-3 0,0-3-10 16,0 2-4-16,0 0-16 0,0-2-20 0,0 0-15 15,0 0-11-15,0 0-5 0,0 0-10 0,0 0-1 16,0-20 1-16,0 20-9 0,0-21-3 0,-16 21-12 15,16-25-23-15,-18 9-13 0,8 0-5 16,-1-1 10-16,-1 2 25 0,0 0 19 0,-1 1 9 0,4 3 4 16,0 0-2-16,3 3 2 0,1 3 2 0,2 4 2 15,0-4 0-15,2 5-3 0,-1 0 9 0,2-1 2 16,0 1 2-16,0 0 2 0,0 0-5 0,0-2-7 16,20-2-6-16,-20 1 2 0,26 1 0 0,-9-2 2 15,2-1 6-15,1-1-2 0,3 4-2 0,-1-1 0 16,-1 3-2-16,-2 0 2 0,1 0 2 0,-5 0 1 15,1 0 3-15,-5 24 4 0,-1-24 4 16,-2 17 8-16,-3-17 4 0,0 19 12 0,-3-19 15 16,0 18 10-16,-2-18 16 0,0 17 11 0,0-17 1 15,0 11 8-15,0-5 8 0,-23-1-9 0,23 2-22 16,-18-2-29-16,18 3-31 0,-23-1-20 16,23 2 0-16,-25 1 0 0,13 0 0 0,0 4 0 15,1-2 0-15,1 2 0 0,2 1 0 0,-1 2 0 16,6-5 0-16,0 2 0 0,3-2-23 0,0 0-112 15,0-4-135-15,0-2-188 0,20-3-256 0,-20-3-209 16,27 0-238-16,-12 0-261 0,5-29 111 0,-2 29 321 16</inkml:trace>
  <inkml:trace contextRef="#ctx0" brushRef="#br2" timeOffset="446617.8827">15881 8894 346 0,'16'-5'6'0,"-16"-3"17"15,0 1 22-15,8-2 16 0,-8 1 44 16,0 0 51-16,0-1 71 0,5 0 68 0,-5-1 4 0,0 3-19 16,0-3-30-16,0 3-17 0,0 0 17 0,0 2 21 15,0 2 32-15,0-2 21 0,0 1 21 0,0 3-18 16,0 1-27-16,0-2-10 0,0 2-50 0,0 0 0 16,0 0 6-16,0 0 29 0,0 0 42 0,0 0 18 15,0 24-12-15,0-24-62 0,0 30-8 0,0-10 8 16,17 8 6-16,-17 3-46 0,0 7-73 0,0 5-80 15,0 1-68-15,0 4 0 0,0 2 0 16,0-2 0-16,0 1 0 0,0-4 0 0,0-3 0 16,0-4-107-16,0-4-111 0,0-5-129 0,0-5-214 15,0-3-101-15,0-8-151 0,0-5-184 0,17-2-79 16,-17-6-63-16,33 0 123 0,-16-27 312 0</inkml:trace>
  <inkml:trace contextRef="#ctx0" brushRef="#br2" timeOffset="446961.6851">16302 9107 3113 0,'2'-1'97'0,"-1"1"72"16,-1 0 63-16,0 0 99 0,0 0-18 0,0 0-18 16,0 0-28-16,0 0-73 0,0 0-73 0,0 0-43 15,0 0-27-15,0 0-12 0,0 0 36 0,0 0 17 16,0 19 23-16,0-19 26 0,0 20 2 0,0-5 15 15,0 1 9-15,0 3 0 0,0 1-27 0,0 5-20 16,0-1-30-16,0 2-33 0,-16 1-15 0,16-1-17 16,0 0-9-16,0 1-7 0,0-4 3 0,0 1 0 15,0-5-6-15,0 0 4 0,0-6-10 16,0-1-2-16,21-3 0 0,-21-4-19 0,26 0-15 16,-10-5-33-16,-2 2-27 15,4-2-12-15,-2 0-14 0,2 0 0 0,-3 0 1 16,1 0-23-16,-2-17 2 0,-1 17-2 0,-2 0-13 0,-3 0 3 0,1-16-15 15,-5 16-34-15,0 0-79 0,-2 0-126 16,-2 0-113-16,0-9-81 0,0 9-74 0,0-8-69 0,0 3 103 16,0-2 58-16,-24 0 197 0</inkml:trace>
  <inkml:trace contextRef="#ctx0" brushRef="#br2" timeOffset="447228.4514">16389 9326 1933 0,'-1'0'60'0,"0"0"47"16,1 0 32-16,0 0 60 0,0 0 4 0,0 0 20 16,0-16 39-16,0 16 3 0,0 0-12 0,23-17-3 15,-23 17-27-15,14 0-29 0,-14-10-36 0,16 10-40 16,-16 0-33-16,16 0-34 0,-16-7-17 15,15 7-23-15,-15 0-11 0,14 0-11 0,-9 0-28 16,0 0-51-16,2 0-77 0,-2 0-95 0,-1 0-87 16,1 0-69-16,-1 0-49 0,0 0-64 0,0 0-86 15,2 0 42-15,-3 0 18 0,1 0 167 0</inkml:trace>
  <inkml:trace contextRef="#ctx0" brushRef="#br2" timeOffset="447481.8997">16353 9116 2925 0,'0'0'101'16,"0"-2"102"-16,0 1 104 0,0-1 116 0,0 0-4 15,0 0-27-15,23 0-51 0,-23-1-92 16,27 0-79-16,-8 3-72 0,1-5-51 0,2 4-37 0,0-1-47 16,1 2-72-16,0 0-106 0,-4 0-199 15,-1 0-265-15,-2 0-243 0,-2 0-203 0,-3 0 125 16,-3 18 294-16</inkml:trace>
  <inkml:trace contextRef="#ctx0" brushRef="#br2" timeOffset="449635.4167">6912 6240 1752 0,'0'-3'80'0,"0"3"49"0,0 0 72 0,0 0 69 0,0 0-10 16,0 0 31-16,0 0 25 0,0 0 36 0,0 0 47 15,0 22-5-15,0-22-48 0,0 20-38 0,0-4-28 16,0 2 21-16,0 5 21 0,15 6 19 0,-15 0-28 15,0 2-61-15,17 3-52 0,-17 1-83 16,0 0-66-16,11-3-35 0,-11 2-29 0,0-4-36 16,7-2-53-16,-7-2-86 0,0-5-144 0,0-1-149 15,0-2-188-15,0-5-288 0,0-2-231 0,0-4-58 16,0-5 196-16,0-2 374 0</inkml:trace>
  <inkml:trace contextRef="#ctx0" brushRef="#br2" timeOffset="449913.2592">7183 6498 2337 0,'1'-7'80'0,"-1"2"68"0,0 0 74 0,0 2 66 16,0 1 29-16,0 1 38 0,0 1-1 0,0 0 0 15,0 0-58-15,0 0-64 0,0 0-36 0,0 21-28 16,0-21 8-16,0 17 21 0,0-3-6 0,17 1 27 16,-17 2-6-16,0-1-35 15,18 6-16-15,-18-1-62 0,0-1-56 0,11 0-28 0,-11-1-16 16,0-2-9-16,0 0-18 0,0-3-44 0,0-1-64 16,0-2-76-16,0-1-92 15,0 0-50-15,-17-2-80 0,17-1-156 0,0-5-112 0,-17 2-65 16,17-3-155-16,-11-1 125 0,11 0 121 0,0 0 162 15</inkml:trace>
  <inkml:trace contextRef="#ctx0" brushRef="#br2" timeOffset="450380.9596">7160 6529 2983 0,'0'0'86'0,"0"0"58"0,-15 0 54 0,15-2 66 0,0 0-4 16,-11 0-5-16,11-1 8 0,0 1 9 0,-9 1-46 15,9-1-37-15,0 0-39 0,0 1-65 16,0 0-36-16,0 0-21 0,0-1-17 0,0-2-7 16,0 0-6-16,0-1-4 0,27-1-14 0,-27-2-10 15,26-2-5-15,-8 0 3 0,3 0 1 0,-1 1 6 16,1 0 16-16,1 4 9 0,-3 1 9 16,0 3 6-16,-2 1 1 0,-4 0 17 0,-2 0 26 0,-4 22 20 15,-3-22 11-15,-2 30 3 16,-2-12 3-16,0 0 3 0,0 0 15 0,-24 4-12 0,24-5-18 0,-26 3-35 15,26-1-26-15,-32-1-7 0,17-2-14 16,-2 1 4-16,4-4-11 0,0 0-12 0,3-3-22 16,1 0-51-16,9-5-34 0,-10-1-32 0,10-2-24 15,0-2 19-15,0 0 23 0,0 0 16 0,21 0 43 16,-21 0 21-16,30-21 11 0,-10 21 17 0,0 0 10 16,5-15 10-16,-1 15 10 0,1 0 5 0,-2 0 10 15,0 0 19-15,-1 0 9 0,-2 0 21 0,-2 0-2 16,-3 0-7-16,0 0 10 0,-3 0-14 0,-5 25-9 15,-5-25-4-15,0 24-21 0,-2-10 9 0,0 1 5 16,-22-1-10-16,22 3 6 0,-34-2-10 0,13 2-6 16,-3-2-5-16,-5-1-14 0,-2 1-22 0,-3-1-37 15,-1-2-28-15,-1 0-49 0,3-4-64 16,1 1-137-16,2-4-190 0,3-2-150 0,3-3-228 16,4 0-3-16,6 0 145 0,2-24 208 0</inkml:trace>
  <inkml:trace contextRef="#ctx0" brushRef="#br3" timeOffset="463826.4454">8539 7366 389 0,'0'0'-2'0,"0"0"-14"0,0 0-12 0,0 0-17 16,0 0-15-16,0 0 1 0,0 0 15 0,0 0 31 15,-18 0 41-15,18 0 35 0,-18 17 20 0,18-17-3 16,-24 0-3-16,24 19 6 0,-22-19 28 0,22 9 26 15,-15-9 40-15,15 0 34 0,-12 9 11 0,12-9 5 16,-8 0 16-16,8 0 11 0,0 0 12 0,0 0 15 16,0 0-2-16,0 0 8 0,0 0 5 15,0 0 1-15,0 0-23 0,0 0-50 0,0 0-53 16,0 0-40-16,0 0-23 0,0 0 3 0,0 0-9 16,0 0-2-16,0 0-1 0,0 0-4 0,-14 0 7 15,14 0 14-15,0 0-5 0,0 0 8 0,0 0 12 16,0 0 1-16,0 0 1 0,0 0-18 0,0 0-4 15,0 0-12-15,0 0 7 0,0 0-4 0,0 0-18 16,0 0 0-16,0 9-13 0,0-9-5 0,17 0 1 16,-17 0-17-16,17 6-9 0,-4-6-11 0,3 6-9 15,2-6-10-15,2 4-3 0,3 0-4 0,2-3-1 16,4 1 5-16,2 2-1 0,2-2 5 16,3 0 8-16,2-1 4 0,3-1 2 0,3 0 3 0,2 0 0 15,1 0 8-15,3 0 12 0,2 0 22 16,3 0 7-16,2 0-9 0,2 0-14 0,1 0-24 15,4-15-8-15,0 15 4 0,1 0 9 0,-1 0 3 16,-2 0 0-16,-1-11-6 0,-1 11-12 16,-4 0-7-16,0 0-6 0,-2-8 0 0,-1 8 7 15,-1-3-7-15,-3 3 2 0,-5-2-5 0,-3 2 0 16,-5-2 2-16,-4 2-1 0,-6 0-3 0,-4 0 1 16,-7 0 1-16,-1 0 2 0,-3 0 3 0,-4 0-9 15,0 0 4-15,-5 0-3 0,1 0 4 0,-1 0 5 16,0 0 1-16,-1 0-2 0,-1 0-5 0,2 0-2 0,0 0 0 15,0 0-1-15,0 0 2 0,0 0 1 16,-1 0-3-16,-1 0 0 0,3 0 2 0,-3 0 2 16,0 0 1-16,0 0 0 0,0 0-7 0,0 0 0 15,0 0 3-15,0 0 0 0,0 0 4 0,0 0 0 16,0 0-3-16,0 0-2 0,0 12 4 0,0-12-2 16,0 0-3-16,0 0 6 0,0 0-4 0,0 0 2 15,19 7 2-15,-19-7-4 0,0 0 0 0,12 4 0 16,-12-4 0-16,0 0 6 0,0 0-6 0,10 0 5 15,-10 0-4-15,0 0-4 0,0 0 1 16,0 0-3-16,0 0-5 0,0 0 2 0,0 0 7 16,0 0-1-16,0 0 11 0,0 0-2 0,0 0-7 15,0 0 1-15,0 0 0 0,0 0-4 0,0 0 5 16,0 0 1-16,0 0-5 0,0 0 9 0,0 0-1 16,0 0 2-16,0 0 3 0,0 0-2 0,0 0 1 15,0 0-2-15,0 0-2 0,0 0-2 0,0 0 0 16,0 0-2-16,0 0-3 0,0 0-2 0,-19 0 2 15,19 0 0-15,0 0 5 0,0 0-3 0,0 0-1 16,-12 0 0-16,12 0-8 0,0-11-2 0,0 11 0 16,0 0-2-16,0-8 5 0,0 8 6 0,0-9-4 15,0 3 1-15,0 0-2 0,-5 1 0 0,5-3-3 16,-3 1-7-16,0-2-3 0,-1 4-6 0,-1-3 8 16,0 1 9-16,0 1 4 0,1-2 7 15,-2 2-5-15,0 0 0 0,2 2 1 0,-1-1 0 16,-1 0 3-16,1-1 3 0,-3 2-3 0,1-1 0 15,1 1-2-15,-1 0 0 0,0-1 5 0,2 1 3 16,-1 0 1-16,2 0 2 0,1 1-3 0,-3 0 2 16,2 0 13-16,-1 1 9 0,0-1 11 0,1 3 4 15,0-2 3-15,0 2 1 0,0 0-1 0,4 0 20 16,-3 0 1-16,3 0-15 0,0 0-10 0,0 0-28 16,0 0-17-16,0 0 0 0,0 0 0 15,23 17 0-15,-23-17 0 0,32 11 0 0,-10-11 0 16,4 14 0-16,4-14 0 0,0 16 0 0,4-8 0 15,-1 1 0-15,-3-2 0 0,0 2 0 0,-5-1 0 16,-2 0 0-16,-5-1 0 0,-3 0 0 0,-5 0 0 16,-3 0 0-16,0 0-5 0,-4-1-6 0,-3-1-11 15,0 1-6-15,0-1 0 0,0 1 7 0,0-2 10 16,-23 3 5-16,23-2 1 0,-23 0 4 0,23-1-2 16,-30 1 7-16,14-2-5 0,-3 3 4 0,1 0 1 15,0-1-8-15,-1 0 12 0,-1 2-4 0,2-1 2 16,-2 1-2-16,3 1-2 0,0 1-3 15,1-1-3-15,2 0 7 0,1 1 3 0,3-1-1 0,2 1 5 16,2-1-5-16,2-2-2 0,1 0 3 16,2-1-5-16,0-1 7 0,0 0-4 0,1 0-5 15,0-4 5-15,0 0-5 0,0 0-1 16,0 0 2-16,0 0-9 0,0 0 3 0,19-18 3 0,-19 18-4 16,0-22 0-16,22 7 2 0,-22-2 0 15,16 0-2-15,-16-1 6 0,0 1-6 0,0 3 0 0,0 2 2 16,0 0-1-16,0 4-13 0,0 8-58 0,0-7-97 15,0 7-128-15,0 0-223 0,-19 0-200 0,19 0-363 16,-14 0-243-16,14 0-141 0,-16 24 260 0</inkml:trace>
  <inkml:trace contextRef="#ctx0" brushRef="#br3" timeOffset="464165.931">6911 7570 250 0,'-12'0'-63'0,"3"-3"1"0</inkml:trace>
  <inkml:trace contextRef="#ctx0" brushRef="#br3" timeOffset="464600.493">7004 7361 737 0,'0'-4'66'0,"0"0"83"0,7 2 90 0,-7 0 77 16,5-2-27-16,-5 2-11 0,0-1-24 16,4 3-7-16,-4 0 49 0,0 0 26 0,0 0 28 15,0 0 31-15,0 0-25 0,0 0-24 0,1 0-43 0,-1 0-39 16,2 0 28-16,3 0 35 0,0 0 30 0,0 18-4 16,2-18-21-16,1 21-30 0,2-7-7 15,1 3 19-15,-2 2-41 0,1 2-76 0,-4 4-75 0,1 0-78 16,-1 0-30-16,-1 0 0 0,-1 2 0 15,-2 0 0-15,0-3 0 0,0 0-31 0,-1-2-72 16,-1-3-73-16,0-1-85 0,0-3-74 0,0-4-87 16,2 1-121-16,-2-3-123 0,2-4-212 0,0-2-140 15,0-3-127-15,1 0 24 0,1 0 318 0</inkml:trace>
  <inkml:trace contextRef="#ctx0" brushRef="#br3" timeOffset="464890.8471">7372 7510 3742 0,'0'0'82'0,"-19"0"61"16,19 0 56-16,0 0 54 0,0 0-18 0,0 0-2 16,0 0-5-16,0 0 3 0,0 0-24 0,0 0 5 15,0 0-21-15,0 0-23 0,0 0-10 0,25 22-16 16,-25-22 0-16,19 24-4 0,-19-7-4 0,19 1-39 15,-19 4-18-15,15 3-26 0,-15 0-29 0,0 2-6 16,9-2-10-16,-9 1-3 0,0-2-2 0,0-3 0 16,0-1-1-16,0-2-15 0,0-2-33 15,0-6-43-15,0 3-62 16,0-6-66-16,0 1-62 0,0-4-70 0,-20-4-57 0,20 0-120 0,0 0-157 16,-14 0-65-16,14-25-163 0,-9 25 36 0,9-30 115 15,0 9 178-15</inkml:trace>
  <inkml:trace contextRef="#ctx0" brushRef="#br3" timeOffset="465368.41">7386 7529 2416 0,'0'-4'74'0,"-15"3"61"0,15-2 60 0,-16 0 71 16,16 1 0-16,-11-2 53 0,11 4 41 0,-9-1 3 15,9 1-26-15,-6 0-78 0,4-1-80 0,1 1-43 16,1 0-24-16,0 0-11 0,0-2-3 0,0 1-29 0,0-3-18 15,0 1-20-15,0-2-11 0,17 0 5 16,-17 0-11-16,15-2 0 0,-15-1-10 0,20-1-6 16,-9 1 3-16,4 1-11 0,-1 2 6 0,4-1 5 15,1 0 0-15,0 1 11 0,0 1-3 0,-1 4-6 16,-1 0-1-16,1 0-6 0,-4 0-2 0,-1 0 14 16,-4 0-2-16,-1 25 9 0,-4-25 7 0,-1 20-10 15,-3-20 14-15,0 25-6 0,0-11 10 0,0 0-4 16,0-1-1-16,-26 0-2 0,26 0-9 0,-17 0 1 15,17-1-9-15,-16 1-4 0,16-4-3 16,-13 0 1-16,13-2 0 0,0-2 0 0,-13-2-9 16,13 0-7-16,0-3-39 0,0 0-39 0,0 0-21 15,0 0-19-15,25 0 29 0,-25-20 42 0,29 20 28 16,-9 0 30-16,2-20 13 0,1 20-8 0,2 0 1 16,-1 0 4-16,-1 0 6 0,-1 0 13 0,1 0 15 15,-3 0 11-15,-3 0 25 0,-1 0 17 0,-6 26-1 16,-3-26-5-16,-5 28-17 0,-2-13-6 0,0 0 6 15,0 3 4-15,-30 0-10 0,9 0-14 0,-5 0-17 16,0 0-22-16,-5 0-23 0,-3-1-40 0,-3 0-45 16,-1-2-59-16,-3-1-52 0,1-4-44 0,2-1-57 15,0-4-137-15,4-5-176 0,1 0-139 16,5 0-247-16,5 0 27 0,5 0 236 0,7-22 220 16</inkml:trace>
  <inkml:trace contextRef="#ctx0" brushRef="#br3" timeOffset="470415.4608">17620 2975 1732 0,'0'0'41'16,"0"0"55"-16,0 0 50 0,0 0 49 0,0 0 8 15,0 0-9-15,0 0 34 0,0 0 35 0,0 0 43 16,0 0 27-16,0 0-8 0,0-15-38 0,0 15-46 16,0 0-25-16,0 0-36 0,0 0 9 0,0 0 12 15,0 0 20-15,0 0 34 0,0 0 16 0,0 0 10 16,0 0-7-16,15 0-18 0,-15 23-6 0,20-7 3 15,-8 4 7-15,0 5-34 0,4 5-67 16,-2 4-71-16,4 3-67 0,-6 6-21 0,3-1 0 16,-1 3 0-16,2 3 0 0,0-2 0 0,1 1 0 15,-2-1 0-15,-1-1 0 0,0-3 0 0,0 1 0 16,-3-3 0-16,-2-2 0 0,-1-1 0 0,-5-2 0 16,1-2 0-16,-2-1 0 0,-2 0 0 0,0-3 0 15,0-2 0-15,0-1 0 16,0 3 0-16,0-4 0 0,0 0 0 0,-21-1 0 0,21-2 0 0,0-1 0 15,-16 0 0-15,16-1 0 0,-13-1 0 16,13-3 0-16,-9 1 0 0,9 1 0 0,-6-1 0 16,6-3 0-16,0 3 0 0,-4-1 0 0,4-3 0 15,0 0 0-15,0-1 0 0,0-1 0 0,0-3 0 16,0-2 0-16,0 0 0 0,0-4 0 0,0 1 0 16,0-3 0-16,0 0 0 0,-2 0 0 0,2 0 0 15,0 0 0-15,-1 0 0 0,1 0 0 0,-1 0 0 16,0 0 0-16,0 0 0 0,1 0 0 0,0 0 0 15,-1 0 0-15,-1 0 0 0,2 0 0 0,0 0 0 16,0 0 0-16,0 0 0 0,0 0 0 0,0 0 0 16,0 0 0-16,0 0 0 0,0 0 0 0,0 0 0 15,0 0 0-15,0 0 0 0,0 0 0 0,0 0 0 16,0 0 0-16,0 0 0 0,0 0 0 0,0 0 0 16,23 0 0-16,-23 0 0 0,28 0 0 15,-7 0 0-15,5 0 0 0,4 0 0 0,1 0 0 16,4 14 0-16,0-14 0 0,1 12 0 0,-2-12 0 15,0 12 0-15,-4-5 0 0,-2 0 0 0,-3 0 0 16,-4 1 0-16,-5-3 0 0,-4 2 0 0,-3-2 0 16,-4 0 0-16,-5-1 0 0,0 0 0 0,0 3 0 15,-24-3 0-15,24 1 0 0,-39 1 0 16,11 1 0-16,-6 1 0 0,-5 0 0 0,-5 0 0 16,-5 1 0-16,-5 1 0 0,-3 0 0 0,-1 4 0 15,0-2 0-15,-1 1 0 0,5-1 0 0,3 2 0 16,4 1 0-16,8-3 0 0,4 2 0 0,8-2 0 15,5-1 0-15,9 0 0 0,4-1 0 0,8-1 0 16,1-1 0-16,0 1 0 0,41-4 0 0,-13 2 0 16,8-4 0-16,5-1-35 0,4-2-49 0,4 0-32 15,4 0-27-15,0 0 23 0,2 0 48 0,-3 0 31 16,0 0 26-16,1 0 9 0,-2 0 2 16,-3 0 4-16,-4 0 8 0,-6 0 8 0,-8 0 2 15,-6 0 22-15,-6 0 33 0,-7 17 47 0,-6-17 23 0,-5 0-27 16,0 15-38-16,-23-15-54 0,23 12-24 15,-39-12 0-15,13 13 0 0,-5-13 0 0,-4 9 0 0,-4-3 0 16,-1 0 0-16,-2-4 0 0,-1 4 0 16,1 0 0-16,6 1 0 0,0 2 0 0,1 4 0 15,6-3 0-15,6 0 0 0,3 2 0 16,6-3 0-16,5 2 0 0,3-4 0 0,6 3 0 0,0-4 0 16,30 1 0-16,-5-2-10 0,5 0-48 0,7 1-70 15,4-4-63-15,3 2-33 0,-1-4 26 0,6 3 58 16,-2-2 59-16,-2 1 41 0,0 0 26 0,-1 2 12 15,-3 1 6-15,1 1 14 0,-5 3 17 0,-3-2 21 16,-4 3 35-16,-7-1 18 0,-9 3 21 0,-7-2 17 16,-7 2 3-16,0 0-2 0,-29-2-42 0,3 2-40 15,-9 0-40-15,-8 0-26 0,-6 0 0 16,-4 0 0-16,-9 1 0 0,-7 0 0 0,-1 2 0 16,-2 0 0-16,0 1 0 0,4 1 0 15,6-1 0-15,7 0 0 0,11-3 0 16,12 1 0-16,8-3 0 0,13 2 0 0,8-4 0 0,3 0 0 0,25 0 0 15,-1-3 0-15,8 1 0 0,6-3-38 0,7-1-51 16,3-1-48-16,3-2-30 0,1 0 22 0,-2 0 47 16,0 0 50-16,-2 0 27 0,-4 0 17 15,-5 0 6-15,-3-15 0 0,-8 15 1 0,-5 0-5 16,-7 0 10-16,-7 0 39 0,-5 0 48 0,-4 0 49 16,0 0 30-16,-29 0-36 0,29 0-48 0,-37 0-47 15,14 17-40-15,1-17-3 0,-1 0 0 0,3 14 0 16,1-14 0-16,4 0 0 0,2 12 0 0,3-12 0 15,10 0 0-15,-11 7 0 0,11-7 0 0,0 0 0 16,0 0 0-16,0 3 0 0,0-3 0 0,0 3 0 16,0-3 0-16,0 2 0 0,0-2 0 0,18 3 0 15,-18-3 0-15,0 3 0 0,0-1 0 0,0 0 0 16,0 3 0-16,0-3 0 0,0 3 0 0,0-1 0 16,-16 0 0-16,16 0 0 0,0-1 0 0,0 1 0 15,0 0 0-15,0 2 0 0,0-4 0 0,0 5 0 16,0-1 0-16,0-2 0 0,0 2 0 0,0 1 0 15,0 0 0-15,0-1 0 0,0 0 0 16,0 3 0-16,0 2 0 0,0 0 0 0,0 1 0 16,0 0 0-16,0 4 0 0,0 2 0 15,0 4 0-15,0 5 0 0,0 2 0 0,0 5 0 16,0 5 0-16,0 9 0 0,0 1 0 0,0 6 0 0,-11 2 0 16,11 5 0-16,0 4 0 0,0 3 0 0,0 3 0 15,-8 1 0-15,8 0 0 0,-3 1 0 0,1-4 0 16,-1-2 0-16,0-5 0 0,1-2 0 0,-1-5 0 15,1-3 0-15,-1-5 0 0,0-4 0 0,1-5 0 16,-1-5 0-16,3-2 0 0,0-9 0 0,0-3 0 16,0-7 0-16,0-4 0 0,0-2 0 0,0-5 0 15,0-2 0-15,0 0 0 0,0 0 0 0,0 0 0 16,0 0 0-16,0 0-75 0,0-20-91 16,0 20-86-16,0 0-79 0,0-14-46 0,-16 14-62 15,16 0-73-15,-15 0-163 0,15-10-227 0,-13 10-186 16,13 0-172-16,-16 0 219 0,8-7 346 15</inkml:trace>
  <inkml:trace contextRef="#ctx0" brushRef="#br3" timeOffset="481332.4976">18112 1017 958 0,'0'-4'96'0,"0"0"60"0,0 2 18 16,0 1 31-16,0 0-64 0,0 1-42 0,0 0 6 15,0 0-4-15,0 0-6 0,0 0 42 0,0 0 41 16,0 0 41-16,0 0 53 0,0 0 0 16,0 0-20-16,0 17-12 0,0-17-31 0,0 10-21 15,0-10 24-15,0 19-5 0,0-10 0 0,0 4-7 0,0 1-32 16,23 1-15-16,-23 4 14 0,21 1 26 16,-21 3 39-16,25 7 4 0,-11 2-5 0,1 3-22 15,-1 7-41-15,1 6-7 0,0 3-33 0,0 9-15 16,-3 4-28-16,0 8-28 0,0 1-19 0,-1 4-23 15,0 1 1-15,0-5 2 0,-1 1 2 0,4-4 28 16,-2-7 20-16,2 0 7 0,-3-5-3 0,-1 0-28 16,0-4-29-16,-3 1-12 0,-2-3-6 0,-3-2 1 15,0-2 1-15,-2-3-2 0,0-2 3 0,0-3-8 16,0-3 4-16,0-4-5 0,0 1-3 16,0-2-1-16,0-4-21 0,0 0-14 0,0-2-22 15,0 0-13-15,0-5-2 0,0-2 3 0,0-2 2 16,0-3-12-16,0-2-34 0,0-5-63 0,0-3-101 15,15-1-91-15,-15 0-55 0,0-3-124 0,0 0-109 16,0 0-61-16,0-20-43 0,0 20-104 0,0-19 116 16,0 19 156-16,0-24 151 0</inkml:trace>
  <inkml:trace contextRef="#ctx0" brushRef="#br3" timeOffset="482007.7703">18323 2893 975 0,'-1'0'57'0,"1"0"46"0,0-19 42 15,0 19 57-15,0 0-8 0,0-14 4 0,0 14-18 16,0 0-1-16,0-12 1 0,0 12 2 0,0-6 22 16,14 6-15-16,-14-4-24 0,0 4-22 15,0 0-26-15,0 0-26 0,0 0 3 0,0 0 30 16,0 0 40-16,0 0 42 0,0 0 7 0,0 17-36 0,0-17-28 16,0 15-36-16,0-15-31 0,0 18 0 15,0-6-23-15,0-3-10 0,0 2 5 16,0 1-24-16,0 0 0 0,0-1-4 0,0 0 10 0,0-2 0 15,0 0-5-15,0-1-5 0,0-3-15 16,0 0-5-16,0-3 0 0,0 0 0 0,0 1 5 0,0-3 14 16,0 0 2-16,0 0 13 0,0 0-6 15,0 0 11-15,0 0 3 0,0 0-10 0,0 0-3 16,0 0-25-16,0 0-7 0,0-17-8 0,0 17-2 16,0-15 1-16,0 15-6 0,0-24-6 0,0 9 3 15,0-2-13-15,0-1 5 0,0 0 15 0,-19 2-15 16,19-1 22-16,-14 2 1 0,14 3 1 0,-15 0 23 15,15 5 6-15,-12 1 23 0,7 2 23 0,5 1 20 16,-5 1 8-16,5 2-11 0,-2-2-29 0,2 2-26 16,0 0-21-16,0 0-15 0,24 0 3 0,-24 0-10 15,33 0 5-15,-11 0 0 16,3 0-5-16,4 0 10 0,1 0-6 0,1 0 0 0,0 0 3 16,-2 0-5-16,-4 16 5 0,-3-16 7 0,-4 0 17 0,-4 0 16 15,-5 13 29-15,-4-13 45 0,-5 0 7 16,0 9 25-16,0-9 8 0,0 9-24 0,-30-3 0 15,30-3-19-15,-34 4-9 0,14 0-5 0,-2 0 3 0,-1 1-1 16,0 2-9-16,0 0-8 0,4 3-15 16,1 1-26-16,4-1-20 0,1 4-21 0,5 0-37 0,8 2-54 15,-8-4-89-15,8 2-126 0,0-3-202 16,0-2-141-16,29-2-339 0,-29-5-182 0,35-3-206 16,-12-2 143-16,1 0 426 0</inkml:trace>
  <inkml:trace contextRef="#ctx0" brushRef="#br3" timeOffset="482665.1576">18716 1111 2444 0,'0'0'81'0,"0"0"77"0,0 0 55 16,0 0 88-16,0 0 8 0,0 0 14 0,0 0 18 15,0 0-8-15,0 0-41 0,0 20-48 0,0-20-39 16,0 24-18-16,0-2-6 0,0 4-5 0,25 6 10 16,-25 7-42-16,25 5-28 0,-25 6-24 15,24 3-40-15,-12 2-21 0,0 2-14 0,-2-2-17 0,-1-1-7 16,1-4-4-16,-2-5-20 0,-1-5-44 0,0-3-83 16,1-6-83-16,-3-4-66 0,2-3-75 15,-1-7-152-15,-2 0-132 0,2-3-104 0,-2-3-188 16,0-5 120-16,3-2 147 0,-2-2 193 0</inkml:trace>
  <inkml:trace contextRef="#ctx0" brushRef="#br3" timeOffset="483925.5046">18520 7399 2379 0,'-13'-4'77'0,"13"2"60"15,0 1 62-15,0 0 65 0,0 0-29 16,-11 1 46-16,11 0 37 0,0 0 17 0,0 0 14 15,-7 0-58-15,7 0-60 0,0 23-32 0,0-23 0 16,0 32 13-16,0-10 23 0,0 7 16 16,0 8-28-16,0 8 0 0,23 8-21 0,-23 6-31 15,18 9-18-15,-18 5-43 0,22 7-20 0,-9 5-14 16,-2 5 1-16,0 2-2 0,0 0 0 0,-1 3 11 16,-3-3-1-16,-1-2 1 0,0-1-14 0,-3-5-29 15,0-5-14-15,-2-2-10 0,1-4 1 0,1-4-10 16,-3-5 0-16,1 1-6 0,2-5-5 0,-1-3 10 15,2 0-5-15,-2-5 1 0,0 0-1 0,2-5-5 16,2 0-3-16,-3-2 3 0,0-5 0 0,1-3 3 16,0-1-2-16,0-2-9 0,0-2 3 0,-2-4-7 15,0-4-12-15,0-1-21 0,-2-2-37 0,0-4-24 16,0 0-13-16,0-6-4 0,0-1-2 0,-19-1-14 16,19-4-14-16,0-2-36 0,-23-3-55 0,23 0-84 15,-15 0-81-15,15 0-41 0,-15 0-140 0,15-26-124 16,-9 26-64-16,9-19-208 0,0 19 71 15,0-22 181-15,0 22 189 0</inkml:trace>
  <inkml:trace contextRef="#ctx0" brushRef="#br3" timeOffset="484647.6537">18565 9890 1450 0,'0'0'113'0,"0"0"46"0,0 0 91 0,0 0 75 15,0 0-44-15,0 0 51 16,0 0 9-16,0 0 20 0,0 0-5 0,0 0-54 0,0 0-39 0,0 0-48 16,0 0 2-16,0 0 4 0,0 0-7 15,0 23-8-15,0-23-33 0,0 15-13 0,0-15-35 16,0 19-25-16,0-19-21 0,0 17-20 0,0-8-10 15,0-1 0-15,0 1 0 0,14 0 4 0,-14 0-1 16,13-1-7-16,-13 2-3 0,14-3-18 0,-14 0-4 16,13 0-7-16,-13-2-10 0,8-2-1 0,-8-1-5 15,0-2-2-15,4 0-10 0,-4 0-16 0,0 0-16 16,0 0-24-16,0-26-16 0,2 26-12 0,-2-24-38 16,1 8-28-16,-1 0-43 0,0-3-22 0,0-1 3 15,0 1 24-15,-19-1 48 0,19 1 65 0,0 1 55 16,-18 1 29-16,18 2 52 0,0 2-6 0,-14 1 12 15,14 3 17-15,0 1-12 0,0 0 18 0,0 4-9 16,0-1 0-16,0 2-6 0,0 0-22 16,0 0 10-16,25 0-15 0,-25 3 15 0,22 0 5 0,-8-2-15 15,1 2 12-15,1 0-32 0,2 0 2 16,-2 0-4-16,3 0-25 0,-3 0 4 0,1 0-3 16,-1 0 14-16,-3 0 30 0,-1 0 22 0,-1 16 26 15,-4-16 16-15,-1 0 20 0,-1 0 26 0,-3 10 12 16,-2-10 17-16,0 8 0 0,0-8-5 15,0 11-4-15,0-5-14 0,0 0-9 0,-18 2-19 16,18 0-16-16,0-1-2 0,-19 2-9 0,19-1-12 0,-15 1-27 16,15 3-22-16,-18-4-26 0,8 4-8 15,-2-2 1-15,0 2-8 0,1-2 7 0,0 1-16 0,2 0-52 16,0-2-70-16,2-3-89 0,2 0-107 0,3-4-179 16,2 1-122-16,0-3-256 0,0 0-170 0,0 0-199 15,23-22 12-15,-23 22 340 0</inkml:trace>
  <inkml:trace contextRef="#ctx0" brushRef="#br3" timeOffset="485263.1097">19157 8052 2664 0,'0'0'90'0,"0"0"74"0,0 0 88 0,0 0 105 16,0 0 33-16,0 0 38 0,0 23-39 0,0-23-4 15,0 20-11-15,0-4-1 0,0 6 25 16,0 3-43-16,0 9-60 0,0 5-58 0,19 4-28 15,-19 6-6-15,16 6-11 0,-16 6-12 0,16 1-46 16,-16 4-53-16,13 0-40 0,-13-1-41 0,15-2 0 16,-9-6 0-16,-1-6 0 0,1-5 0 0,-2-5-7 15,2-9-74-15,-1-8-85 0,-3-2-107 16,3-7-114-16,-2-5-106 0,-1-1-105 0,0-5-161 16,2-4-192-16,-2 0-97 0,2 0-83 0,1 0 114 15,-2-28 315-15</inkml:trace>
  <inkml:trace contextRef="#ctx0" brushRef="#br3" timeOffset="486046.6135">19612 8754 2345 0,'0'-5'60'0,"0"2"73"0,0 0 73 0,0 1 105 16,0 0 21-16,0 2 29 0,0 0 24 0,-19 0-44 15,19 0-16-15,0 0-63 0,0 17-35 0,-14-17 3 16,14 14-2-16,0-14 23 0,-8 22-8 0,8-10-18 16,-6 3-22-16,6 4-19 0,-8 0-9 0,4 1-16 15,1 3-9-15,0-1-21 0,-2 0-21 0,3 3-17 16,-2-2-24-16,0 1-16 0,4-1-23 15,-2-1-14-15,1-1-5 0,1-1-8 0,0-1 5 0,0-4-5 16,0 2-3-16,0-5 2 0,25-1-1 16,-25-1 1-16,22-3 0 0,-22-1-8 0,29-2-26 15,-13-4-22-15,2 0-26 0,2 0-18 0,0 0-9 16,1 0-1-16,0 0-12 0,-2-17-5 0,-1 17-7 16,-1 0-34-16,-3 0-53 0,-4-12-73 0,0 12-84 15,-5 0-44-15,1 0-110 0,-4 0-123 0,-2 0-71 16,0 0-99-16,0 0-61 0,0 0 109 0,-20 0 197 15</inkml:trace>
  <inkml:trace contextRef="#ctx0" brushRef="#br3" timeOffset="486322.5996">19554 9019 1804 0,'-2'0'94'0,"0"15"48"0,1-15 95 0,1 0 110 16,0 0-15-16,0 0 24 0,0 0 23 0,0 0-29 15,0 0-4-15,23 0-22 0,-23 0-95 0,22 0-55 16,-8-15-62-16,2 15-35 0,4 0-15 0,2-12-31 16,-1 12-17-16,-3-10-17 0,3 10-8 15,-5 0-8-15,2-9-6 0,-6 9-34 0,-2 0-36 16,-3 0-39-16,-1 0-86 0,-2 0-102 0,-2 0-121 15,-2 0-91-15,0 0-40 0,0 0-102 0,0 0 25 16,0 0 12-16,-22 0 111 0,22 0 236 0</inkml:trace>
  <inkml:trace contextRef="#ctx0" brushRef="#br3" timeOffset="486523.5099">19597 8801 3538 0,'-3'0'169'0,"3"0"82"16,-1 0 103-16,1 0 48 0,0 0-109 0,20 0-25 0,-20 0-51 15,29 0-16-15,-7 0-48 0,3 0-54 16,5-16-51-16,-1 16-61 0,2 0-97 0,-4-12-95 16,-2 12-153-16,-1 0-262 0,-5 0-197 0,-4 0-267 15,-3 0-62-15,-3 0 293 0</inkml:trace>
  <inkml:trace contextRef="#ctx0" brushRef="#br3" timeOffset="488925.5062">19380 1710 1357 0,'0'0'64'0,"0"0"41"0,0 0 46 0,0 0 36 16,0 0-47-16,0 0 9 0,0 0 13 0,0 0 16 15,0 0 43-15,0 0 3 0,0 16-12 0,0-16-14 16,0 0-15-16,0 14-21 0,0-14-24 0,0 13-17 16,0-6-29-16,0-4-12 0,0 4-9 0,0-1-7 15,0-2 3-15,0-4 7 0,0 2 28 0,0-1 22 16,0 0 13-16,0-1 2 0,0 0-32 16,0 0-42-16,0 0-17 0,0 0-18 0,0 0 0 15,0-17 15-15,0 17-14 0,-15 0-19 0,15-16-6 16,-12 16-8-16,12-12 8 0,-17 12 15 0,5 0 8 15,0-9 0-15,0 9-3 0,-3 0 11 0,0 0 3 16,0 0 34-16,-1 19 25 0,3-19 10 16,-2 28 19-16,1-9-16 0,5 4 0 0,0 1 3 0,6 5-14 15,1 2-1-15,2 0-16 0,0 0-13 0,27 1-9 16,-9-3-5-16,8-2-13 0,7-3-12 0,3-5-17 16,3-4-10-16,3-5-12 0,1-3-31 15,0-4-54-15,-5-3-103 0,-5 0-110 0,-7 0-87 0,-7 0-136 16,-6 0-216-16,-13-20-179 15,0 20-219-15,0 0 67 0,-37-15 319 0</inkml:trace>
  <inkml:trace contextRef="#ctx0" brushRef="#br4" timeOffset="496891.1143">8501 8664 607 0,'-5'0'33'0,"2"0"51"16,1 0 35-16,-2 0 34 0,3 0 11 15,-4 0-14-15,2 0-7 0,2 0 12 0,1 0-5 0,-2 0-16 16,-1 0 9-16,2 0-9 0,0 0-9 0,0 0 17 16,1 0 1-16,0 0-1 0,-1 0 3 15,1 0 3-15,0 0-6 0,0 0 0 0,0 0-7 16,0 0-14-16,0 0-1 0,0 0-9 0,0 0-5 15,0 0-5-15,20 18-17 0,-20-18-21 0,23 0-8 16,-8 0 2-16,2 0-5 0,3 13 4 0,3-13 3 16,0 0-13-16,3 0 1 0,-1 0-5 0,3 0-17 15,0 0 3-15,1 0-1 0,0 0 18 0,-2 0 10 16,2 0-5-16,1 0 1 0,-1 0-12 0,2 0-12 16,1 0-4-16,2 0-12 0,-1 0-5 15,4 0 0-15,2 0 6 0,-1 0-1 0,1 0-10 16,1 0 4-16,1 0-10 0,0 0 5 0,1 0 12 15,-2 0-13-15,1 0 13 0,1 0-1 0,-3 0-5 16,0 0 12-16,-2 0 5 0,-1 0 5 0,-3 0 0 16,-3 0 11-16,-1 0-12 0,-4 0-9 0,2 0-7 15,-2 0-11-15,1 0 0 0,-1 0 5 0,2 0 1 16,1 0 0-16,2 0 0 0,1-14-4 0,1 14 9 16,1 0 1-16,0 0 5 0,3 0 12 15,-1 0 6-15,2 0-3 0,2-8 12 0,-4 8-1 0,1 0-18 16,0 0 16-16,-2 0-6 0,-1 0 3 0,0 0 9 15,-5-5-5-15,0 5-16 0,0 0 4 0,-3 0 11 16,-1 0 17-16,0 0 23 0,-1 0-12 0,0 0-10 16,2 0-20-16,0 0-18 0,2 0-10 15,1 0-5-15,1 0-9 0,2 0 1 0,1 0 5 16,0 0-1-16,0 0 2 0,1 0-9 0,-1 0 6 16,-1 0 1-16,-1 0 1 0,1 0-10 0,-3 0-3 15,1 0 8-15,-3 0-1 0,2 0 15 0,-4 0-10 16,3 0 0-16,-3 0-7 0,-2 17 4 0,1-17 5 15,-2 0-2-15,3 14 7 0,-1-14-4 0,3 0-8 16,0 13-3-16,0-13-1 0,4 0 1 16,0 7 14-16,1-7-15 0,0 0 11 0,0 3-6 15,-1-3-9-15,3 0 12 0,-5 0-9 0,-2 0 8 16,2 0-6-16,-2 0 6 0,-1 0 0 0,1 0-15 0,-6 0 10 16,1 2-12-16,1-2 1 0,-4 0 13 15,2 2-1-15,-2-1 3 0,2-1-1 0,-1 2 0 16,5-2-7-16,-1 2 14 0,1-2-5 0,3 0 0 15,0 0 9-15,2 0-10 0,-1 0 0 0,1 0-4 16,0 0 1-16,-2 0 6 0,-2 0 0 0,-5 0 4 16,0 0-2-16,-5 0-5 0,-1 0 4 0,-5 0-4 15,-2 0-1-15,0 0 2 0,-3 0 4 0,-3 0-8 16,1 0 4-16,-1 0-2 0,2-12-8 0,-1 12 7 16,2 0 2-16,-1 0-6 0,3 0 7 0,-2-7 4 15,-1 7 3-15,2 0-2 0,-3 0-5 16,1-2-2-16,0 2 11 0,0 0 13 0,-1 0 7 15,-2-3 7-15,2 3-5 0,-2 0 1 0,0-3 8 16,0 3-15-16,0-1-8 0,0 0-9 0,0 1-20 16,0 0 14-16,0 0-1 0,0 0-6 0,0 0 13 15,0 0-11-15,0 0 1 0,0 0 12 0,0 0-8 16,0 0-8-16,0 0-6 0,0 0 5 0,0 0-4 16,0 0 10-16,16 0 2 0,-16 0-1 0,0 0-7 15,0 0-2-15,0 0 3 0,0 0-11 0,0 0 13 16,0 0 2-16,0 0 2 0,0-15-3 0,0 15-1 15,0-9-6-15,0 9 4 0,0-8 4 0,0 8 5 16,-18-10 5-16,18 4-8 0,0 3 3 0,-13 1-10 16,13-2 2-16,-9-1 6 0,9 1-1 15,-9 0 7-15,9 0 1 0,-11-1-7 0,7-1 3 16,1 0-3-16,-1-1-3 0,-3 2 2 0,2-2-7 16,1-1-1-16,-1 1 9 0,-2 1-4 0,0 0 10 15,-2 1 1-15,1-1-8 0,-1 0 9 0,-2 3 4 16,2-2 4-16,0 4 12 0,-3-2 5 15,3 0 9-15,1 2 10 0,0 0-3 0,2 1-3 0,2 0-11 16,1 0-3-16,1 0 1 0,-1 0 6 0,1 0 0 16,2 0-12-16,-2 0-3 0,2 0-2 15,-2 0 0-15,2 0 12 0,0 17-5 0,0-17-12 0,0 16-9 16,0-6-6-16,24 2-3 0,-24 5-4 16,35-2-3-16,-13 2-18 0,4-1-19 0,4 2-14 15,3-2-19-15,1-1-3 0,0-3-13 0,2 0-1 16,-7-2 7-16,3-3 19 0,-6 1 18 0,-5-4 30 15,-1 1 17-15,-4 0-1 0,-4-3 8 0,-4 1-11 16,-3-3-6-16,-1 2 3 0,-2 0 4 0,-2-2-3 16,0 0 15-16,0 1-10 0,-19-1 4 0,19 0 4 15,-19 0-11-15,19 0 18 0,-27 0-6 16,11 0 5-16,-2 0 20 0,3 0-4 0,-4 17 10 0,1-17 8 16,1 0-8-16,-4 19-2 0,4-19 2 15,-2 17-19-15,3-7 1 0,1-2-9 0,1 4-7 0,3-3 10 16,1 0-6-16,3-4-1 0,0 2-1 15,6-3-9-15,1-1 2 0,0-2-3 0,0-1-14 16,0 0-14-16,21 0-39 0,-21 0-28 0,27-22-51 16,-10 22-18-16,1-23 9 0,1 23 10 0,-1-25 52 15,0 12 37-15,-5 13 14 0,1-17 5 0,-8 17-6 16,-6-12-16-16,0 12-40 0,0 0-95 16,0 0-186-16,-22 0-257 0,4 0-272 0,-8 0-194 0,-2 0 203 15</inkml:trace>
  <inkml:trace contextRef="#ctx0" brushRef="#br4" timeOffset="497737.3596">7004 8540 1765 0,'-15'-9'47'16,"15"9"40"-16,0 0 26 0,-11-12 58 16,11 12 19-16,-6-4 50 0,6 4 50 0,-7-4 52 15,7 4 41-15,-4-3-16 0,2 2-15 0,2 1-60 0,0 0-81 16,-1 0-36-16,1 0-9 0,0 0 13 16,0 0 46-16,0 0 88 0,0 26 44 0,20-11 21 15,-20 8 9-15,0 4-48 0,23 7-23 0,-23 2-72 16,15 6-81-16,-15 2-78 0,13 4-71 0,-13-1-14 15,9-1 0-15,-9-2 0 0,7-2 0 0,-7-5 0 16,7-4 0-16,-5-3-6 0,1-9-91 0,1 1-94 16,0-6-115-16,-1-3-152 0,0-5-133 0,0-2-118 15,2-4-260-15,-3 1-113 0,3-3-129 0,2 0 63 16,-1 0 376-16</inkml:trace>
  <inkml:trace contextRef="#ctx0" brushRef="#br4" timeOffset="498075.4954">7368 8889 2317 0,'0'-4'94'0,"0"0"81"0,0 0 89 0,0 3 71 15,0-3 46-15,0 3 41 0,0-1-8 0,0 2-22 16,0 0-74-16,0 0-63 0,0 0-16 16,0 0 9-16,0 0 6 0,0 17-1 0,0-17-21 0,0 24-23 15,-13-10-49-15,13 4-37 0,0 3-9 16,0 2-16-16,-5 1-11 0,5 1-20 0,0-2-32 16,0 1-23-16,0-4-12 0,0-1-4 0,0-2-3 15,0-3-15-15,16-4-53 0,-16-3-62 0,0 0-70 16,12-4-97-16,-12 0-99 0,11-3-55 15,-11 0-80-15,12 0-117 0,-12 0-55 0,10-22-47 16,-5 22-20-16,0-20 24 0,0 20 125 0,0-27 108 16,-3 11 175-16</inkml:trace>
  <inkml:trace contextRef="#ctx0" brushRef="#br4" timeOffset="498527.7786">7334 8886 2666 0,'-9'0'108'0,"5"0"92"16,1 0 62-16,0 0 64 0,3 0-29 0,0 0-28 15,0 0-9-15,0 0-33 0,0 0-69 0,0 0-59 16,0 0-62-16,28-19-32 0,-28 19-16 0,31-17 10 16,-11 17 5-16,1-19-5 0,4 6-6 0,2 2-15 15,3-2-1-15,-2 4 22 0,-1-1 11 16,0 2 0-16,-4 1 1 0,0 1-17 0,-4 3 6 16,-5 3 12-16,-4 0 29 0,-5 0 11 0,-3 0 15 0,-2 27 5 15,0-27 3-15,0 29 10 0,-31-13-20 0,31 1-10 16,-34-1-22-16,14 0-18 15,-1 1-6-15,1-2-6 0,-2 0-5 0,-1-1 2 0,0-1 3 16,5 0-4-16,0-3 0 0,6 0-9 0,-1-1-16 16,5-3-2-16,2 0-6 0,6-3-25 0,-3 1 6 15,3-1-9-15,0-3-19 0,0 0 3 0,26 0-5 16,-26 0 0-16,31 0 25 0,-12 0 27 0,2 0 19 16,2 0 17-16,0-16 6 0,0 16 25 0,2 0 17 15,1 0 26-15,1 0 14 0,0 0-5 0,-1 0 6 16,-2 0-4-16,0 20-5 0,-2-20-4 0,-2 17-31 15,-7-17-12-15,0 20-7 0,-3-9-4 0,-3 0 16 16,0 1-1-16,-3 2-1 0,-3-3-15 0,-1 1-2 16,0 1-14-16,0-1 6 0,0-2 19 15,-24 0 0-15,24 0 11 0,-24-1-6 0,24 0-18 16,-30-1-17-16,11-2-12 0,-1 0-18 0,-3-1-46 16,1 0-59-16,-3-1-95 0,2-1-153 0,-2-3-237 15,2 0-210-15,0 0-308 0,1 0 31 0,3 0 283 16</inkml:trace>
  <inkml:trace contextRef="#ctx0" brushRef="#br4" timeOffset="501049.8321">21225 2830 623 0,'0'0'38'0,"0"0"36"0,0 0 61 16,0 0 72-16,0 0 1 0,0 0 22 0,0 0-6 0,19 0-17 16,-19 0 12-16,0 0-10 0,0 0-4 0,0 0 4 15,0 0 1-15,0 0 27 0,0 0 17 16,0 0 16-16,0 0 5 0,0 0-18 0,0 0-21 15,0 0-9-15,0 0-24 0,0 0-21 0,0 0-6 16,21 21-21-16,-21-21 14 0,0 20-9 0,21-8 4 16,-21 0-11-16,17 1-10 0,-17 1 9 0,16 5-1 15,-16 0-5-15,15 4 3 0,-15 3 1 16,10 3-3-16,-5 4 7 0,0 6 10 0,-2 3 11 16,3 6 12-16,-1 3-24 0,2 4-48 0,1 2-49 15,4 3-53-15,-2 2-13 0,4 1 0 0,-1 2 0 16,-1-2 0-16,1 2 0 0,-3-1 0 15,-1-1 0-15,0-1 0 0,-4-1 0 0,1-5 0 0,-3 0 0 16,0-4 0-16,-1-4 0 0,2-3 0 0,-4-5 0 16,1 0 0-16,1-7 0 0,-1-2 0 0,0-3 0 15,-1-5 0-15,0 0 0 0,0-6 0 0,1-1 0 16,-1-5 0-16,0-3 0 0,0-2 0 0,0-2 0 16,0-2 0-16,0 0 0 0,0-2 0 0,0 0 0 15,0 0 0-15,0 0 0 0,0 0 0 0,0 0 0 16,0 0 0-16,0 0 0 0,0 0 0 0,0 0 0 15,-12 0 0-15,12 0 0 0,0 0 0 0,0 0 0 16,0 0 0-16,0 0 0 0,0 0 0 0,0 0 0 16,0 0 0-16,0 0 0 0,0 0 0 0,0 0 0 15,0 0 0-15,0 0 0 0,0 0 0 16,0 0 0-16,0 0 0 0,0 0 0 0,0 0 0 16,0 0 0-16,0 0 0 0,0 0 0 0,0 0 0 15,0 0 0-15,0 0 0 0,0 0 0 0,0 0 0 16,0 0 0-16,0 0 0 0,0 0 0 0,0 0 0 15,0 0 0-15,0 0 0 0,0 0 0 16,0 0 0-16,0 0 0 0,0 0 0 0,0 0 0 16,0 0 0-16,0 0 0 0,0 0 0 0,0 0 0 15,0 0 0-15,0 0 0 0,0 0 0 0,0 0 0 16,0 0 0-16,0 0 0 0,0 0 0 0,0 0 0 16,0 0 0-16,0 0 0 0,0 0 0 0,0 0 0 0,0 0 0 15,0 0 0-15,0 0 0 0,0 0 0 16,19 0 0-16,-19 0 0 0,23 0 0 0,-10 0 0 15,3 0 0-15,1 0 0 0,0 0 0 0,1 0 0 16,2 0 0-16,-2 0 0 0,1 0 0 0,0 0 0 16,-1 0 0-16,-1 0 0 0,-1 0 0 0,-3 0 0 15,-4 0 0-15,1 0 0 0,-6 0 0 0,1 0 0 16,-5 0 0-16,0 0 0 0,0 0 0 0,0 0 0 16,-23 0 0-16,23 0 0 0,-33 15 0 15,9-15 0-15,-2 15 0 0,-4-15 0 0,-4 15 0 16,-2-8 0-16,-3 2 0 0,-1 1 0 0,-2 0 0 15,1 1 0-15,-1-2 0 0,2 1 0 0,5 1 0 16,2-3 0-16,5 1 0 0,6-2 0 0,6 1 0 16,1-6 0-16,7 4 0 0,2-2 0 0,4-2 0 15,2 3 0-15,0-5 0 0,0 2 0 16,19-2 0-16,-19 1 0 0,31-1 0 0,-9 0 0 0,6 0 0 16,2 0 0-16,1 0 0 0,1 0 0 0,1 0 0 15,-2 0 0-15,-2 0 0 0,-1 0 0 0,-6 0 0 16,-5 0 0-16,-1 0 0 0,-6 0 0 15,-4 0 0-15,-2 20 0 0,-4-20 0 0,0 0 0 0,0 17 0 16,0-17 0-16,-20 0 0 0,20 12 0 16,-18-12 0-16,18 0 0 0,-18 6 0 0,18-6 0 15,-13 0 0-15,13 0 0 0,0 0 0 0,-10 0 0 16,10 0 0-16,0 0 0 0,0 0 0 0,0 0 0 16,0 0 0-16,0 0 0 0,0 0 0 0,0 0 0 15,0 0 0-15,0 0 0 0,0 0 0 0,0 5 0 16,0-2 0-16,0 1 0 0,0 3 0 0,0-1 0 15,0 3 0-15,0 1 0 0,0 0 0 16,16 2 0-16,-16 3 0 0,0-1 0 0,10 3 0 16,-10 3 0-16,10 1 0 0,-10 0 0 0,11 1 0 15,-4 4 0-15,0-1 0 0,0 1 0 0,0 1 0 16,3 2 0-16,-1-1 0 0,0 2 0 0,1 2 0 0,-1-1 0 16,1 1 0-16,-2 2 0 0,1 2 0 15,-1-2 0-15,-2 5 0 0,0-2 0 0,2 0 0 16,-2 2 0-16,0 2 0 0,0-2 0 0,1 0 0 15,0 1 0-15,0-5 0 0,0 5 0 0,-1 0 0 16,0-4 0-16,-1 2 0 0,-1-1 0 0,-2 1 0 16,0 1 0-16,-1 1 0 0,-1-2 0 0,0 3 0 15,0-2 0-15,0 2 0 16,0 0 0-16,0 0 0 0,0 0 0 0,0 1 0 0,0 1 0 0,0-2 0 16,0 0 0-16,0 0 0 0,0-3 0 15,0-2 0-15,0-1 0 0,0-5 0 0,0-4 0 0,0-2 0 16,0-2 0-1,0-5 0-15,0-1 0 0,0-3 0 0,0-1 0 0,0-3 0 0,0-1 0 16,0-1 0-16,0 0 0 0,-14 0 0 0,14-2 0 16,0 0 0-16,0 0 0 0,-11 0 0 0,11-1 0 15,0 1 0-15,0-2 0 0,0 2 0 0,0 0 0 16,0-3 0-16,0 0 0 0,0 1 0 16,0-2 0-16,0 1 0 0,0-2 0 0,0 0 0 15,0 0 0-15,0 0 0 0,0 0 0 0,0 0 0 0,0 0 0 16,0 0 0-16,0 0 0 0,0 0 0 0,0 0 0 15,0 0 0-15,0 0 0 0,0 0 0 0,0 0 0 16,0 13 0-16,0-13 0 0,0 0 0 16,0 0 0-16,0 10 0 0,0-10 0 0,0 0 0 0,0 0 0 15,0 0 0-15,0 7 0 0,0-7 0 16,0 0 0-16,0 0 0 0,0 0 0 0,0 0 0 16,0 0 0-16,0 0 0 0,0 0 0 0,0 0 0 15,0 0-65-15,0 0-143 0,0 0-162 16,0 0-268-16,0 0-196 0,0 0-314 0,0 0-223 0,0 0-39 15,0 0 261-15</inkml:trace>
  <inkml:trace contextRef="#ctx0" brushRef="#br4" timeOffset="504293.5737">22389 815 1467 0,'0'-9'70'0,"0"5"102"0,0 0 62 0,0 2 52 16,0-1-4-16,0 2-39 0,0 1 6 0,0 0 9 15,0 0-2-15,0 0-7 0,0 0-10 0,0 0-25 16,0 0-14-16,0 0-29 0,0 0-22 0,0 0-22 15,0 22-40-15,0-22-15 0,0 20-13 16,0-20 4-16,0 26-4 0,0-14 15 0,0 3-8 0,0 0 12 16,0 1-2-16,20 0 9 0,-20 2 2 15,0-1-23-15,22 0 8 0,-22 0-20 0,13 4-10 16,-13-1 2-16,12 0-4 0,-12 1 0 0,11 1-2 16,-11 2-8-16,8 0-5 0,-3 1-10 0,-1 1-7 15,0 0-7-15,0 1 4 0,-2 0-3 0,3 1-4 16,-3 2 8-16,3-1-7 0,0 0 3 0,-1-1-2 15,1 2 3-15,1-1 0 0,-1 1 5 0,1 1 2 16,2-1-12-16,-3-1 16 0,3 0-4 0,-1 0 8 16,0-3 1-16,0 0-6 0,0 1-3 0,-2-2 6 15,3-2-4-15,-1 0 0 0,-2-2 1 0,1 0-11 16,-1 1 11-16,0-2-8 0,-1 1-4 0,0-1 5 16,-1 1-8-16,1 1 4 0,-1 0 2 15,1 0 3-15,-2 0 1 0,1 4 9 0,0-2 7 16,-1-1 9-16,-1 4 21 0,2-1 4 15,-2 0 1-15,0 2-10 0,1 1-13 0,-2-1-10 0,0 1-7 16,1 0 3-16,-1 0-10 0,1 0-2 16,-1 0-2-16,1 1-8 0,-1-1 2 0,1 0-3 0,-1 1 2 15,1-1 1-15,-1 1-1 0,2-3 4 0,0 1-7 16,0-1 4-16,-1 0-2 0,1-1-3 0,2 0 5 16,-1 1-7-16,-1 0 2 0,3 1 5 0,-2 0-3 15,-2 3 1-15,1 1 4 0,-1 1-7 0,-1 2 5 16,0 0 3-16,0-1 1 0,0 2-1 0,0-1-2 15,0 1-5-15,0-3-4 0,0 2 7 0,0-3 0 16,0-1 4-16,-15 0-2 0,15-1-3 16,0-1-3-16,0-2-3 0,0 0 4 0,0-1 3 0,0 1 1 15,0-2-2-15,0 0 4 0,0 1 1 16,0 0-3-16,0-1 7 0,0 2-6 0,0 1-2 16,0 1 5-16,0-1-9 0,0 2 4 0,0 2-3 15,0 0 3-15,0-3 1 0,0 2 4 16,0-2 0-16,0 0-7 0,0-3 5 0,0-1-3 15,0 2 1-15,0-5 2 0,0 3-1 0,-16-1-3 0,16-2 3 16,0 0-1-16,0 0 0 0,-13 0 2 16,13-1-2-16,-7-1 2 0,7 2-1 0,-7-3-1 15,7 1 1-15,-6-1-3 0,5 1 1 0,-1-2-1 16,2-2-3-16,0 1 1 0,0-1 0 0,0-1 5 16,0 0 5-16,0-3 7 0,-2 2 10 0,2-2-3 0,-2 0 2 15,-2 1-10-15,2-2 1 0,-1 0 8 16,2 0-2-16,-2-2 2 0,1 1-7 0,-1 0-13 15,1-2 0-15,1 1-3 0,-1-2 2 16,1-2 2-16,-1 0-2 0,1 1 0 0,1-3 2 0,-1 0 2 16,1-3-2-16,-1 0 7 0,1 0 6 0,0 0 3 15,0 0 2-15,0 0 1 0,0 0-5 0,0 0-3 16,0 0 0-16,0 0-5 0,0 0-5 16,0 0-3-16,0 0-4 0,0 0-2 15,0 0-7-15,0 0-12 0,0 0-28 0,0 0-28 0,0 0-34 0,0 0-35 16,0 0-33-16,0 0-32 15,0 0-32-15,0 0 6 0,0 0-2 0,0 0 29 0,0 0 34 16,0 0 2-16,0 0 30 0,0 0-11 0,0 0 17 16,0 0 14-16,0 0 18 0,0 0 26 0,0 0 20 15,0 0 19-15,0 0 12 0,0 0 21 0,0 0-2 16,0 0 10-16,0 0 1 0,0 0 1 0,0 0 20 16,0 0 31-16,0-17 34 0,0 17 31 0,0 0 26 15,0 0-5-15,0 0 2 0,0-12-19 0,0 12-14 16,0 0 0-16,0 0-2 0,0 0 17 0,0 0 33 15,0 0 9-15,0 0-1 0,0 0 3 0,0 0-37 16,0 0-4-16,0 0-14 0,0 0-8 16,0 0 3-16,0 0-8 0,0 0 11 0,0 0-7 0,0 0-25 15,0 0-21-15,0 0-30 0,0 0-19 16,0-18-1-16,0 18-3 0,0-19 0 0,-16 19 0 16,16-26-2-16,0 14-3 0,-18-4 0 15,18 0 0-15,-18 0 2 0,9-2 1 16,-2 4 0-16,1-3-2 0,1 2 0 0,-1 2 2 0,3 3-2 15,1-1 4-15,2 7 2 0,1-2-4 0,0 2 0 16,1 1 0-16,2 3 0 0,-1 0 6 0,1 0-1 16,0 0 3-16,0 0 5 0,0 0 5 0,0 0 8 15,0 0 1-15,0 0 5 0,0 0 5 0,18 0 2 16,-18 15-4-16,19-15-9 0,-7 0-13 0,5 13-5 0,2-13-6 16,3 0-3-16,1 14 9 0,3-14-1 15,0 12 7-15,1-5 2 0,-1 0-8 0,0 3-2 16,-1-3-7-16,-6 1 1 0,-1-2-1 0,-3 0-1 15,-4-1 6-15,-3 0 5 0,-4 0 10 16,-2-3 15-16,-2 1 11 0,0 1 4 0,0 1 0 0,-25 0-17 16,25-1-12-16,-33 2-1 0,14 1-7 0,-3 0 6 15,0 0 8-15,3 1 2 0,-1 0 4 0,1-2-2 16,3 6-11-16,0-4-10 0,4 4-3 0,1-2-14 16,0 2-26-16,2-1-55 0,1 2-88 0,3-1-102 15,0-3-177-15,3 0-196 0,2-1-304 16,0 0-315-16,20-3-174 0,-20-4 193 0,33 2 388 15</inkml:trace>
  <inkml:trace contextRef="#ctx0" brushRef="#br4" timeOffset="505704.5993">22784 6048 2176 0,'0'-3'77'0,"0"-1"53"0,0 1 33 15,0 3 14-15,-9 0-59 0,9 0-39 0,0 0-3 16,-5 0 34-16,1 0 9 0,4 21 12 0,0-21-10 15,-2 23-27-15,2-8-3 0,0 4-5 16,0 2 4-16,0 2 16 0,0 3 7 16,0 3-2-16,22-1 3 0,-22 4-18 0,0-1 0 0,16 4 5 15,-16-2-15-15,0 3 8 0,0-1-16 0,0 3-12 16,0-1 3-16,0 2-27 0,0-1-16 16,0 1-6-16,0 1-15 0,-18 0-5 0,18 3 5 0,0 1-4 15,-15 2 4-15,15 3 11 0,0 2 7 0,-12 2 9 16,12 2-16-16,-12 3-2 0,12 1-11 0,-10 2-10 15,3-1 11-15,2-1-10 0,-3 1 10 0,4 1-13 16,-1 0 5-16,1 2 12 0,1-2-15 16,-2-1 25-16,3 4-11 0,-2 1-3 0,1 0-1 0,-1 2 4 15,1-2 6-15,-1-1 1 0,-2-1 1 16,2 2-18-16,-3-4 5 0,0 1-3 0,0-1 0 16,-3 2 18-16,0-5-14 0,0 3 8 0,0 0 2 15,-4-2-14-15,3 2 7 0,-2-2-10 0,2-3 2 16,0-3 5-16,1 1-4 0,-1-4 6 0,3-2-9 15,0-3-4-15,1-1 11 0,0-3-11 16,1-1 16-16,1-3 0 0,-2-1-4 0,2-4 11 16,-1-1-3-16,3-2 16 0,-3-5 0 0,3-2 11 15,-2 0 2-15,1-3-6 0,1-2 10 0,1-2 0 16,-1-1 8-16,1-3 1 0,0 0-9 0,1-1-12 16,-1-2-3-16,1 0-7 0,-1-3 18 0,0 2 13 15,1-1-3-15,0-2 5 0,-3 1-9 0,2 0-9 16,0 0 16-16,-1 1 3 0,1-1 7 0,0 1 1 15,-1 0-9-15,1-1 2 0,0 1-3 0,0 1 1 16,0 0-3-16,1-2-9 0,-1 0-7 0,1 0 2 16,0 0-4-16,0 2 6 0,-1 0-3 0,1-3-3 15,0 3 1-15,0-1-15 0,0 1-6 0,-1-2-8 16,2 2-6-16,-2-1 1 0,1-2-2 0,0 0 0 16,0 0 4-16,1 0-1 0,0-2 2 0,-2-1-5 15,2-1 1-15,0 0 0 0,0 0 9 0,0 2 7 16,0-2 2-16,0 3 1 0,0-3-6 15,-2 0 4-15,2 0-1 0,0 0 6 0,0 1 10 0,0-1 0 16,-1 0 5-16,1 0 6 0,-2 0-3 16,2 0 0-16,0 0 1 0,0 0-9 15,0 0-4-15,-2 0 0 0,2 0-9 0,0 0-3 0,-2-14-10 16,0 14-9-16,-1-13-3 0,0 13-3 0,-1-20 4 16,1 4-2-16,-2 0-5 0,0-3-6 0,0-3-4 15,0 0 0-15,-2-4 4 0,2 1 17 0,1 1-1 16,0 4 5-16,0 1 5 0,0 3-13 15,2 1 10-15,0 5-5 0,0 1-2 0,0 2 10 0,2 1 2 16,-2 1 7-16,2 2-4 0,0 0-5 16,0 2-5-16,-1 1-4 0,1-1 4 0,0 1-1 0,0 0-1 15,0 0 2-15,0 0 1 0,0 0 6 16,0 0 8-16,0 0 6 0,0 0 16 0,0 0 10 16,0 0-7-16,0 0-1 0,18 0-15 0,-18 14-6 15,24-14-1-15,-8 0-5 0,4 17 0 0,4-17-9 16,3 14-4-16,-1-14 1 0,3 15-6 0,0-8 0 15,-1 0 7-15,-1 1-5 0,-3 1 5 16,-1-1-4-16,-5-1-3 0,-3-2-7 16,-2-1-7-16,-5 1-9 0,-2-2-4 0,-3-1 5 0,-3 0 1 15,0 0 13-15,0 1 5 0,0 0 4 0,-24 0 4 16,24 3-6-16,-33-1 4 0,13 3-2 0,-5 1 0 16,-3 0 7-16,1 1 0 0,-2 2 17 0,0 1 11 15,2-1 2-15,0 2 5 0,1 1-18 0,4-1-10 16,3 0-8-16,1-2-23 0,6-2-52 0,3-1-78 15,3-3-114-15,5 1-175 0,1-4-200 0,0-3-313 16,29 0-307-16,-7 0-192 0,5-18 175 0,3 18 392 16</inkml:trace>
  <inkml:trace contextRef="#ctx0" brushRef="#br4" timeOffset="506648.7333">23260 1462 759 0,'-6'-3'37'0,"6"-1"60"0,0 0 68 0,0-1 66 16,0-2 19-16,0 2-11 0,0-2-5 16,19-1-1-16,-19 1 14 0,0 0 32 0,17 2 25 15,-17 0 34-15,0 1 13 0,0 1-13 0,13 0-36 16,-13 3-63-16,0 0-63 0,0 0-45 0,0 0-6 16,0 0 28-16,0 0 41 0,0 17 50 0,-18-17 30 15,18 25 9-15,0-4 2 0,-11 4 1 0,11 6-1 16,0 8 22-16,0 7 8 0,0 9-69 0,0 6-78 15,0 9-92-15,20 2-76 0,-20 8 0 0,26 4 0 16,-26-1 0-16,30-2 0 0,-14-2 0 16,-2-3 0-16,2-5 0 0,-3-8 0 0,-1-5 0 15,-2-9 0-15,-1-3 0 0,-3-9 0 0,-6-5 0 16,6-7-18-16,-6-2-103 0,0-7-122 0,0-4-154 0,0-3-229 16,-21-6-106-16,21-3-236 0,-18 0-177 15,18-19-90-15,-14 19 40 0,14-32 358 0</inkml:trace>
  <inkml:trace contextRef="#ctx0" brushRef="#br4" timeOffset="507011.0602">24010 2281 2413 0,'0'-12'46'0,"0"2"55"0,0-3 63 15,0 4 57-15,0-1 67 0,0 3 64 0,0 0 40 16,0 0 16-16,0 2-68 0,0 2-79 0,0 1-66 16,0 2-20-16,-13-2 24 0,13 0 13 0,0 2 25 15,0 0-1-15,-12 0-27 0,5 0-10 0,-1 0-25 16,-5 21-12-16,-2-21 2 0,-4 29-1 0,0-9 18 15,-1 3 24-15,-3 6-6 0,2 3-44 0,1 2-53 16,4 2-64-16,5 3-38 0,5 0 0 16,6-3 0-16,0 4 0 0,0-5 0 0,41-3 0 15,-13-4 0-15,7-4-15 0,3-4-121 0,4-6-126 16,-1-2-151-16,-1-5-226 0,-3-4-83 0,-4-3-282 16,-6 0-193-16,-9 0-148 0,-2 0 156 0,-8-19 407 15</inkml:trace>
  <inkml:trace contextRef="#ctx0" brushRef="#br4" timeOffset="507858.7103">23171 7985 1841 0,'0'0'57'0,"0"0"69"0,0 0 66 15,0 0 71-15,0 0 42 0,0 0 46 0,0 9 109 16,0-3 62-16,0 3-26 0,-16 3-25 0,16 3-105 16,0 5-26-16,0 5 15 0,0 4-16 15,0 1-14-15,0 5-51 0,0 4-33 0,0 1-32 16,0 5-26-16,0-2-39 0,0 0-45 15,0 1-41-15,0 0-28 0,0-2-22 0,0-3-8 0,0-2-9 16,0-2-49-16,0-7-68 0,0-1-76 16,0-4-81-16,0-3-92 0,0-8-115 0,0 1-116 0,0-4-229 15,0-4-144-15,0 0-173 0,0-5-29 0,0 0 295 16,0 0 281-16</inkml:trace>
  <inkml:trace contextRef="#ctx0" brushRef="#br4" timeOffset="508192.4326">23419 8422 2107 0,'0'-7'102'0,"0"2"97"0,0 2 100 16,0-1 104-16,0 3 3 0,0-1 5 0,0 2-48 15,0 0-67-15,0 0-59 0,0 0-57 0,0 0 3 16,-13 0-13-16,13 24 0 0,0-24-8 0,0 24 2 15,0-7 22-15,-11 4-9 0,11 4 14 16,-11 1-14-16,4 4-13 0,1 2-11 16,0 1-30-16,-1 3-37 0,2-1-28 0,0 0-17 0,1-3-9 15,1-2-6-15,3-4-8 0,0-3-7 0,0-3-11 16,0-3-2-16,21-4-11 0,-21-4-38 0,28-2-31 16,-11-4-47-16,5-3-56 0,2 0-35 0,1 0-52 15,2 0-42-15,1-27 12 0,-2 27-11 0,-2-17-32 16,-1 17-67-16,-3-17-105 0,-4 17-47 0,-4 0 1 15,-3-13 40-15,-5 13 15 0,-2 0-6 0,-2-7 18 16,0 7 54-16,0 0 143 0</inkml:trace>
  <inkml:trace contextRef="#ctx0" brushRef="#br4" timeOffset="508455.8225">23416 8716 1984 0,'-1'0'106'0,"-1"0"92"15,1 0 85-15,0 0 84 0,1 0-23 0,0 0-3 16,0 0-4-16,0 0-10 0,0 0-40 0,24 0-59 16,-24 0-75-16,27 0-69 0,-7 0-37 0,1-19-20 15,5 19-22-15,2-15 0 0,0 15-16 0,0-12-34 16,-1 12-18-16,-3-16-50 0,-5 16-62 15,-4-12-69-15,-3 12-69 0,-4-9-84 0,-4 9-47 0,-2-6-41 16,-2 6-93-16,0-5-55 0,0 3 31 16,0-1 85-16,-29 1 197 0</inkml:trace>
  <inkml:trace contextRef="#ctx0" brushRef="#br4" timeOffset="508667.7186">23424 8451 1917 0,'0'-7'100'16,"0"2"113"-16,0 2 132 0,0-2 147 15,0 0 66-15,18 1-5 0,-18 2-61 0,27 1-44 16,-8 1-47-16,3 0-14 0,2 0-12 0,3 0-88 16,0 0-115-16,1 0-104 0,-2 17-87 0,-2-17-118 15,-3 0-148-15,0 0-141 0,-3 0-259 0,0 0-254 16,-2 0-232-16,-1 0-107 0,4 0 294 0</inkml:trace>
  <inkml:trace contextRef="#ctx0" brushRef="#br4" timeOffset="513557.486">8236 5987 457 0,'-3'0'-4'0,"3"0"-5"0,-2 0-9 16,2 0-11-16,-2 0-23 0,0 0-51 0,1 0 7 15,-1 0 11-15</inkml:trace>
  <inkml:trace contextRef="#ctx0" brushRef="#br1" timeOffset="532845.6902">8478 13712 811 0,'0'-17'19'0,"0"17"37"0,0 0 23 0,0 0 9 0,0-11 24 16,0 11 0-16,0 0 18 0,0 0 35 16,-6 0 6-16,6 0 0 0,-6 0-4 0,6-5-8 15,-2 5-29-15,1 0 0 0,-1 0 5 0,1 0-5 16,0-4 15-16,1 4 8 0,0-3 4 0,0 1 7 16,0 0 5-16,0 0-16 0,0 1-19 0,0 0-19 15,0 0-15-15,0 1-22 0,0 0 3 0,0 0-6 16,0 0-8-16,0 0 15 0,0 0-13 15,0 0 2-15,-21 20 2 0,21-20 1 0,0 0 12 0,-18 18 0 16,18-18-10-16,-12 20-11 0,12-11-19 16,-7 3-16-16,7 0-6 0,0-1-10 0,-5 0-18 15,5 1 9-15,0-2-10 0,0 0-19 0,0-2-18 16,27-3-35-16,-27-1-42 0,20-4-34 0,-20 0-29 16,22 0-35-16,-10 0-21 0,0 0-10 0,0-20-4 15,-12 20 26-15,17-19 51 0,-17 19 47 0,12-22 56 16,-12 22 35-16,4-26 22 0,-4 14 11 0,0 0 12 15,0-1 13-15,0 1 13 0,-17 2 15 0,17 1 11 16,0-1 19-16,-21 5 3 0,21-3 7 0,-13 4 9 16,13 0-5-16,-13 4 19 0,13-1 0 15,-15 1-12-15,7 0 4 0,1 0-31 0,-1 0-16 16,-2 20-17-16,1-20-24 0,2 17-9 0,0-17 2 0,-2 22-4 16,3-22-2-16,0 21 5 0,0-11-3 15,3 0-2-15,-1 2 8 0,1-3-4 16,3 3-2-16,0-1 4 0,0-2-10 0,0 2 4 15,0-1-8-15,0-1-8 0,19-1-12 0,-19 0-14 0,16-2-13 16,-16 1-15-16,22-3-7 0,-22-1 1 0,23-2-16 16,-10-1 4-16,2 0 1 0,1 0-10 0,-1 0 5 15,-2-17-7-15,-2 17-10 0,-1 0 3 0,-1-20 19 16,0 20 26-16,-6-16 27 0,-3 16 21 0,0-14 14 16,0 4 4-16,0 1 10 0,0 1 3 0,-24-2 4 15,24-1 8-15,-23 1 5 0,23 0 9 0,-23 1 18 16,10-1 27-16,2 3 37 0,-4-1 32 0,5 3 6 15,0 1 3-15,-2 2-21 0,0 2-17 16,1 0-4-16,2 0 3 0,0 0-7 0,2 0-6 16,-3 22-13-16,4-22-41 0,1 18-21 0,2-18-16 15,0 22-15-15,2-11-7 0,1 2 6 0,0-1-5 16,0 1-12-16,0-1-20 0,18-1-26 0,-18-1-21 16,18 1-16-16,-18-2-15 0,19 0-16 0,-19-3-7 15,22 0-22-15,-10-3-12 0,-2-1-19 0,-1-2-26 16,1 0 0-16,-4 0 16 0,-6 0 23 0,8 0 34 15,-4-18 37-15,-4 18 29 0,2-18 31 16,-2 18 22-16,0-22 11 0,0 22 3 0,0-22 5 16,0 10 5-16,0-2 13 0,0 3 19 0,0 2 22 15,-18 0 21-15,18 1 18 0,0 1 19 0,-17 3 34 16,17 1 25-16,-16 3 26 0,16 0 20 0,-18 0-16 16,11 0-23-16,-4 0-37 0,1 26-47 0,0-26-42 15,0 25-26-15,2-11-9 0,0 1-11 0,1 2 6 16,2 0-7-16,2 0-9 0,2-1 4 0,1-1-10 15,0 0-1-15,0-2-9 0,19-2-31 0,-19-2-25 16,23-1-30-16,-23-3-38 0,31-1-24 0,-15-3-22 16,0-1-18-16,0 0-4 0,1 0-8 0,-2 0 4 15,-3 0-5-15,-1-25 16 16,-4 25 35-16,1-17 35 0,-3 17 49 0,-5-22 41 0,0 22 20 16,0-21 15-16,0 9 8 0,0-1 0 0,-21 0 16 15,21 0 2-15,0 1 20 0,-24 0 18 0,24 0 19 16,-14 2 35-16,14 3 27 0,-13-1 37 0,13 4 19 15,-12 1 12-15,12 3-15 0,-11 0-21 0,3 0-17 16,2 0-28-16,-3 20 1 0,4-20-18 0,-4 21-25 16,3-21-23-16,0 27-26 0,1-12-10 0,2 0-14 15,0-1 7-15,2-1-13 0,1-1-5 0,0-1-2 16,0 0-19-16,0-4-27 0,18 0-40 0,-18-3-46 16,20-4-55-16,-20 0-45 0,25 0-32 0,-25 0-25 15,21 0 11-15,-9-23 39 0,-2 23 42 16,-1-23 59-16,-1 23 49 0,-8-27 35 0,10 13 27 0,-6 3 30 15,0 0 32-15,-2-1 25 0,-2 4 27 16,0 1 16-16,0-1 8 0,0 4 4 0,0-1 0 16,-18 1 12-16,18 0 14 0,0 3 29 15,-20-1 17-15,20 2-6 0,-14 0-13 0,14 0-31 16,-17 0-12-16,7 18-28 0,0-18-14 0,1 16-30 0,0-16-30 16,1 19-1-16,0-19-14 0,3 20 9 0,1-11 6 15,1 0-6-15,3-1-5 0,0-1 0 0,0 2-6 16,20-1-4-16,-20-3-1 0,25 1-27 15,-25-3-41-15,34 1-31 0,-15-2-48 0,1 0-24 16,-1-2-15-16,-2 0-2 0,0 0-6 0,-1 0-5 16,-1-20-3-16,-3 20-2 0,-5-15 39 0,-7 15 45 15,0-19 53-15,0 19 49 0,0-21 23 0,0 10 24 16,-22-3 12-16,22 3 7 0,-26 0 11 0,26 2 7 16,-29-1 18-16,29 4 24 0,-27 2 27 15,14 2 21-15,1 2 14 0,1 0-2 0,1 0-24 0,2 0-31 16,-1 25-25-16,0-25-31 0,4 23-22 0,0-23-16 15,0 24-13-15,3-11-5 0,2-4-7 0,0 3-44 16,0-4-94-16,0-8-145 0,19 12-186 0,-19-12-201 16,0 10-207-16,24-10-7 0,-24 6 192 0</inkml:trace>
  <inkml:trace contextRef="#ctx0" brushRef="#br1" timeOffset="535657.5325">8465 13660 922 0,'0'0'45'0,"0"0"20"0,0 0 50 16,0 0 41-16,0 0-6 0,0 0 16 0,0 0-33 16,0 0-7-16,0 0-24 0,0 0-20 0,0 0 12 15,0 0-19-15,0-17 9 0,0 17 12 0,0 0-8 16,0-19 8-16,0 19-3 0,0-15-11 0,0 15-8 15,0-12 4-15,0 12 5 0,0-12 4 0,0 7 10 16,0-2-14-16,0 0-2 0,0-2 4 16,0-1 2-16,0 0 23 0,13-2-5 0,-13-1-3 15,0-1-23-15,0 0-25 0,0-2-9 0,0-2-22 16,0-2 12-16,9 1-6 0,-9-3-1 0,0 1 11 16,6-1 6-16,-6 1 8 0,1-2-3 0,-1 1 6 15,2 1-25-15,-2-1-3 0,0-2 3 0,0 0-20 16,0-1 10-16,0 1-9 0,0-2-12 0,0 1 4 15,0-1-6-15,-18 1-8 0,18-2 12 0,0 3 2 16,0-4-3-16,0 3 15 0,0-1 6 16,0 0 16-16,0-1 23 0,0 0-3 0,0-1 22 0,0 0-16 15,0 2 14-15,0-3 11 0,0 2-30 16,0 0-1-16,15-2-26 0,-15 2-17 0,0-1-4 16,0-1 14-16,0 0-9 0,0 1 6 0,0 2 4 15,0-1-21-15,0 1 5 0,0 0-15 0,0 2-1 16,0-1 1-16,-16 1 5 0,16 0 5 0,0 0-14 15,0 0 5-15,0 0-10 0,0-1 15 0,0 0 0 16,0-1-6-16,0 0 6 0,-7-1-14 0,7-2 4 16,0-1 12-16,0 2 4 0,0-2-1 0,0 0 5 15,0 2-8-15,0-2-16 0,0 2 15 0,0 1-4 16,0-1 1-16,0 1 4 0,0 0-9 0,0 4 14 16,0-2-5-16,0 1 2 0,0 0-16 0,0 0-5 15,0 0 6-15,0 0 5 0,0-1 14 16,0 1-4-16,0-1 0 0,0 2-4 0,0 0 0 0,0 2 4 15,0 0 0-15,0 4 1 0,0 1-5 16,0 2-4-16,0 3 19 0,0 2 1 0,0 1 1 16,0 0-1-16,0 3-19 0,0 0 15 15,0 1 10-15,0 1 0 0,0 0 0 0,0-1-17 16,0 3 3-16,0-1-5 0,0 2-29 0,0 0-27 16,0-2-41-16,0 2-45 0,0 0-110 0,0-1-179 15,0 1-164-15,0 0-171 0,0 0-187 0,0 0 76 16,0 0 195-16</inkml:trace>
  <inkml:trace contextRef="#ctx0" brushRef="#br1" timeOffset="536770.2838">8465 13973 737 0,'0'-3'30'0,"0"1"24"16,0-3 25-16,0 1 47 0,0 0 25 0,0 1 22 15,0-3 19-15,0 6-17 0,0-5-39 0,0 4-21 16,0 0-25-16,0 1-2 0,-14 0-1 0,14 0-14 16,0 0 2-16,0 0-8 0,0 0 23 0,0 0 23 15,0 16 33-15,0-16 23 0,0 13 3 16,0-13 13-16,0 22-17 0,0-8 3 0,0 3 6 16,0 3-21-16,0 3-15 0,15 4-14 0,-15 4-18 15,0 1 3-15,0 3 5 0,0 1 4 0,0 1-28 16,0 5-20-16,0-3-19 0,0 2-41 0,0 0-1 15,0 2-11-15,0-2 5 0,0 5-6 0,0-2-5 16,0-1-1-16,0-1-5 0,10-1 11 16,-10-2 10-16,7-1-11 0,-1 1-1 0,1-5 25 0,-1 2 5 15,-3 0 1-15,2-1-6 0,-1-1-12 0,0 2 6 16,-2 1 9-16,-2 0 1 0,0-2-12 0,0 2-11 16,0-3-10-16,0 0 10 0,0 0 6 0,0-1 0 15,0-4 12-15,0 0-11 0,0 0 0 0,0-3-5 16,19 1-1-16,-19 0 0 0,0-1 0 15,16 1-4-15,-16-1-5 0,0 3 1 0,12 0-4 16,-12 3 4-16,10-1 5 0,-10 0-12 0,9 1-12 16,-5 0 10-16,2 2-11 0,-1-1 26 15,2 0-5-15,-3 1-10 0,2-1 0 0,-2-2-25 0,3 0 21 16,-2 0-5-16,2-3 5 0,-1 0 16 0,-2-1 0 16,0-3 0-16,0 1 6 0,0-1-1 0,-2 0-10 15,4 0-6-15,-4 0 0 0,0-1 6 16,0 0-7-16,-1 3 12 0,1-3-22 0,-2 1-33 0,2-2-11 15,-1-1-39-15,-1-1 2 0,0-2 11 16,0-4 27-16,0-3 38 0,0 1 20 0,0-5 20 16,0 1-4-16,0-3-5 0,0-1 3 0,0-1-6 15,0-1-22-15,0 3-32 0,-12-5-28 0,12 3-55 16,0-1-44-16,0 0-49 0,-16-1-64 16,16-1-42-16,-11 1-44 0,5 0-86 0,-1 1-126 0,0-2-1 15,1 0 43-15,-3 0 172 0</inkml:trace>
  <inkml:trace contextRef="#ctx0" brushRef="#br1" timeOffset="540841.2569">8417 13877 759 0,'0'0'12'0,"5"0"19"0,-5 0 13 16,0-12 30-16,0 12 11 0,0 0 26 15,0 0 43-15,-23 0 20 0,23-7 29 16,-19 7-2-16,19 0-21 0,-21 0-17 0,9 0-8 0,1 0-1 15,1 0 5-15,0 0 4 0,0 0-10 0,-3 0-5 0,3 0-12 16,-4 0-15-16,2 0-10 0,-1 0-24 16,-4 0-17-16,0 0-7 0,2 0-8 0,-3 0-1 15,0 0 3-15,0 0-6 0,-2 0-9 0,-1 0-8 16,1 0-16-16,1 0-11 0,-4 0-10 0,0 0-4 16,1 0 7-16,-1 0 5 0,-1 13-3 0,-1-13-1 15,1 0 0-15,-1 11-1 0,-3-11 3 0,-1 7 7 16,-1-7 22-16,-2 8 28 0,4-8 8 15,-3 7-8-15,0-5-9 0,1 0-35 0,-2-1-1 0,2-1 3 16,0 0-21-16,0 3-2 0,0-3 5 0,-1 0 0 16,2 0 1-16,3 2-1 0,-1-2-4 0,2 2 0 15,2-1-5-15,2-1 11 0,2 4-1 16,0-3-4-16,2 0 7 0,1-1-4 0,1 2 1 0,-1-2 2 16,2 0-2-16,-1 0 8 0,0 0-9 15,2 0 1-15,-2 0-1 0,-2 0-4 0,0 0 1 16,0 0-1-16,-4 0 7 0,-1 0 5 0,-1 0-1 15,-5 0-3-15,0 0 1 0,-2 0-8 16,-2 0-1-16,2 0 5 0,0 0-5 0,0 19 0 16,-1-19 5-16,4 0-8 0,-1 11 3 0,4-11 0 15,1 0 3-15,0 0 0 0,0 0-1 0,0 0-28 0,4 0-21 16,0 0 4-16,2 0-7 0,-1 0 5 0,-1 0 8 16,3-17 6-16,-2 17 2 0,1 0 22 0,-2-13 8 15,-3 13 1-15,1 0-3 0,-4-9 9 0,-2 9 1 16,-4 0-10-16,-1 0 10 0,-1 0-10 0,-3 0 1 15,-5 0 5-15,1 0-2 0,-3 22 1 16,3-22 0-16,-1 0-1 0,-1 19-1 0,1-19 0 16,1 13-1-16,4-13-1 0,0 11 9 0,0-11-6 15,0 8 1-15,2-8 2 0,1 6-8 16,2-6 9-16,0 2-1 0,0-2 7 0,3 3-6 16,0-3-2-16,1 0 2 0,1 1-10 0,1-1 7 0,2 1-7 15,-1 1-1-15,-1-2 0 0,-1 1-17 0,1 0-8 16,-2-1-26-16,0 0-33 0,2 0 2 15,-4 0-3-15,1 0 6 0,0 0 22 0,0 0-16 16,2 0 3-16,-4 0 14 0,0 0 13 0,0 0 24 16,-1 0 14-16,0 0 5 0,0 0 4 0,-1 0 6 15,-1 0 2-15,0 0-1 0,1 0 3 0,1 0-2 16,-3 16-4-16,2-16 4 0,-2 13 0 0,1-13-5 16,1 12 2-16,0-12-1 0,2 12-6 0,0-12 6 15,4 10 2-15,1-10-4 0,0 7 0 0,4-7 2 16,0 0-7-16,4 0-8 0,3 0-4 15,2 0-17-15,3 0-16 0,1 0-24 0,2-18-17 0,3 18-9 16,0 0-16-16,2-14-25 0,-1 14-71 0,0 0-109 16,2-12-87-16,-3 12-83 0,3-8 45 0,0 8 133 15</inkml:trace>
  <inkml:trace contextRef="#ctx0" brushRef="#br5" timeOffset="558715.8832">5364 14418 927 0,'-2'-8'36'0,"1"8"72"0,1 0 76 0,-2-6 83 15,-1 6 33-15,3-3-9 0,-2 3-7 0,1 0-21 16,0 0-20-16,0-2 7 0,-1 2-8 0,2-1 0 16,-2-3 20-16,2 4-4 0,0 0-12 0,-1 0 8 15,1 0-30-15,0 0-16 0,0 0-21 0,0 0-23 16,0 0-2-16,0 0-9 0,0 0-16 0,0 0-29 15,0 0-34-15,0 0-25 0,25 0-11 16,-25 0-20-16,25 0-1 0,-7-14-11 0,3 14-10 16,5 0 0-16,1-13 0 0,3 13 4 0,4 0-1 15,4 0 2-15,2 0-3 0,5 0-6 0,3 0 12 16,0 0-6-16,3 0 5 0,-1 0 5 0,4 0-6 16,-3 0 5-16,-1 0-7 0,-3 17-4 0,-2-17 4 15,-3 14 7-15,-3-14-2 0,-2 14-3 0,-2-14-2 16,-2 10-9-16,-3-10 4 0,1 9-11 0,-1-9-25 15,2 0-5-15,1 0-14 0,1 0-3 0,2 0 20 16,0 0 5-16,1 0 13 0,1 0 7 16,-4 0 14-16,-4-17 0 0,-1 17-3 0,-3 0 3 0,-4 0 9 15,-3 0-10 1,-1 0 16-16,-7-10-1 0,-1 10-15 0,-1 0 10 0,-3 0-15 16,-2-5 3-16,-3 5-10 0,1-4-8 0,-2 2-5 0,0 0-6 0,0 0-6 15,0 2-6-15,0-1 2 0,0 0-15 16,0-1 0-16,-20 1-9 0,20 1-13 0,0 0-12 15,0 0-28-15,0 0-48 0,0 0-61 0,-11 0-78 16,11 0-81-16,0 0-58 0,-10 0-49 0,10 0-84 16,-5 0 9-16,-1 0 13 0,4-15-8 0,-2 15 197 15</inkml:trace>
  <inkml:trace contextRef="#ctx0" brushRef="#br5" timeOffset="559164.6375">6793 14299 1286 0,'0'-7'79'0,"0"7"70"16,0 0 60-16,-15 0 59 0,15 0-24 16,0 0 2-16,0 0 19 0,-10 0 31 0,10 0 36 0,-9 0-10 0,9 0 3 15,-7 0-19-15,7 0-39 0,-3 0-10 0,3 0-60 16,0 0-52-16,0 0-49 0,0 0-33 15,0 0-32-15,0 0-16 0,22 0-6 0,-22 0-16 0,28 0 7 16,-10 0 4-16,3 0 1 0,1 0-2 16,2 17-20-16,-1-17-21 0,0 0 4 0,0 0-9 15,-3 12 16-15,-4-12 20 0,-1 0-9 0,-4 0 15 16,-2 9 0-16,-2-9 0 0,-5 6 5 0,-2-1-5 16,0 1 1-16,0 2-5 0,-21-1-1 0,21 3 5 15,-28 1 9-15,8 0 1 0,0 3 5 0,-2-2-5 16,-1 0-1-16,-2 1 1 0,3-1-10 0,2 1 0 15,2-3 0-15,3 2-4 0,3-4 9 0,3-1 0 16,4-2 1-16,0-1-6 0,5-2-23 0,0-2-23 16,0 0-31-16,0 0-13 0,0 0-24 15,0-23-2-15,20 23 7 0,-20-24 14 0,0 10 29 0,21-4 14 16,-21-1 6-16,0 4 6 0,13 1 18 16,-13 2 6-16,0 0 13 0,0 4-24 0,0 0-86 15,0 8-139-15,0 0-157 0,-23 0-204 0,23 0-201 16,0 0-19-16,-16 22 159 0</inkml:trace>
  <inkml:trace contextRef="#ctx0" brushRef="#br5" timeOffset="559680.3888">6023 14707 2269 0,'6'-2'113'0,"-4"-2"113"16,-2 2 83-16,0 1 145 0,2-1 41 0,-1 1-16 15,-1 1-22-15,0 0-102 0,0 0-123 0,0 0-54 16,0 0-21-16,0 0-16 0,0 0-6 0,0 25-10 16,0-25-29-16,0 29-15 0,0-10-3 15,17 4-25-15,-17 1-8 0,0 2-11 0,19-2-21 0,-19 2-11 16,11-1-7-16,-11 2 5 0,10-3-7 16,-10 2 0-16,6-4-36 0,-6-4-75 15,0 0-65-15,0-3-69 0,0-1-26 0,0-3-40 0,0-2-85 0,0-2-117 16,0 1-111-16,0-2-62 0,0-3-95 15,0-1 41-15,0 1 72 0,0-3 172 0</inkml:trace>
  <inkml:trace contextRef="#ctx0" brushRef="#br5" timeOffset="559986.2642">6254 14865 1354 0,'2'-4'87'0,"-1"1"83"0,-1 2 72 16,1-1 51-16,0 0-48 0,-1 0-13 0,0 2-7 15,0-1 21-15,0 1 31 0,0-1-10 0,0 1-8 16,0 0-48-16,0 0-31 0,0 0-15 0,0 0 29 16,0 0 27-16,0 0-1 0,0 23-8 0,0-23-51 15,0 22-17-15,0-7 9 0,0 2-3 0,17 2-10 16,-17 2-33-16,0 1-36 15,0-1-43-15,12 0-18 0,-12 0-7 0,0-1-8 16,10-1-2-16,-10-1-21 0,7-2-54 0,-4-3-67 0,-1 0-63 16,1-2-39-16,-1-2-40 0,0-3-102 0,0-1-138 15,-1-3-124-15,0-1-108 0,0-1-87 0,1 0 161 16,0 0 55-16,-2 0 205 0</inkml:trace>
  <inkml:trace contextRef="#ctx0" brushRef="#br5" timeOffset="560484.409">6237 14833 1609 0,'0'-1'113'16,"0"-2"58"-16,0-1 69 0,0 3 59 16,0-1-52-16,0 0 2 0,0-1-18 0,0 1-31 0,0-1-42 15,0 0-49-15,0 0-49 0,0-3-29 16,0 1-24-16,0 1-9 0,0-3-10 0,17 2-7 15,-17-1-2-15,18 2-11 0,-18-1 12 0,25 2 12 16,-9 0 5-16,1 2 9 0,2 1-3 0,0 0-2 16,0 0 5-16,-1 0 0 0,1 0-2 0,-3 23 13 15,-2-23 1-15,-1 17 18 0,-4-17 12 16,0 19 5-16,-4-19 10 0,-2 21-1 0,-2-10 20 16,-1-1 20-16,0 2 17 0,0-2-8 0,0 2-18 0,-26 0-40 15,26 0-23-15,-22 2-14 0,22-3-19 0,-22 2-4 16,22-2-3-16,-20-1-3 0,20-1-16 0,-17-2-34 15,17-2-52-15,-9 0-44 0,9-2-46 0,0-2-23 16,0-1-14-16,0 0 0 0,0 0 26 16,0 0 47-16,0 0 56 0,27 0 51 0,-27 0 45 15,24 0 17-15,-8 0 10 0,0 0 18 0,2 0 20 16,-1 0 31-16,1 0 25 0,-1 0 16 0,2 0 10 16,-3 20-3-16,0-20 0 0,0 20 4 0,-3-20-34 15,-3 18 6-15,1-18-24 0,-5 20-7 16,0-12 28-16,-5 1-3 0,1 0 26 0,-2 0-18 0,0 2-29 15,0-3-28-15,-32 0-38 16,32-1-7-16,-37-1-6 0,14 1-17 0,-4-3-18 0,0-1-37 16,-4 0-63-16,1-3-80 0,1 0-92 0,1 0-89 15,0 0-92-15,3 0-216 0,1-23-55 0,3 23 120 16,1-26 158-16</inkml:trace>
  <inkml:trace contextRef="#ctx0" brushRef="#br5" timeOffset="561340.7246">9103 11913 2199 0,'0'-4'66'0,"0"1"59"15,0 0 26-15,0-2 64 0,0 0 23 0,-15 3 40 16,15 0 66-16,0-1-22 0,0 1-48 0,0 2-65 16,0 0-75-16,0 0-14 0,0 0 9 0,0 0-11 15,0 24 12-15,0-24-17 0,0 32-10 16,0-7 1-16,0 6 17 0,0 6 7 0,0 6-27 0,19 4-26 16,-19 6-47-16,12 4-21 0,-12 1-8 15,17 2-3-15,-17 5 11 0,14-2 9 0,-14-1-11 0,13-2 9 16,-7 0-10-16,-6-6-29 0,6-3-22 0,-6-8-41 15,2-2-57-15,-1-7-18 0,-1-3-46 16,0-5-74-16,0-5-123 0,0-3-154 0,-17-2-115 16,17-5-161-16,0-1 34 0,-18-4 79 0,18-3 189 15</inkml:trace>
  <inkml:trace contextRef="#ctx0" brushRef="#br5" timeOffset="562038.6388">9121 12903 1489 0,'-5'0'41'0,"5"0"74"0,0 0 49 0,-4 0 51 16,4 0-5-16,0 0-12 0,-3 0 10 0,3 0 9 15,0 0 4-15,0 0-17 0,-2 0-32 0,2 0-31 16,0 0-10-16,0 0-23 0,0 0 7 16,0 0 8-16,0 19-3 0,0-19 2 0,0 0-8 0,0 19-23 15,0-19-13-15,0 17-30 0,0-7-25 16,0-1-17-16,0 1-11 0,0 0 5 0,14-2 4 15,-14 1-3-15,0-2-1 0,0-2 5 0,0-2-5 16,0 1 9-16,9-3-9 0,-9-1 2 16,0 0 4-16,0 0 6 0,0 0 26 0,0 0 15 15,0 0-5-15,0 0-5 0,0 0-15 0,0 0-12 16,0 0-16-16,0 0 6 0,0-17-12 0,0 17 1 16,0 0 5-16,-20-15 6 0,20 15-1 0,0-15-11 15,-19 7 11-15,19 0-16 0,-12-1 11 0,12-2 5 16,-8 2-5-16,8 1 0 0,-7 0 5 0,7 1-5 15,0-2 5-15,-6 2 0 0,6 0-16 0,0 0 0 16,-2 3 0-16,1-1 11 0,1-1 12 0,0 4 15 16,0 1 2-16,0-1-12 0,0 1-11 0,0 1 5 15,0-2 6-15,25 1 16 0,-25 1 5 0,24-1-27 16,-7-1-5-16,2 2-17 0,2-3 11 0,0 3 16 16,1 0-11-16,-1 0 11 0,-2 0-11 0,-2 0-10 15,-2 0 15-15,-4 0-10 0,-2 17 0 0,-2-17 10 16,-2 0-15-16,-3 0 5 0,-1 0 6 15,-1 0 6-15,0 0 10 0,0 0 2 0,0 10 4 16,0-10-11-16,-22 0 0 0,22 7 11 0,-21-7 6 16,21 8 7-16,-28-4 11 0,15 4 38 0,1 1 33 15,-1 0 18-15,3 1 18 0,10 0-42 0,-15 2-42 16,15 0-23-16,-10-2-35 0,10 1-16 0,-6-3-6 16,6 2-13-16,0-3-57 0,0 0-57 0,0-1-84 15,0-2-66-15,0-2-137 0,0-1-214 0,0 1-153 16,0-2-232-16,0 0-46 0,0 0 278 0</inkml:trace>
  <inkml:trace contextRef="#ctx0" brushRef="#br5" timeOffset="562443.7066">9639 11847 1582 0,'0'0'86'0,"0"0"110"0,0 17 90 15,0-17 91-15,0 17-1 0,0-17 31 16,0 23 39-16,0-11-8 0,0 4-17 16,0 0-76-16,0 3-70 0,0 3 32 0,0 2 24 0,20 2 24 15,-20 8 18-15,19 0-59 0,-19 6-56 0,18 4-66 16,-18 0-62-16,15 3-49 0,-15 1-35 0,9-2-26 16,-9-1-18-16,7-3-4 0,-7-4-2 0,8-1-11 15,-5-7-39-15,0-1-61 0,0-3-59 0,-1-5-76 16,1-4-111-16,-1-2-111 0,-1-3-122 15,1-5-238-15,-1-2-116 0,1-3-95 0,1 0-41 16,0-2 270-16,2 0 270 0</inkml:trace>
  <inkml:trace contextRef="#ctx0" brushRef="#br5" timeOffset="562779.508">10165 12343 1572 0,'3'-10'62'0,"-1"-1"57"16,2 0 21-16,-2 0 51 0,0 0-11 15,1 3-1-15,-3 0 33 0,0 2-8 0,0 0 14 0,0 1 12 16,0 1 7-16,0 2 9 0,0-1-13 16,0 3-21-16,0-1-18 0,0-1-25 0,0 2-11 15,0 0 15-15,-19 0-4 0,19 0 36 0,-15 0 21 16,15 0 16-16,-21 0 38 0,5 0 3 0,-2 23-8 15,-2-23-27-15,0 21-43 0,-3-8-20 0,4 4-29 16,-3 2-15-16,4 1 2 0,2 3-5 16,3 4 1-16,3-1-27 0,6 3-38 0,4-2-39 15,0 0-29-15,0-2-6 0,35-2 0 0,-12-4-16 16,7-4-56-16,1-1-22 0,5-5-61 0,0-3-65 0,4-3-53 16,-3-2-171-16,-3-1-146 0,-4 0-170 0,-8 0-253 15,-3 0-71-15,-4 0-133 0,-8 0 165 0,-7 0 363 16</inkml:trace>
  <inkml:trace contextRef="#ctx0" brushRef="#br5" timeOffset="563480.6081">9156 14373 1981 0,'0'-9'66'16,"0"4"83"-16,-6 3 66 0,6 0 69 0,0 2-34 15,0-1-8-15,0 1 73 0,0 0 58 0,0 0 73 16,0 25-15-16,0-25-95 0,0 34-77 0,0-8-52 16,17 8 15-16,-17 7 33 0,0 6 16 15,20 5-1-15,-20 4-59 0,14 8-73 0,-14 3-60 0,18 3-57 16,-10-2-19-16,1-1-8 0,3-1-12 15,-1-5 10-15,0-5-37 0,1-7-46 16,-1-7-58-16,-1-5-91 0,0-4-69 0,-2-6-45 0,-3-3-45 16,4-7-120-16,-4-1-130 0,-2-3-111 0,0-4-99 15,-2-5-26-15,-1 0 136 0,0-4 206 0</inkml:trace>
  <inkml:trace contextRef="#ctx0" brushRef="#br5" timeOffset="564058.6869">9332 15363 2089 0,'0'0'119'0,"0"0"86"0,0 0 50 15,0 0 78-15,0 0-27 0,0 0 14 0,0 0 29 16,0 0-17-16,0 0-45 0,0 0-93 0,0 0-74 15,0 0-49-15,0 0-28 0,0 0 4 0,0 0 15 16,0 0-20-16,0 14 1 0,0-14-1 16,0 13-2-16,0-13 9 0,0 12-16 0,0-12 6 15,0 13-10-15,0-13 20 0,0 9 2 0,0-4-5 16,0-5-2-16,0 3-17 0,0-2-3 0,0 0-7 16,0-1-1-16,0 0 5 0,0 0 2 0,0 0-2 15,0 0-11-15,0 0-14 0,0 0-17 0,0 0-10 0,0-19 0 16,0 19-23-16,0-15-1 0,-17 15-22 15,17-21-10-15,-16 11 20 0,16-2 23 0,-21 2 21 16,9-3 22-16,1 5 11 0,0 0-3 0,1 1 26 16,3 1 14-16,2 1 6 0,3 4 22 0,0-2-8 15,2 3-14-15,0 0-9 0,0 0-30 0,0-1-6 16,18 0 6-16,-18 1-11 0,24-3 23 0,-24 2-4 16,33-2 6-16,-12 3 5 0,1-1-12 0,-1 1 6 15,1 0-4-15,-1 0 14 0,-2 0 7 0,0 0-7 16,-4 22-4-1,-2-22-13-15,-3 17-3 0,-3-17 7 0,-1 16 3 0,-3-16 24 16,-1 13 16-16,-1-13 15 0,-1 9 5 0,0-9-2 0,0 8-18 16,0-8-18-16,-18 0-12 0,18 6-20 0,-17-6-3 15,17 3 12-15,-23 0 22 0,8 1 17 0,1 1 3 16,-1 1-10-16,-1 1-18 0,2 3-15 0,2-1-8 16,1 3-9-16,1-2-6 0,3 2-2 0,3-3-18 15,2 1-37-15,0-4-58 0,2 2-79 0,0-4-128 16,0-2-114-16,0 0-190 0,25-2-274 0,-25 0-216 15,27 0-76-15,-6-24 163 0,0 24 351 0</inkml:trace>
  <inkml:trace contextRef="#ctx0" brushRef="#br5" timeOffset="564435.6609">9768 14570 831 0,'0'-8'43'0,"0"1"90"0,15 3 83 16,-15 0 66-16,0 0 35 0,0 2-18 15,0-1-15-15,13 1-6 0,-13 0 9 0,0 2 24 0,0 0 31 16,0 0 37-16,0 0 2 0,0 0-20 16,0 0-23-16,7 0-23 0,-2 19-10 0,-3-19 0 15,3 26-21-15,1-9-25 0,-2 5-31 0,0 3-30 16,-1 7-10-16,-1 4-4 0,-1 4-24 0,0 9-35 16,-1 2-30-16,0 5-50 0,0-1-22 0,0-2-38 15,0-2-63-15,0-5-53 0,0-3-83 0,0-10-113 16,0-8-164-16,0-4-129 0,0-7-276 15,21-5-162-15,-21-4-136 0,19-5 31 0,-2 0 321 16,-1-22 301-16</inkml:trace>
  <inkml:trace contextRef="#ctx0" brushRef="#br5" timeOffset="564777.4761">10226 14788 2614 0,'0'-5'96'16,"1"1"67"-16,-1 1 31 0,0 0 76 0,0 0-17 16,0 3 17-16,0 0 31 0,0 0-12 0,0 0-29 15,0 0-49-15,0 0-38 0,0 0-42 0,-16 23-11 16,16-23 10-16,0 23 8 0,0-7 22 16,0 3 3-16,-10 2-17 0,10 4 5 0,0 1-13 0,-10 3-36 15,10-1-26-15,-8 0-29 0,8-2-30 16,-5 1-14-16,4-1 1 0,-2-1-8 0,3-5 2 15,0-1 6-15,0-2-5 0,0-2-2 0,0-3-24 16,23 1-24-16,-23-5-28 0,24-1-36 0,-24-2 15 16,29-1-7-16,-13-3 11 0,3 3 24 15,1-4-23-15,0 0 3 0,2 0-15 0,-3 0-21 16,0 0-6-16,1 0-32 0,-5 0-47 0,-1 0-102 16,-3 0-152-16,-3 0-106 0,-2 0-91 0,-2 0-97 15,-3 0 70-15,-1 0 24 0,0-14 173 0</inkml:trace>
  <inkml:trace contextRef="#ctx0" brushRef="#br5" timeOffset="565063.6413">10223 15058 2301 0,'-4'0'106'16,"1"0"98"-16,-2 0 109 0,2 0 146 16,1 0 15-16,0 0 16 0,1 0-44 0,1 0-88 15,0 0-82-15,0 0-77 0,0 0-34 0,27-18-3 16,-27 18-13-16,30-17-11 0,-11 17-31 16,0-15-55-16,1 15-30 0,1-15-25 0,-2 10-8 0,-1 0-52 15,-2 1-45-15,-3 4-62 0,-1-3-56 0,-4 2-19 16,-1 0-99-16,-2 0-162 0,-1 0-144 0,-1 1-103 15,-2 0-89-15,0 0 83 0,-1 0 81 0,0 0 133 16,0 0 235-16</inkml:trace>
  <inkml:trace contextRef="#ctx0" brushRef="#br5" timeOffset="565302.5508">10301 14758 3607 0,'-1'0'234'0,"-1"0"142"15,2 0 72-15,0 15 67 0,0-15-123 16,0 0-35-16,0 0 12 0,24 0-15 0,-24 0-75 16,36 0-90-16,-13 0-81 0,6 0-52 0,2-16-42 0,0 16-42 15,0 0-56-15,-1-20-84 0,-4 20-125 0,-3-12-120 16,-6 12-134-16,-2 0-241 0,-8 0-164 15,-7 0-207-15,0 0-36 0,0 0 326 0</inkml:trace>
  <inkml:trace contextRef="#ctx0" brushRef="#br5" timeOffset="586225.9916">9165 15363 1570 0,'0'0'64'0,"0"0"27"0,0 0 0 0,0 0 17 15,0 0-36-15,0 0 11 0,-20 0 36 0,20 0 23 16,0 0 5-16,0 0-16 0,0 0-26 0,0 0-29 16,0 0-37-16,0 0-21 0,0 0-8 0,0 0-8 15,0 0 9-15,0 0 8 0,0 0 11 0,0-13 15 16,0 13 18-16,0 0 13 0,0 0 3 0,0 0-3 15,0 0 6-15,0 0-1 0,0 0 6 16,0 0-8-16,0 0-32 0,0 0-23 0,0 0-10 0,0 0 3 16,0 0 25-16,0 0 22 0,0 0 19 15,0 0 33-15,0 0-14 0,0 0-12 0,18 0-21 16,-18 13-38-16,0-13 4 0,17 0 13 0,-17 10 26 16,13-10 0-16,-13 10 0 0,9-10-25 0,-9 11-30 15,14-5-5-15,-14-1-12 0,12 2 22 0,-5-2 7 16,-2 2 18-16,3 1 10 0,-1-2-8 0,1 2-10 15,-1 0-11-15,1 0-9 0,-2-2-6 0,1 1 0 16,-2-2-9-16,2-1-1 0,-3 2 0 0,0-3 0 16,-2-1 0-16,-1-1 10 0,0 0 4 0,0 1 5 15,-1-2 11-15,0 0 9 0,0 0-3 0,0 0 0 16,0 0-14-16,0 0-17 0,0 0-4 0,0 0-2 16,0 0 0-16,-18-20 0 0,18 20-9 0,0 0-4 15,-14-16-1-15,14 16-5 0,-14-14 5 16,14 14-1-16,-11-15 0 0,11 7-5 0,-13 1 0 15,7-3-17-15,0-1 18 0,1-1 1 0,0 1 4 16,0-2 19-16,-2 2-9 0,1 0 0 0,2 0 1 16,1 2-1-16,-1 1-9 0,1 1 4 15,-1 0-5-15,1 2 5 0,0 0 5 0,1 3-5 0,0-1 5 16,-1 2-5-16,2-2 0 0,-1 1 9 0,1 2-8 16,0 0 4-16,0 0-5 0,1 0 0 15,0 0 10-15,0 0-10 0,0 0 10 0,0 0-5 16,0 0 0-16,0 0 14 0,0 0 6 0,0 0 1 15,23 0 9-15,-23 16-4 0,22-16-4 0,-7 0 0 16,2 0-2-16,-1 0-9 0,4 0-1 0,0 0-1 16,0 0-8-16,2 0 4 0,-4 0 0 15,-1 0-10-15,-2 0 4 0,1 0-4 0,-4 0-10 0,-4 0 9 16,-1 0-3-16,-4 0 13 0,-2 0 2 0,-1 0 15 16,0 0 4-16,0 15-12 0,0-15 6 0,-24 0-8 15,24 17-6-15,-27-17-6 0,13 12 1 0,-1-2 7 16,2-2 10-16,0 2 30 0,0 2-4 0,2 1-6 15,0 2-3-15,2 0-28 0,2 2 2 0,-2-1-7 16,2 1-8-16,3 0-21 0,4-4-47 0,-2-1-86 16,2-2-180-16,0-3-275 0,0-3-269 15,23-4-263-15,-23 0 94 0,21 0 305 0</inkml:trace>
  <inkml:trace contextRef="#ctx0" brushRef="#br5" timeOffset="598669.6172">15716 12733 1197 0,'1'-3'73'0,"-1"-2"39"16,0 2 33-16,0-1 30 0,0 0-48 0,0 2 15 16,0-1 25-16,0-1 27 0,0 3 6 0,0-1-15 15,0 1-26-15,0 1-38 0,0 0-6 0,0 0 1 16,0 0 18-16,0 0 46 0,0 0 56 0,0 15 16 16,0-15 41-16,0 0 1 0,0 0-10 0,0 0 21 15,0 16-8-15,0-16 9 0,0 14 4 0,0-5-18 16,0 4-29-16,0 3-22 0,0 4-31 0,0 4-3 15,0 3-18-15,0 3-35 0,0 5-25 16,16 3-47-16,-16 4-31 0,15 1-21 0,-5 3-19 16,0-2-10-16,2 4-5 0,-1-2 2 0,4 3-5 15,-2-4 3-15,3-4-15 0,-3-2 1 0,1-3-2 16,-2-2-8-16,0-5-21 0,-2-4-34 0,-2-4-31 16,-2-3-47-16,1-4-34 0,-1-4-81 0,-3-2-142 15,0-4-104-15,-3-4-269 0,2 0-187 16,-2 0-181-16,2-20-42 0,2 20 262 0,-1-22 301 0</inkml:trace>
  <inkml:trace contextRef="#ctx0" brushRef="#br5" timeOffset="599049.4421">16405 13118 1975 0,'0'-5'57'0,"0"1"57"0,0 2 55 16,0-1 65-16,0 3 8 0,-21 0-10 0,21 0 23 0,-18 0 12 15,18 0 11-15,-18 0 25 0,18 18-24 0,-18-18-27 16,18 0-45-16,-20 17-49 0,11-17-19 15,-2 13-20-15,-1-13-19 0,-1 20 8 0,-2-8 1 16,1 2 3-16,-3 3 15 0,3 0-20 0,0 5-30 16,0 0-27-16,3 2-22 0,1 1-8 0,4-2-6 15,2 2 7-15,4 1-7 0,0-4 11 0,0-2-6 16,31-4-6-16,-11-1-7 0,1-4-18 16,8-3-20-16,2-2-49 0,1-4-55 0,2-2-59 15,1 0-31-15,-2 0-40 0,-3 0-91 0,-6 0-162 16,-3 0-129-16,-4 0-136 0,-7-17-63 0,-5 17 19 15,-2 0 179-15,-3 0 219 0</inkml:trace>
  <inkml:trace contextRef="#ctx0" brushRef="#br5" timeOffset="599710.4789">16963 12996 1371 0,'3'-4'105'0,"-1"0"71"0,-1 0 91 15,1-1 87-15,-2-2-29 0,0 3 58 0,0 0 29 16,0-1 30-16,0 2 5 0,0 0-70 0,0 1-79 16,0 0-59-16,0 1-22 0,0 0-9 0,0 0-17 15,0 0-23-15,0 1 17 0,0 0 28 0,0 0 28 16,0 0 8-16,0 30-38 0,17-12-49 0,-17 4-38 16,14 6-31-16,-14 4-34 0,18 3-26 0,-18 2-17 15,17 0-11-15,-7 1-2 0,-2 0-8 0,0-3-4 16,1-1-3-16,0-5-54 0,-2-1-41 0,-1-3-72 15,1-4-99-15,-1-3-103 0,-1-4-120 0,-1-2-131 16,1-5-185-16,-1 0-60 0,-2-6-133 16,2-1 75-16,0 0 151 0,-1 0 212 0</inkml:trace>
  <inkml:trace contextRef="#ctx0" brushRef="#br5" timeOffset="599942.3769">16907 13178 2856 0,'0'-5'75'15,"0"2"118"-15,0 0 147 0,18 3 150 0,-18 0 5 16,14 0 7-16,-14 0-19 0,24 0-42 0,-7 23-12 0,6-23-103 16,3 0-128-16,5 17-104 0,4-17-69 15,4 0-27-15,3 0-25 0,0 0-55 0,1 0-82 0,-2 0-114 16,-4-24-115-16,-3 24-100 0,-6-16-201 15,-7 16-152-15,-6 0-163 0,-5-13-40 0,-5 13 169 16,-5 0 271-16</inkml:trace>
  <inkml:trace contextRef="#ctx0" brushRef="#br5" timeOffset="600344.8419">17732 12513 2183 0,'0'0'128'0,"3"0"123"0,-1 0 189 15,0 17 180-15,1-17-14 0,1 17-22 16,0-2-37-16,2 2-35 0,-1 4-10 0,2 2-9 0,-1 5-44 16,-1 4-79-16,3 7-104 0,-1 3-93 0,1 3-106 15,1 5-67-15,0 4 0 0,1 4 0 0,1-3 0 16,1 3 0-16,-2-4 0 0,4-3 0 15,-2-6 0-15,-1 1 0 0,0-9 0 0,-1-4-82 0,1-4-106 16,-2-7-106-16,-2-5-161 0,-2-2-145 0,1-6-69 16,-2-4-275-16,-2-5-108 0,0 0-157 15,2 0 17-15,0-24 382 0</inkml:trace>
  <inkml:trace contextRef="#ctx0" brushRef="#br5" timeOffset="600642.6028">18148 12920 2801 0,'0'-4'91'16,"0"1"126"-16,0 0 155 0,11 1 85 15,-11-1 15-15,0 3-56 0,0 0-78 0,7 0-3 0,-1 0-25 16,-4 0-8-16,4 26-26 0,-2-26-41 15,0 27-31-15,0-9-22 0,0 4-14 0,0 2-15 16,-1 2-43-16,0 2-37 0,-1 2-34 16,0-1-29-16,1 0-8 0,-1-2-6 0,0-3-9 15,1-2-39-15,-1-4-48 0,2-2-58 0,0-4-86 0,-1-3-115 16,-1-4-102-16,0 0-94 0,0-5-195 0,0 0-91 16,0 0-73-16,-1 0-102 0,2-31 221 0,1 31 156 15,1-32 224-15</inkml:trace>
  <inkml:trace contextRef="#ctx0" brushRef="#br5" timeOffset="601145.4984">18159 12963 2307 0,'-3'-7'86'16,"-1"2"74"-16,-1-1 63 0,1 0 106 0,0 1 36 15,-3 2 46-15,3-1 23 0,1 2-60 0,-1-1-72 16,1 3-79-16,1 0-52 0,1-3-21 0,1 0-30 15,0-1-31-15,0 0-28 0,0 1-28 0,0-4-19 16,0 0-16-16,26 0-4 0,-26-1 3 0,22 1-4 16,-6 0 7-16,1 0-6 0,2-1 1 15,1 4 4-15,1-1-2 0,0 2-2 0,2 2 3 0,-1 1 6 16,-1 0-12-16,-2 0 3 0,-2 0-4 0,-1 0-7 16,-5 21 13-16,-3-21 4 0,-3 19 1 0,-3-19 0 15,-2 22-1-15,0-10 0 0,0 2-7 16,0 0 6-16,-20 0 0 0,20 1-1 0,-18-1 13 15,18-1 0-15,-23 0-7 0,23 1-6 0,-23-2-8 16,23-3 11-16,-16-1-1 0,16-1 9 0,-11-3 11 16,11-1-29-16,0-2-31 0,0-1-47 0,0 0-32 15,0 0-14-15,0-17 25 0,26 17 33 0,-26 0 19 16,25-23 28-16,-25 23 26 0,29 0 11 16,-14-16-5-16,2 16 0 0,-1 0-14 0,1 0 9 0,1 0 21 15,1 0 18-15,0 0 27 0,0 0-4 16,-1 0-8-16,1 23 4 0,-4-23-5 15,0 21 30-15,-4-7 4 0,-2 0 28 0,-4 2 15 0,-1-1-1 16,-4 2 22-16,0 0-12 0,0 0-18 0,0-2-20 16,-34 2-28-16,34-2-27 0,-36-1-20 0,15-2-14 15,-7 1-12-15,-2-5-3 0,-1 1-4 0,-2-2-28 16,-2-4-51-16,3-1-75 0,-1-1-103 0,1-1-96 16,3 0-117-16,4 0-249 0,1 0-191 0,4-20-260 15,3 20 53-15,2 0 323 0</inkml:trace>
  <inkml:trace contextRef="#ctx0" brushRef="#br5" timeOffset="602068.3164">15128 13260 353 0,'-9'0'20'0,"-2"0"-3"16,-1 14-1-16,1-14 6 0,0 9-15 15,0-9 4-15,4 9 1 0,1-9-1 0,0 5-8 0,0-5 18 16,4 0-5-16,0 0 15 0,0 0 19 0,2 0-9 16,0 0 42-16,0 0-14 0,0 0 9 0,-2 0 33 15,1 0 11-15,-1 0 48 0,2 0 49 0,-2 0-9 16,-1-12 27-16,1 12 6 0,0 0-6 0,0 0 20 16,0 0 16-16,0 0 44 0,-2 0 38 15,2 0 39-15,1 0-23 0,-1 0-30 0,1 0-39 0,1 0-4 16,-2 0 36-16,2 0-1 15,0 0 10-15,0 0-33 0,0 0-54 0,0 0-16 0,0 0-27 16,0 0-6-16,17 0 32 0,-17 0-58 0,19-14-46 16,-5 14-53-16,3 0-82 0,3 0 0 0,4 0 0 15,2-12 0-15,-3 12 0 0,2-8 0 0,-3 4 0 16,2 0 0-16,-3 1 0 0,-1 0 0 0,-2 0 0 16,-2 3-15-16,-3 0-66 0,-2 0-55 0,-3 0-57 15,-2 0-12-15,-4 0 1 0,-2 0-31 0,0 22-65 16,0-22-138-16,-22 18-68 0,22-18-115 15,-21 19-145-15,21-19-4 0,-27 18-147 0,27-18-12 16,-20 14 139-16,20-14 171 0</inkml:trace>
  <inkml:trace contextRef="#ctx0" brushRef="#br5" timeOffset="602377.9206">15101 13540 1704 0,'-4'0'95'0,"0"0"85"0,1 0 82 15,3 0 113-15,0 14 50 0,0-14 44 0,0 0 32 16,24 0-62-16,-24 0-80 0,32 0-80 15,-12 0-60-15,2 0-22 0,4 0-22 0,2 0-23 0,2 0-29 16,-1 0 3-16,1-17-33 0,-2 17-29 16,-1 0-19-16,-5 0-37 0,-5 0-18 0,-3 0-1 15,-4 0-47-15,-4 0-52 0,-4 0-56 0,-2 0-80 0,0 0-137 16,0 0-260-16,-19 0-221 0,19 0-265 0,-27 14-7 16,9-14 319-16</inkml:trace>
  <inkml:trace contextRef="#ctx0" brushRef="#br5" timeOffset="603077.5068">13470 12982 1651 0,'0'-6'132'0,"0"2"110"0,0 3 107 0,0-4 163 15,0 4 6-15,0 0 41 0,0 0-6 0,0 1-91 16,0 0-54-16,0 0-55 0,0 0-10 0,0 0 22 16,0 0-11-16,0 14-21 0,0-14-18 0,0 23-19 15,0-7-72-15,0 6-76 0,0 4-74 0,0 5-74 16,0 4 0-16,0 2 0 0,0 4 0 16,0 5 0-16,0 0 0 0,0 0 0 0,0 0 0 0,17 0 0 15,-17-4 0-15,15-1 0 0,-15-6 0 16,15-4 0-16,-15-4 0 0,16-3-80 0,-9-4-111 15,1-6-138-15,-3 0-204 0,0-5-123 0,-3-4-228 16,2-4-190-16,1-1-89 0,-1 0 1 0,3-24 190 16,2 24 327-16</inkml:trace>
  <inkml:trace contextRef="#ctx0" brushRef="#br5" timeOffset="603439.7076">13845 13351 2817 0,'0'-8'48'0,"2"-1"67"0,-2 4 78 0,0-2 100 16,3 1 76-16,-3 2 3 0,0 1-12 15,0 2-47-15,0-1-89 0,0 1-33 0,0 1-29 0,0 0-21 16,0 0-3-16,0 0 11 0,0 0 40 16,0 0 38-16,0 0 29 0,0 21 3 0,0-21-47 15,0 24-29-15,0-7-18 0,0 3-13 0,0 2-8 16,-20 2-12-16,20 2-19 0,0 0-25 15,-14 2-21-15,14-1-24 0,0-1-22 0,-11 1-10 0,11-2 0 16,0-2-7-16,0 1 5 0,0-3-7 16,0-3-1-16,0-4-6 0,25 0-5 0,-25-4 1 15,29-2-2-15,-14-1-12 0,4-5-37 0,0 3-29 0,2-5-36 16,-1 0-9-16,-2 0 15 0,4 0 14 0,-3 0 14 16,-2 0 2-16,1 0-19 0,-6-18-29 0,1 18-50 15,-6 0-65-15,-2 0-58 0,-3-12-32 16,-2 12-38-16,0 0-132 0,0 0-151 0,0 0-104 15,-21-8-102-15,21 8 11 0,-15-5 81 0,15 5 185 16</inkml:trace>
  <inkml:trace contextRef="#ctx0" brushRef="#br5" timeOffset="603729.3369">13839 13554 1369 0,'-5'0'90'0,"5"0"80"0,-4 0 93 15,2 0 75-15,2-12-13 0,0 12 43 0,-4 0 34 16,4 0-5-16,0 0 5 0,0 0-43 0,0 0-61 16,0 0-6-16,23 0-18 0,-23 0-13 0,29 0-21 15,-8 0-40-15,-1 0-42 0,2 0-58 0,1 0-47 16,-3 0-17-16,-2-17-26 0,0 17-10 0,-4 0 1 15,-3 0-46-15,-4-10-31 0,-7 10-38 0,9 0-68 16,-9 0-28-16,0 0-27 0,0 0-62 0,0 0-96 16,0 0-139-16,0 0-100 0,0-7-79 15,-26 7 6-15,26 0 50 0,-15 0 1 0,15-3 183 16</inkml:trace>
  <inkml:trace contextRef="#ctx0" brushRef="#br5" timeOffset="604069.0367">13825 13297 740 0,'-1'-2'43'15,"-1"0"62"-15,2 2 80 0,-2-1 84 0,2 1 41 16,0 0 14-16,0 0 8 0,0 0 17 0,0 0-3 16,21 0 76-16,-21 19 50 0,0-19-1 0,23 0-27 15,-23 15-65-15,19-15-71 0,-3 0-59 16,-1 0-42-16,2 0-82 0,0 0-65 0,4 0-38 0,-1 0-19 16,3 0-13-16,-1-26 0 0,1 26-37 0,-1-20-32 15,-3 20-35-15,-2-14-46 0,-4 14-16 0,1 0-10 16,-7-12-32-16,-3 12-79 0,2 0-122 15,-3 0-123-15,-3 0-88 0,0 0-142 0,0 0-11 16,0 19 52-16,0-19 162 0</inkml:trace>
  <inkml:trace contextRef="#ctx0" brushRef="#br5" timeOffset="621752.4854">17422 14133 1705 0,'0'-4'71'15,"0"0"67"-15,14 2 72 0,-14 1 56 0,0-1 22 16,0-1 42-16,0 3 36 0,0 0 39 0,0-2-27 16,0 2-60-16,0 0-43 0,0-2-68 0,0 2-29 15,0 0-10-15,0 0-29 0,0 0 17 0,0 0 17 16,0 0 29-16,0 0 28 0,0 0 0 0,0 24-7 16,0-24-34-16,0 29-27 0,0-11-16 0,0 3 0 15,0 3-2-15,0 0-6 16,0 2-2-16,0 2-22 0,13-1-25 0,-13 3-28 0,0 2-26 15,0 0-26-15,7-1-7 0,-7 2-11 0,0-3-1 16,5-2 2-16,-5-3-13 0,4-2-42 0,-2-3-55 16,3 0-66-16,-4-4-80 0,4-2-108 0,-2 0-129 15,0-5-146-15,1-3-263 0,-1 1-65 16,0-6-173-16,0 1 84 0,3-2 254 0,-4 0 219 0</inkml:trace>
  <inkml:trace contextRef="#ctx0" brushRef="#br5" timeOffset="622107.3616">17746 14315 2076 0,'0'-2'82'0,"0"2"51"0,0 0 67 0,0 0 90 15,0 0-7-15,0 0 53 0,0 0 35 16,0 17 1-16,0-17-18 0,0 15-68 0,0-15-51 16,0 20-63-16,18-6-23 0,-18 0 11 0,0 2-22 15,15 2-3-15,-15 1 16 0,0 1-12 0,12 2-6 16,-12-1-10-16,0 2-49 0,0 0-33 0,0-3-21 15,0 0-20-15,0-2-2 0,0-2 0 0,0-3-3 16,0-1-42-16,0-2-59 0,0 0-83 0,0-5-90 16,0 0-91-16,0-2-186 0,0 0-156 15,0-3-89-15,0 0-103 0,0 0 117 0,0 0 75 16,0 0 183-16</inkml:trace>
  <inkml:trace contextRef="#ctx0" brushRef="#br5" timeOffset="622644.3114">17771 14405 1867 0,'0'-7'87'0,"0"0"104"0,0-1 89 16,0 0 78-16,0 0 48 0,0 0 41 0,-17 3 15 15,17-1-3-15,0 1-97 0,0-5-132 0,-17 3-74 16,17 1-56-16,0 1-29 0,0-2-13 0,0 3-25 15,0-3-24-15,0 2-16 0,0 0 1 0,22 5-7 16,-22-5-5-16,0 3 14 0,26 1 2 16,-26 1-2-16,23 0 14 0,-9 0 0 0,2 0-18 15,-2 0 16-15,3 0-1 0,-3 0-23 16,0 22 15-16,-2-22-12 0,-1 14-4 0,-3-14 20 16,-1 22 5-16,-1-9 6 0,-3-1-1 0,-3 1-4 15,0 0 4-15,0-1-1 0,0 1 0 0,0-1-3 0,-26 0-5 16,26 0-8-16,-21-3-1 0,21-1 9 15,-22 1-9-15,22-2 14 0,-23-2-6 0,23 0-9 0,-15-2 7 16,15 2-10-16,-10-5-1 0,10 2-19 16,0 0-17-16,0-2-7 0,0 0-7 0,0 1 9 15,0-1 13-15,29 0 7 0,-29 0 5 0,31 0 16 16,-11 0-5-16,0 0 5 0,1 0 10 0,0 0 4 16,0 0 0-16,-1 0 5 0,-1 0-5 0,-2 16-12 15,-2-16 17-15,-4 0-8 0,1 18 29 0,-7-18 10 16,0 14 1-16,-4-14 6 0,-1 17-10 0,0-7-5 15,0 1-6-15,-24 2-1 0,24-1-9 0,-27 1 1 16,9 0-3-16,-3-1 3 0,0 0-1 0,-3-2-4 16,-1 1 6-16,1-2-15 0,-1-1 3 15,2-1-2-15,2-4-18 0,3-2 0 0,0 1-31 16,4-2-27-16,3 0-47 0,-1 0-121 0,5 0-182 16,3-26-186-16,0 26-123 0,4-15-118 0,0 15 71 15,0-20 51-15,0 20 181 0</inkml:trace>
  <inkml:trace contextRef="#ctx0" brushRef="#br5" timeOffset="623312.1936">18546 14272 1429 0,'1'-5'104'0,"1"2"59"0,0 1 79 0,-2 0 77 16,2 0-29-16,0 1 25 0,0-1 38 0,-2 2 48 16,2-1 33-16,-2-2-19 0,0 2-50 0,0-2-82 15,0 2-47-15,0 1-3 0,0 0-6 0,0 0 23 16,0 0 1-16,0 0 3 0,0 0-7 0,0 0-34 15,0 19-9-15,0-19-23 0,0 0-16 0,0 17 12 16,-17-17-19-16,17 17-30 0,-14-17-36 0,14 17-44 16,-16-3-34-16,7-1-14 0,-3 3 0 15,-1 0 0-15,-1 0 0 0,1 3 0 0,-3-1 0 16,3 0 0-16,-2 0 0 0,3-2 0 0,0 1 0 16,0-2 0-16,4-1 0 0,1 1 0 0,2-3 0 15,0 0 0-15,5-4 0 0,-2 1 0 16,2-2 0-16,0-4 0 0,0 2 0 0,0-2 0 0,0-2 0 15,27-1 0-15,-27 0 0 0,26 0 0 0,-11 0 0 16,2 0 0-16,3 0 0 0,1 0 0 16,4-19 0-16,-2 19 0 0,3 0 0 0,-3 0 0 15,1-12 0-15,0 12 0 0,-2 0 0 0,-4 0 0 0,-1 0 0 16,-4 0 0-16,-2 0 0 0,0 0 0 0,-3 0 0 16,-3 0 0-16,-1 0 0 0,-1 0 0 0,-1 13 0 15,-1-13-54-15,-1 0-71 0,0 0-85 0,0 9-113 16,0-9-114-16,0 0-121 0,0 0-154 15,0 0-260-15,0 0-54 0,0 0-148 0,0 0 48 0,0 0 374 16</inkml:trace>
  <inkml:trace contextRef="#ctx0" brushRef="#br5" timeOffset="623885.3405">19098 14188 1743 0,'4'-1'78'0,"-2"-2"85"0,-1 2 70 0,1 1 71 16,-2 0 19-16,0 0 50 0,0 0 30 15,0 0 67-15,0 0 8 0,0 0-63 0,0 0-27 0,0 0-83 16,0 0-28-16,-16 0 3 0,16 17-1 16,0-17 0-16,-14 14-25 0,14-14-20 0,-14 24-7 15,4-15 27-15,-1 2-52 0,0 6-56 16,-1-5-64-16,-3 5-81 0,1 2-1 0,-2 0 0 0,2-2 0 15,0 4 0-15,2-2 0 0,-1-3 0 0,4-2 0 16,3-2 0-16,1-2 0 0,2-2 0 0,0-1 0 16,3-2 0-16,0 3 0 0,0-4 0 0,0 0 0 15,0-1 0-15,19 1 0 0,-19-3 0 16,17 4 0-16,-17-5-23 0,21 0-19 0,-8 0-16 0,1 0-3 16,2 0 18-16,0 0 18 0,4 0 15 0,1 0 4 15,1-17 6-15,0 17 1 0,4 0 7 0,-1 0 0 16,0 0 45-16,-1 0 12 15,-2 0-4-15,-1 0-3 0,-2 0-44 0,-2 19-14 0,-4-19 0 16,-1 15 0-16,-3-15 0 0,0 13 0 0,-3-13 0 16,-3 0 0-16,0 13 0 0,-2-13 0 0,1 0 0 15,-1 0-28-15,-1 0-74 0,0 0-87 0,0 0-122 16,0 0-195-16,0 0-162 0,0 0-325 16,0 0-178-16,0-17-159 0,0 17 52 0,-18 0 412 0</inkml:trace>
  <inkml:trace contextRef="#ctx0" brushRef="#br5" timeOffset="626310.5242">19602 13716 1925 0,'0'-3'60'0,"0"-1"79"16,0 1 68-16,0 1 73 0,0 2 1 0,0 0 29 15,0 0 27-15,0 0 26 0,0 0 5 0,0 0-29 16,0 0-26-16,0 0-47 0,0 17 25 15,0-17 24-15,0 22 13 0,0-3 22 0,0 1-30 16,18 6-39-16,-18 5-26 0,0 2-18 0,15 3-4 16,-15 2-50-16,11 0-56 0,-3 3-57 0,1 0-57 15,-1 1-13-15,1-1 0 0,-1-2 0 0,-1 2 0 16,-1-5 0-16,-2 0 0 0,0-3 0 16,-3-3 0-16,1-3 0 0,0-2 0 0,1-4-38 0,-1-4-87 15,-1-5-90-15,0-2-108 0,0-4-123 0,1-3-107 16,0-3-120-16,0 0-210 0,-1 0-62 15,1 0-49-15,0 0 55 0,0-21 132 0,1 21 188 0,-2 0 243 16</inkml:trace>
  <inkml:trace contextRef="#ctx0" brushRef="#br5" timeOffset="626820.2793">20257 14129 812 0,'3'-7'38'0,"-1"0"76"0,1 4 61 16,-2 0 76-16,1 2 35 0,0 1-16 15,-2 0-23-15,0-1-10 0,0 1-9 0,0 0 3 0,0 0 36 16,0 0-1-16,0 0-16 0,0 0-24 16,0 0-29-16,0 0 2 0,0 0-7 0,-17-18 9 15,17 18-13-15,0 0-35 0,-14-14-21 0,14 14-21 16,-13-11 6-16,13 11 0 0,-16-8 6 0,5 8-16 15,-1 0-3-15,-1 0-8 0,-5 0 12 0,0 0 22 16,0 0-7-16,-5 0 10 0,-1 23-10 0,4-23-2 16,-1 25 8-16,2-10-4 0,5 5-8 0,3 0-19 15,4 4-30-15,5-2-25 0,2-1-16 16,0 3-21-16,0-2 1 0,33-1-10 0,-33-1-2 0,39 0 9 16,-17-3-8-16,4-2 2 0,2 0-1 15,-1-2-28-15,1-1-26 0,0-4-44 0,-4-3-59 0,-3-3-62 16,-1 0-84-16,-6-2-63 0,-1 0-67 15,-3 0-131-15,-3 0-137 0,-2-23-112 0,-2 23-121 16,1-16-58-16,-4 16 242 0,2-18 222 0</inkml:trace>
  <inkml:trace contextRef="#ctx0" brushRef="#br5" timeOffset="733701.5675">13813 15540 1387 0,'0'0'75'0,"0"0"56"0,-15 0 47 0,15 0 39 16,0 0-31-16,0 0-20 0,0 0 17 0,0 0 39 15,0 0 43-15,0 0 54 0,0 0 16 0,0 0-5 16,0 0 4-16,0 0-49 0,0 14-22 0,0-14-31 16,0 19-53-16,0-5 38 0,0 1 13 15,0 6 37-15,0 5 31 0,0 3-20 0,0 2-29 16,0 6-42-16,0 4-46 0,0 1-42 0,0 4-39 16,0 1-32-16,-22-1-29 0,22-2-15 0,-19 0-6 15,19-4 0-15,-17-3 2 0,17-3-7 0,-16-3-13 16,16-4-35-16,-11-5-44 0,11-3-58 0,-10-2-94 15,10-2-129-15,-6-5-110 0,6-2-205 0,-3-2-232 16,3-2-121-16,0-1-158 0,0-3 200 16,0 0 341-16</inkml:trace>
  <inkml:trace contextRef="#ctx0" brushRef="#br5" timeOffset="734236.2265">14119 15971 531 0,'0'-3'15'0,"0"-2"25"0,2 1 43 16,-1 0 42-16,1 0 57 0,-1 3 51 0,0-1 13 16,-1 1-10-16,2 0-26 0,-2 1-25 0,0-1-7 15,0 1 26-15,0 0 10 0,0 0 36 0,0 0 55 16,0 0 64-16,0 0 41 0,0 0-15 0,0 0-62 15,0 0-100-15,0 0-43 0,-13 0-8 0,13 12 20 16,0-12 41-16,-11 13 3 0,11-2-15 0,-14 3-18 16,5 3-28-16,-5 3-35 0,1 3-34 15,0 0-31-15,-1 1-27 0,3 3-18 0,-3-2-8 16,5 0-9-16,1 0-3 0,3-3-2 0,5-1-3 16,0-2-6-16,0-2-3 0,20-2-4 0,-20-1-4 15,32-4 2-15,-12 0-2 0,3-1-6 0,4-2-5 16,-1-1-15-16,5-2-15 0,0-1-4 0,-1-3-10 15,3 0-4-15,-5 0-1 0,3 0-17 16,-6 0-14-16,-4 0-34 0,-5 0-48 0,-1 0-52 0,-6 0-53 16,-5 0-23-16,-1 0-33 0,-3 0-110 0,0 0-170 15,0 0-153-15,0 0-173 0,-31 0-13 0,31 0 204 16,-27 0 228-16</inkml:trace>
  <inkml:trace contextRef="#ctx0" brushRef="#br5" timeOffset="734553.0952">14128 16201 1814 0,'-3'0'58'0,"1"0"47"0,-2 0 48 16,4 0 65-16,0 0 13 0,0 0 29 0,0 0 23 0,0 0-16 15,0 0-19-15,0 0-16 0,0 0-5 16,0 0 17-16,21 0 13 0,-21 0-12 0,23 0-28 16,-10 0-37-16,3 0-19 0,3 0 9 0,4-13 2 15,-1 13 1-15,-1 0-37 0,3 0-56 0,-1 0-31 16,-5 0-38-16,0 0-11 0,-4 0-7 0,-3 0-28 16,-5 0-29-16,-1 0-50 0,-3 0-55 0,0 0-44 15,-2 0-27-15,0 0-75 0,0 0-144 0,0 0-137 16,0 0-107-16,0 0-31 0,0 0-18 0,0-22 126 15,0 22 86-15,-24-18 158 0</inkml:trace>
  <inkml:trace contextRef="#ctx0" brushRef="#br5" timeOffset="734820.7189">14169 15980 716 0,'0'-7'89'0,"0"2"90"0,0-1 81 0,0-1 70 0,0 6-36 16,0-3-36-16,0 1-16 0,0 1-23 0,0 0 1 15,15 2 22-15,-15 0 26 0,0-1 49 0,19 1 41 16,-19 0 3-16,23 0-59 0,-10 0-52 16,5 0-63-16,-3 0-62 0,7-1-27 0,-4 1-36 15,3-4-37-15,-3 3-17 0,-5-2-7 0,3-1-17 16,-5 1-31-16,0 2-42 0,1-4-98 0,-3 5-171 15,0-3-188-15,0 0-172 0,0 2-190 0,0-4-37 16,2 3 187-16,-4-2 213 0</inkml:trace>
  <inkml:trace contextRef="#ctx0" brushRef="#br5" timeOffset="735416.7988">15027 15679 2085 0,'0'0'62'0,"-15"0"83"16,15 0 93-16,0 0 97 0,0 0 35 0,0 0-22 15,0 0-4-15,-12 0-19 0,12 0-52 0,0 0-14 16,0-13-71-16,-5 13-52 0,5 0-28 0,-4 0-24 15,4 0 0-15,0-8-13 0,0 8-10 0,-2-8-13 16,2 8-12-16,0-8-16 0,-2 3-7 0,2 1-9 16,0-1-4-16,0 0 5 0,0-1-2 0,0 1 4 15,0-2-13-15,0-1 3 0,20 2 2 0,-20-1-9 16,18 5 9-16,-18-1-4 0,20 1-8 16,-9 2 5-16,-2 0-3 0,5 0 7 0,-5 21 7 0,3-21-6 15,-1 25 13-15,0-25-15 0,-2 27 2 16,0-14 10-16,0 3-18 0,0-4 12 0,-1 2 5 15,2-3-10-15,-2 0 6 0,-1 0 1 0,4-2-12 16,-1-1 2-16,-2-1 7 0,4-3 0 16,-1 0 6-16,2 1-1 0,0-5-7 0,1 0-16 15,2 0-13-15,-2 0-17 0,0 0-20 0,-1 0-6 16,2 0-23-16,-3-19-9 0,-1 19-4 0,-3 0-23 16,1-16-1-16,-4 16-55 0,3 0-96 0,-2-15-102 15,0 15-86-15,-1 0-25 0,0-7-20 0,-1 7-38 16,0 0 8-16,3-3 28 0,-3 3 108 0,-2 0 181 15</inkml:trace>
  <inkml:trace contextRef="#ctx0" brushRef="#br5" timeOffset="735877.5597">14940 15975 671 0,'-3'0'42'0,"1"-2"36"16,2 1 74-16,-2-1 86 0,1 2 38 15,0-1 24-15,-1 1-15 0,1 0-43 0,0 0-10 0,1 0 26 16,0 0 4-16,0 0 5 0,0 0-1 16,0 0 6-16,0 0 13 0,21 0 20 0,-21 0-6 15,32 0-39-15,-10 0-37 0,4 0-21 0,4-19-38 16,6 19-23-16,-2 0-10 0,5-16-31 0,3 16-17 15,-6-12-27-15,1 12-32 0,-5-11-15 0,-4 11-8 16,-5-7-7-16,-4 7 4 0,-4-4 0 0,-5 4-12 16,-5 0-1-16,0 0-31 0,-3 0-39 0,-2 0-18 15,0 0-44-15,0 0-44 0,0 17-85 16,-21-17-200-16,21 0-206 0,-20 19-161 0,20-19-157 16,-22 12 62-16,22-12 254 0</inkml:trace>
  <inkml:trace contextRef="#ctx0" brushRef="#br5" timeOffset="736336.6198">15009 16249 1331 0,'0'0'94'15,"0"0"66"-15,0 0 60 0,-16 0 57 0,16-5-27 16,0 5 15-16,0 0 10 0,0 0 52 0,-9 0 40 16,9 0 26-16,0 0-3 0,0 0-45 0,0 0-65 15,0 0-48-15,28 0-8 0,-28 0-19 16,35 0 30-16,-8 0 9 0,3 0 6 0,6 0 10 16,3 0-5-16,7 0 19 0,3-18 3 0,3 18-18 15,0 0-50-15,-3-15-89 0,-6 15-71 0,-4 0-39 16,-6 0-16-16,-7 0-13 0,-10 0-13 0,-5 0-46 15,-4 0-53-15,-6 0-61 0,-1 0-65 0,0 0-86 16,0 0-172-16,-21 0-118 0,21 0-277 16,-27 15-173-16,27-15-169 0,-26 0 73 0,10 15 361 15</inkml:trace>
  <inkml:trace contextRef="#ctx0" brushRef="#br5" timeOffset="736993.0379">16108 15562 1819 0,'1'-4'86'16,"0"1"76"-16,-1 2 90 0,0-3 96 0,0 4 13 15,0-2 63-15,0 2 14 0,0 0-3 16,0 0-37-16,0 0-91 0,0 0-50 0,0 0-8 0,0 0 47 16,0 17 46-16,0-17 17 0,0 22-17 15,0-7-34-15,0 6-11 0,14 3-10 0,-14 5-67 16,0 7-78-16,12-1-80 0,-12 8-62 15,0 0 0-15,0 5 0 0,0 3 0 0,0 0 0 16,0-2 0-16,0-3 0 0,0-2 0 0,0-4 0 16,-18-6 0-16,18-5 0 0,0-7-37 0,0-3-131 0,0-7-141 15,0-2-237-15,0-3-212 0,25-2-231 0,-25-5-186 16,15 0-114-16,-15 0 36 0,19 0 362 0</inkml:trace>
  <inkml:trace contextRef="#ctx0" brushRef="#br5" timeOffset="741736.9085">29287 1448 1953 0,'-11'0'36'15,"11"0"46"-15,0 0 41 0,0 0 50 0,0 0 11 16,0 0 10-16,0 0 27 0,0 0 26 0,0-14 56 16,0 14 31-16,0 0-9 0,0 0-27 0,0 0-66 15,0 0-57-15,0 0-14 0,13 0 10 0,-13 0 7 16,0 0 72-16,0 0 37 0,11 17 15 16,-11-17 8-16,7 26-51 0,-7-7-35 0,5 1-17 15,-5 5-5-15,0 5-7 0,0 6-31 16,0 3-31-16,0 4-21 0,0 4-38 0,-23 2-21 0,23 3-24 15,0-2-29-15,-18-1 0 0,18-1 0 0,0-4 0 16,-14-2-3-16,14-6-52 0,0-4-73 16,0-1-85-16,-5-5-92 0,5-4-84 0,0-5-151 15,0-3-87-15,0-3-241 0,0-2-154 16,0-4-202-16,0-5 15 0,0 0 339 0</inkml:trace>
  <inkml:trace contextRef="#ctx0" brushRef="#br5" timeOffset="742188.5084">29546 1938 1096 0,'3'-4'64'0,"0"0"63"0,-1 1 63 16,-1 1 41-16,2-3 19 0,-1 2 16 0,1-1 8 0,-1 4 45 15,0-3 4-15,0 3 18 0,0 0 5 0,-1-2-30 16,-1 2-15-16,0 0-51 0,2 0-40 0,-2 0-15 16,0 0-42-16,0 0 33 0,0 0 40 0,0 0 20 15,0 0 29-15,0 17-50 0,0-17-24 0,0 17-21 16,0-3-31-16,-21 1-9 0,21 2-34 0,-16 4-20 15,16 1-19-15,-21 1-19 0,10 1-13 16,0 3-18-16,-1-2-8 0,1 0 8 0,2 0-3 16,0-2 2-16,3-1 3 0,0-2-9 15,6-2 0-15,0-2-7 0,0-2-9 0,0-2-2 0,34 0-19 16,-15-6-21-16,2 1-29 0,6-3-37 16,0-3-24-16,0 0-16 0,0-1-17 0,2 0-11 0,-2 0-21 15,-4 0-23-15,-2 0-17 0,-2-19-16 0,-5 19-7 16,1 0-40-16,-3-12-105 0,-7 12-115 15,-1 0-95-15,0 0-32 0,-4-10-112 0,0 10 60 16,0 0 73-16,-22-7 137 0</inkml:trace>
  <inkml:trace contextRef="#ctx0" brushRef="#br5" timeOffset="742517.7938">29544 2107 1175 0,'-1'0'132'0,"0"0"87"0,-1 0 30 16,0 0 68-16,1 0-65 0,0 0-16 0,0 0 59 16,1 0 8-16,0 0 17 0,0 0-13 15,0 0-16-15,0 0-10 0,0 0-40 0,0 0-7 16,25 0-31-16,-25 0-21 0,20 0-1 0,-6 0-1 15,-2 0-16-15,3 0-40 0,1 0-41 0,1 0-44 16,1 0-25-16,3 0-3 0,-1 0-15 0,-1 0 4 16,4 0-9-16,-3-18-19 0,-3 18-16 0,-1 0-49 15,-5 0-42-15,-2-12-30 0,-3 12-26 0,-2 0-46 16,-3 0-103-16,-1 0-163 0,0-9-141 0,0 9-138 16,-25 0-106-16,25-5 123 0,-22 2 141 0,22 1 228 15</inkml:trace>
  <inkml:trace contextRef="#ctx0" brushRef="#br5" timeOffset="742800.6339">29648 1884 2582 0,'0'-3'87'0,"0"-2"95"0,0 3 94 16,0-1 112-16,0 1 26 0,9 0-1 0,-2-1-32 0,3 3-64 15,1 0-40-15,4-2-27 0,4-1-17 0,6 1-21 16,1 0-69-16,2 0-67 0,4 0-48 16,0-2-30-16,2 2-19 0,-1-3-44 0,-4 3-67 15,-3-1-75-15,-5 2-69 0,-3-3-75 0,-6 2-158 16,-3 0-155-16,-5 2-132 0,-4-3-208 0,0 3 90 15,0-2 226-15,0 2 212 0</inkml:trace>
  <inkml:trace contextRef="#ctx0" brushRef="#br5" timeOffset="743136.1427">30187 1864 2704 0,'-2'0'85'0,"2"0"68"16,0 0 70-16,0 0 73 0,0 0-31 0,0 0-3 15,0 0-7-15,25 0-26 0,-25 0-29 16,27 0-58-16,-9 0-64 0,2 0-47 0,7 0-22 0,2 0-8 16,3 0 3-16,1 0-8 15,2 0-14-15,2 0-30 0,-1 0-70 0,-5 0-88 0,-3 0-106 16,-5 0-80-16,-6 0-39 0,-3 0-7 0,-6 0-23 16,-6 0-99-16,-2 0-27 0,0 17 3 0,0-17 137 15</inkml:trace>
  <inkml:trace contextRef="#ctx0" brushRef="#br5" timeOffset="743351.0206">30239 2167 2900 0,'0'0'114'0,"20"2"111"0,-20-2 134 0,28 2 93 16,-9-2-20-16,5 0-40 0,2 0-45 0,5 0 50 15,4 0-16-15,3 0-53 0,1 0-89 0,2 0-144 16,-5 0-106-16,-4 0-112 0,-3 0-124 0,-5 0-111 16,-6 0-135-16,-5 0-235 0,-6 0-161 0,-4 0-269 15,-2 0 9-15,-1 0 330 0</inkml:trace>
  <inkml:trace contextRef="#ctx0" brushRef="#br5" timeOffset="746032.394">16575 16007 2742 0,'0'0'32'0,"0"0"24"0,0 0 23 16,0 0 43-16,0 0 30 0,0 0 53 0,-15 0 55 16,15 0 29-16,0 0-27 0,0 0-48 15,0 13-50-15,0-13-62 0,0 0-25 0,0 12-17 0,20-12 20 16,-20 13 10-16,17-5 9 0,-17 0 11 0,15-1-30 15,-15 0-4-15,14-1-4 0,-14-2-12 0,11 1-4 16,-11-4-5-16,0 3 5 0,6-4 13 0,-6 0 13 16,0 0-11-16,0 0-22 0,0 0-18 0,0 0-32 15,0-19 11-15,0 19-2 0,-22-15-4 0,22 15 10 16,-18-21-15-16,18 21 9 0,-25-19-5 16,12 19 7-16,-1-13 7 0,-1 13-1 0,-3-7 12 15,2 7 11-15,-3 0 35 0,1 0 26 0,2 0 26 16,-2 28 8-16,0-28-8 0,3 30-10 0,-2-8-14 15,2 1-12-15,1 6-1 0,2 0-1 0,2 4 7 16,5 0 25-16,3 3 35 0,2 0 30 0,0 2 13 16,27-3-43-16,-9-2-61 0,7-1-53 0,7-5-41 15,4-5 0-15,8-3 0 0,3-8 0 0,5-4 0 16,2-6 0-16,2-1-11 0,-4 0-107 0,-4-21-127 16,-8 21-149-16,-6-23-237 0,-9 23-119 0,-4-19-328 15,-12 19-222-15,-6-15-107 0,-3 15 229 16</inkml:trace>
  <inkml:trace contextRef="#ctx0" brushRef="#br5" timeOffset="749252.071">17878 13857 1601 0,'7'-6'54'0,"0"0"40"16,3-2 21-16,0-4 26 0,1-1-24 0,3-3-3 15,2-6 17-15,2-2-5 0,3-5-3 16,6-9-14-16,2-4-27 0,2-3-8 0,2-7-18 0,3-3-21 16,1-4-15-16,0-2-14 0,-1 0-12 15,2-1-3-15,-1-3 3 0,0 2 1 0,1 0-2 16,1-2 7-16,0 0 16 0,0 2 7 0,3-1 9 16,1 0 8-16,-1 1 8 0,1 4 22 0,-1 3 9 15,-2 4 0-15,-3 2-6 0,0 4-10 0,-6 6 3 16,-5 2 8-16,-3 4-9 0,-5 3-12 0,-4 4-8 15,-3 5-17-15,-4 4-7 0,-4 1-8 0,-1 4-8 16,-1 3-1-16,-1 1 1 0,0 3-1 0,0 2-8 16,0 1-32-16,0 1-44 0,-22 2-54 15,22 0-45-15,-21 0-37 0,21 0-41 0,-28 18-50 16,13-18-114-16,-2 16-138 0,1-16-8 0,-1 16 39 16,-1-16 168-16</inkml:trace>
  <inkml:trace contextRef="#ctx0" brushRef="#br5" timeOffset="749641.6487">18626 12269 2999 0,'-4'0'53'0,"3"0"33"0,-1-9 22 16,2 9 7-16,0-9-37 0,0 2 6 0,0-1 15 0,28-2 11 15,-11-2-6-15,8-4-36 0,3-1-35 0,4-4-19 16,4 2-21-16,0-1-5 0,1-1 0 0,-1 4-15 16,-2 0 0-16,-7 5-10 0,-1 2-4 15,-6 3-2-15,-2 3 5 0,-6 4 14 0,-1 0-5 0,-3 0 18 16,-1 0 8-16,0 23-4 0,-3-23 8 16,-1 24 2-16,-2-8 5 0,-1 2 5 0,0 1 8 0,0 3 10 15,0 3 1-15,-20 3 18 0,20 0 15 0,-18 2 3 16,18 0 21-16,-21 0-2 0,21 1-6 0,-16-3 1 15,16-2-20-15,-13-4-15 0,13 0-18 0,-9-5-22 16,9-2 2-16,0-6-6 0,-6-1-2 16,6-6 5-16,0-2-41 0,0 0-27 0,0 0-35 15,0-27-34-15,18 10-7 0,-18-4-28 0,0-3-25 16,0-2-44-16,0-1-51 0,0-2-25 16,0 4-41-16,0 1-77 0,0 5-64 0,-20 4-8 0,20 5 36 15,-20 10 155-15</inkml:trace>
  <inkml:trace contextRef="#ctx0" brushRef="#br5" timeOffset="755433.6834">18882 11033 1793 0,'0'0'64'0,"0"0"56"0,0 0 51 0,0 0 47 15,0 0-2-15,0 0 13 0,0 0 13 0,0 0 14 16,0 0 3-16,0 0-1 0,0 0-17 16,0 0-3-16,-18 0-7 0,18 19-29 0,-14-19 1 15,14 21-20-15,-23-5-15 16,10 5 8-16,-1 8-2 0,-1 5 26 0,-2 7-9 0,3 0-23 16,1 7-33-16,2 3-56 0,5 2-37 0,3-3-18 15,3-1-22-15,0-4-6 0,22-4-42 0,-22-5-82 16,40-4-96-16,-15-9-108 0,2-4-100 0,3-4-212 15,0-6-144-15,-2-5-202 0,-1 0-52 0,-1-4 189 0,-5 0 248 16</inkml:trace>
  <inkml:trace contextRef="#ctx0" brushRef="#br5" timeOffset="756369.376">19205 11330 977 0,'19'-15'75'0,"-19"15"77"0,0 0 64 0,0 0 54 16,0 0-39-16,0 0-32 0,0 0-21 0,0-9-10 16,0 9 6-16,0 0 2 0,0 0 14 0,0 0 34 15,0 0 37-15,0 0 9 0,0 22 24 0,0-22-12 16,0 22-33-16,0-8-1 0,0 4-52 0,0 1-25 15,0 2-6-15,0-1-41 0,0 2-11 0,0-1-26 16,0 1-37-16,0-3-17 0,0-2-19 0,0 0-10 16,0-5-8-16,0 0 0 15,0-4 12-15,0-2-12 0,0 0 8 0,0-4 5 0,0-1-12 0,0-1 11 16,0 0-12-16,0 0-6 0,0 0-5 16,0-21-21-16,0 21-6 0,0-23-5 0,0 7-17 15,14-3-1-15,-14-3-6 0,0-1-15 0,0-5 10 16,0-1 7-16,0-3-11 0,0-1 10 0,0-1 6 15,0 0-1-15,0 1 20 0,0 2 5 16,0 2-12-16,0 5 8 0,0 3 8 0,0 5 6 0,0-1 14 16,21 2-5-16,-21 1-1 0,18 5 6 0,-18 1 5 15,22 0 16-15,-11 1 1 0,1 3-12 0,-3 2 0 16,1 2-10-16,-1 0 19 0,-1 0 17 0,-3 21 20 16,-3-21 36-16,0 29-12 0,-2-12 18 0,0 3-6 15,0-1-20-15,0 0 15 0,0 1-30 0,-23 0-2 16,23-1-11-16,-18-3-6 0,18 1-11 15,-23-3-11-15,23-2 1 0,-23-2-12 0,23-3 5 0,-17 0 5 16,17-2-16-16,-13 0-17 0,13-4-18 16,-7-1-57-16,7 0-80 0,0 0-166 0,0 0-152 15,0 0-86-15,0 0-47 0,0-23 6 0,20 23 53 16,-20-17 92-16,23 17 44 0,-23-21 165 16,32 21 123-16</inkml:trace>
  <inkml:trace contextRef="#ctx0" brushRef="#br5" timeOffset="756698.4898">19515 11105 1940 0,'0'-4'62'0,"0"0"46"0,0 3 57 0,0-2 60 0,0-1 12 15,0 1 32-15,-17 2-6 0,17 1 17 0,0 0-17 16,0 0-34-16,-14 0-28 0,14 0-71 0,0 17-28 16,-14-17-27-16,14 20 0 0,-9-5 7 15,9-1-11-15,-9 3-10 0,9 0-23 0,0 1-7 16,0-1-18-16,0 1-13 0,0-6 1 0,0 0-12 15,20-5-7-15,-20 0-17 0,26-3-41 0,-26-4-38 16,31 0-46-16,-13 0-24 0,0 0-11 0,0-29-10 16,-3 29 5-16,-2-28 3 0,-4 14 11 15,1-3-12-15,-10 0-3 0,5 0-8 0,-5 1 1 16,0 0 39-16,0 2 40 0,-25 2 50 0,25 1 46 16,-23 4 28-16,23 7 13 0,-27-6 17 0,13 6 19 15,0 0 16-15,1 0 13 0,3 29 0 0,-1-29-15 16,11 34-21-16,-11-15-11 0,11-1-15 0,0 0-22 15,0 5-41-15,0-7-76 0,0 0-127 0,26-5-152 16,-26-2-63-16,32-9-35 0,-14 7 125 0</inkml:trace>
  <inkml:trace contextRef="#ctx0" brushRef="#br5" timeOffset="756955.7738">19751 11129 2868 0,'0'0'83'0,"1"0"74"0,0 0 104 0,0 0 91 15,1 0 42-15,0 18 1 0,0-18-44 0,-1 14-58 16,1-14-112-16,2 15-58 0,-1-15-60 0,-1 13-33 16,1-13-14-16,-2 8-17 0,2-8 1 15,-2 0-4-15,0 5-7 0,1-5 0 0,-1 0-31 16,1 0-2-16,0 0-6 0,1-26-18 0,0 26 5 16,2-25-18-16,0 11-5 0,3-4 6 0,-1 0 6 15,1 0 13-15,0 2-10 0,3-1-5 16,0 2-8-16,1 2 0 0,-1 1 34 0,0 3 1 15,0 3 17-15,-2 3-14 0,-1 1-69 0,-1 2-87 16,0 0-126-16,-5 0-107 0,1 0-120 0,-3 23-164 16,2-23-50-16,-2 19 132 0</inkml:trace>
  <inkml:trace contextRef="#ctx0" brushRef="#br5" timeOffset="757350.0138">20510 10909 1745 0,'0'-1'67'0,"0"0"45"16,-16 1 25-16,16 0 29 0,0 0-42 0,-18 0-11 16,18 0 1-16,-20 17-5 0,7-17-11 0,0 16-31 15,1-16-29-15,-1 24-27 0,2-11-12 16,0 2 1-16,4-1 10 0,-1-1-3 0,4 1 3 15,4 0-2-15,0-3-5 0,0-2 2 0,0 0-2 16,19-2-6-16,-19-1-9 0,25-2 1 0,-25 0-5 16,29-1 4-16,-14-1 2 0,1 1 5 0,0-1 3 15,-3-1 2-15,0 1 14 0,-2 1 8 16,-1 1 20-16,-2 1 18 0,-3 2 27 0,-5 3 26 0,5-1 16 16,-5 3 10-16,0 1-3 0,0 0 0 0,-24 3 1 15,24-1-1-15,-25-1-9 0,9 1-30 0,-4-4-26 16,3 1-18-16,-5 1-16 0,3-6-9 0,2 1-7 15,-1-4-2-15,4-1-33 0,4-2-23 0,3-1-60 16,2 0-86-16,5 0-81 0,-4-22-86 0,4 22-58 16,0-23-67-16,0 9-94 0,18-3-8 0,-18 2-6 15,30-5 113-15,-12 4 199 16</inkml:trace>
  <inkml:trace contextRef="#ctx0" brushRef="#br5" timeOffset="757697.8129">20687 11019 2478 0,'0'0'55'0,"0"0"40"0,-13 0 37 15,13 0 38-15,0 0-22 0,0 0 0 16,0 0-19-16,0 0-35 0,0 0-31 0,0 0-42 0,0 0-22 16,25 0-21-16,-25 0-36 0,27 0-26 15,-13 0-36-15,2 0-15 0,-2 0 0 0,1-20-2 16,-3 20 20-16,-2-13 11 0,-1 13 17 0,-2-14 27 15,-7 14 17-15,9-14 26 0,-9 6 16 0,0 1 4 16,0 0 2-16,0 1-2 0,0 0 8 0,-21 0 7 16,21 2 15-16,-19 0 20 0,19 2 15 0,-23 1 17 15,23 1 24-15,-23 0 13 0,10 0 22 0,1 0 30 16,0 26 9-16,2-26 13 0,1 24 1 16,1-9-22-16,8 2-7 0,-8 0-22 0,8 1-18 15,0 1-36-15,0-2-38 0,0-2-34 0,22 0-28 16,-22 0-36-16,20-2-94 0,-20-2-110 0,27-1-126 15,-27-5-87-15,24 1-82 0,-11 0-106 0,0-6-1 16,-1 0 24-16,1 0 175 0</inkml:trace>
  <inkml:trace contextRef="#ctx0" brushRef="#br5" timeOffset="757945.1716">20956 11041 2840 0,'0'0'62'0,"0"0"65"16,0 0 93-16,0 0 57 0,0 0 56 0,-15 14 30 15,15-14-43-15,0 0-38 0,0 13-94 0,0-13-95 16,0 13-49-16,0-13-20 0,0 12-29 0,0-12-1 16,0 8-6-16,17-4 6 0,-17-2 12 15,0-1 0-15,12-1-7 0,-12 0-18 0,9 0-11 16,-9-23-13-16,11 23-5 0,-1-26-1 0,-2 9-10 16,0-2-5-16,3 0 13 0,1 1 18 15,3 0 17-15,-2 2 12 0,3 2 11 0,-2 1-11 0,0 2 5 16,-1 4-1-16,0 1-32 0,-4 2-35 15,-1 4-87-15,-2 0-123 0,-1 0-146 0,-3 0-171 16,-2 0-284-16,0 17-27 0,0-17 172 0</inkml:trace>
  <inkml:trace contextRef="#ctx0" brushRef="#br5" timeOffset="758745.9192">19830 11702 2241 0,'0'0'86'0,"0"0"95"0,0 0 103 15,0 0 86-15,18 0 29 0,-18 0-9 0,0 0-29 16,0 0-23-16,0 0-80 0,0 0-33 0,9 0-17 16,-9 19-15-16,0-19-1 0,8 21-16 15,-8-9-22-15,0 3-26 0,6 1-19 0,-6 0-34 0,0 0-31 16,0-2-23-16,0-2-20 0,0-2 2 0,0-3-7 15,2 0 6-15,-1-2 4 0,0-2-18 16,1-3-12-16,1 0-18 0,1 0-17 0,1-20-11 16,2 20-5-16,1-26-45 0,0 8-5 0,1-1-10 15,3-1 7-15,-3-1 46 0,2 4 20 0,-1 0 29 16,1 1 19-16,-2 4 17 0,2 1-8 0,-4 2 16 16,0 4-11-16,-3 5-5 0,1-6 16 0,1 6 1 15,-2 0 12-15,-1 0 4 0,-1 0 6 0,3 23-4 16,-2-23 3-16,0 20-2 0,0-20-7 0,-1 22-7 15,1-22-9-15,-1 21-5 0,-1-21-1 0,0 15 9 16,0-15-5-16,0 6 4 0,1-6 2 0,-1 0-11 16,2 0 3-16,0 0 5 0,2 0-8 15,0 0-4-15,2-22-9 0,0 22-22 0,0-18-12 16,3 18 2-16,0-22-7 0,-1 22 15 0,1-22 4 0,1 13 13 16,0-2 13-16,-1 2 0 0,0 4 16 15,-3 5-4-15,0-8 11 0,0 8 20 0,-1 0 16 16,-1 0 9-16,-1 0 1 0,1 25-9 0,-1-25-19 15,1 28-7-15,2-13-6 0,-1 0-3 0,-1 0-1 16,1-1-16-16,0 0-6 0,1 1-38 0,1-4-55 16,-1-4-43-16,0 2-67 0,2-2-84 0,-2-3-164 15,-1-4-151-15,0 4-100 0,-2-4-46 16,-1 0-17-16,2 0 78 0,1-21 134 0,1 21 161 0</inkml:trace>
  <inkml:trace contextRef="#ctx0" brushRef="#br5" timeOffset="759001.7655">20449 11635 2603 0,'0'0'69'0,"0"0"65"16,0 0 89-16,0 0 80 0,0 0 43 0,0 0 41 0,0 0-28 15,0 22-44-15,-14-22-91 0,14 19-86 16,0-19-57-16,0 21-30 0,0-21-22 0,0 18-17 16,0-18-6-16,25 15-1 0,-25-15-5 0,19 9 5 15,-19-9-11-15,21 0-17 0,-21 0 0 0,25 0-17 16,-13 0 5-16,0-25 7 0,-1 25 0 15,-1-24 11-15,-2 10 0 0,-2 2-16 16,-2-2-6-16,0 1-12 0,-4 1 0 0,1 1 6 0,-1 3-15 16,0 0-7-16,0 8-35 0,0-6-32 0,0 6-33 0,0 0-79 15,0 0-68-15,0 0-73 0,0 0-48 16,-15 0-53-16,15 22-71 0,0-22 15 0,0 0 14 16,0 16 112-16,0-16 182 0</inkml:trace>
  <inkml:trace contextRef="#ctx0" brushRef="#br5" timeOffset="759434.2594">20682 11637 2069 0,'0'0'51'15,"0"0"50"-15,0 0 50 0,0 0 61 0,0 0 12 16,0 0 4-16,0 0 4 0,0 18-39 0,0-18-59 16,0 14-55-16,0-14-54 0,0 15-22 0,0-15-3 15,20 13-11-15,-20-13-7 0,20 8-27 16,-20-8-19-16,28 0-26 0,-13 0-17 0,2 0-25 15,-2 0-29-15,2 0-9 0,-1 0-25 0,-1-17 1 16,-1 17-10-16,-1-15-19 0,-3 15-5 0,-1-19-2 16,1 19 20-16,-5-21 43 0,-1 9 27 0,-1-1 40 15,-1 2 29-15,-2-1 29 0,0 2 47 16,0 0 30-16,0 3 51 0,0 0 39 0,0 4 19 0,0 1 11 16,0 0-30-16,0 2-36 0,0 0-14 0,0 0 9 15,0 0 15-15,0 0 16 0,0 0 10 0,0 16-12 16,0-16-3-16,0 0-2 0,0 20-3 15,0-20 7-15,0 17 10 0,0-17 20 0,0 21 40 0,0-9 35 16,22 1 30-16,-22 2 19 0,25 0-26 16,-13 4-17-16,0-1-33 0,2 4-49 15,-2-3-4-15,0 4-30 0,-4 0-28 0,-3 2-12 0,-5-4-12 16,0-1 0-16,0 2-5 0,0-2-7 16,0 0-13-16,0-5-25 0,-22 0-2 0,22-3 1 0,-22 1-6 15,22-2-5-15,-30-3-24 0,12 1-29 16,0-4-58-16,-1 0-107 0,0-1-134 0,1-1-157 15,-2-1-140-15,1-2-131 0,1 0-114 0,2 0 153 16,2 0 190-16</inkml:trace>
  <inkml:trace contextRef="#ctx0" brushRef="#br5" timeOffset="760409.9459">20261 12286 649 0,'0'-3'23'15,"0"0"61"-15,13 1 30 0,-13-1 47 16,0 0 36-16,0 2-7 0,0-3 19 0,0 4-4 16,7-1-17-16,-7-1-26 0,0 0 1 0,0 1 2 15,8-1 23-15,-2 0 48 0,-4 1 26 0,3-1 64 16,-1-1 64-16,-1 2 15 0,2-2-14 0,0 2-63 15,-2-2-71-15,1 1-23 0,-3 0 6 0,1 1 12 16,-2 0-3-16,2 1-5 0,-2 0-8 0,0 0-11 16,2 0-21-16,0 27-33 0,1-27-39 15,-1 30-31-15,3-7-19 0,0 1-26 0,1 3-14 0,0-1-15 16,1 1-14-16,0 0-8 0,-2-2-12 0,3-1 2 16,0-3 5-16,-2-2-1 15,0-4 7-15,1-1-3 0,-3-4-12 0,1-3 0 16,-1-2-5-16,-3-2-8 0,1-3-11 0,0 0-10 0,-1 0-7 15,0 0 4-15,-1-27 11 0,0 27 15 0,0-31 8 16,0 9-1-16,0 0-11 0,0-5-23 0,0-2-35 16,-25-3-23-16,25-1-15 0,-20 0-4 0,20-1 6 15,-21 0 14-15,21 2 12 0,0 2 12 0,-11 5 19 16,11 3-5-16,0 2 5 0,0 3 13 0,29 3 7 16,-29 4 26-16,28 0 8 0,-28 3 4 0,28 2 3 15,-13 3-3-15,-1 0-1 0,1 2 0 0,-3 0 5 16,1 0 0-16,-4 19 4 0,-1-19 4 0,-1 20 4 15,-2-20 8-15,-5 28 8 0,3-15 8 0,-3 3 3 16,0 0 4-16,0-1-8 0,0 3-5 16,-21 1-9-16,21-2-15 0,-21 2 0 0,21-4-7 0,-22 0-7 15,22-1 0-15,-25-3-19 0,25-2-22 16,-20-3-47-16,20 0-55 0,-17-5-53 0,9-1-73 16,2 0-42-16,6 0-112 0,-8 0-147 15,8-28-88-15,0 28-66 0,0-27-65 0,0 12 47 16,0 1 92-16,30-2 158 0</inkml:trace>
  <inkml:trace contextRef="#ctx0" brushRef="#br5" timeOffset="760750.7818">20729 12208 2100 0,'2'0'66'16,"-2"0"40"-16,0 0 35 0,0 0 34 0,2 0-26 15,-2 0 18-15,2 0 19 0,0 0 5 0,1 0-2 16,4 0-42-16,2 0-55 0,2 0-31 0,-2 0-40 16,4 0-15-16,-2 0-4 0,1 0-4 0,-1 0-4 15,0 0-9-15,-1-17-3 0,-3 17-17 0,1-14-7 16,-3 14-21-16,0-17-15 0,-2 17-4 16,-3-19 1-16,0 7 19 0,0 0 15 0,0-1 5 0,0 1 9 15,-28 0 4-15,28 0 13 0,-23 2 7 16,23 3 4-16,-27 0 8 0,13 4 1 0,-1 3 13 15,3 0 25-15,-1 0 34 0,2 0 36 0,2 25 35 16,1-25 35-16,8 28 31 0,-4-10 5 0,4-1-21 16,0 3-58-16,0 0-57 0,30 0-50 0,-30-1-27 15,36-1-31-15,-14-1-76 0,2-1-120 16,1-2-155-16,1-1-145 0,-3-3-161 0,3-1-121 16,-1-3 32-16,-1-1 172 0</inkml:trace>
  <inkml:trace contextRef="#ctx0" brushRef="#br5" timeOffset="761217.5138">21210 12096 2492 0,'8'-6'48'0,"0"1"27"16,-2 0 27-16,1-2 26 0,2 0-32 0,-2-1-7 15,-1 0-10-15,0-1 5 0,-2 4 16 0,-3-1 14 16,2 1 10-16,-1 2-23 0,-2-1-19 0,0 3-24 15,0 0-1-15,0 1 11 0,-29 0 24 16,29 0 23-16,-25 0 49 0,9 27 42 0,-1-27 10 16,-1 25-7-16,2-7-55 0,1 1-52 0,3 2-36 15,0 1-28-15,1 2-16 0,4-5-16 0,7 3-6 16,0-3-5-16,0-3-1 0,0-3-17 0,0-2-43 16,32-4-45-16,-12-3-98 0,-2-3-121 0,6-1-117 15,-1 0-85-15,1 0-15 0,-2-23 32 0,1 23 48 16,-2-24 68-16,-5 24 79 0,-1-28 94 0,-3 12 107 15,-2 0 74-15,-5-1 65 0,-5-2 59 0,0-1 58 16,0-1 73-16,0 4 36 0,0 0 20 0,-21 4 1 16,21 1-41-16,0 5-18 0,-19 2 3 15,19 5 14-15,0 0 54 0,-13 0 31 0,13 18 4 0,0-18-5 16,-12 22-44-16,12-6-35 0,0 3-16 16,0 0-5-16,0 4 17 0,0 1 25 0,21 3 27 0,-21 1-5 15,20 1-33-15,-20 1-62 0,20 4-74 16,-20-2-59-16,19 1-38 0,-7-2-18 0,-3-4-36 15,0-1-69-15,1-3-89 0,0-3-107 0,0-4-72 16,0-5-157-16,1-5-191 0,-1-4-106 0,1-2-189 16,-2 0 114-16,2 0 166 0,-1-27 221 0</inkml:trace>
  <inkml:trace contextRef="#ctx0" brushRef="#br5" timeOffset="761484.3605">21577 12126 2899 0,'0'0'61'0,"0"0"70"0,0 0 95 16,0 0 64-16,0 0 14 0,0 17-9 0,0-17-56 15,0 18-42-15,0-18-63 0,0 22-62 0,0-22-38 16,0 18-17-16,0-18-17 0,0 17 0 0,22-17 0 16,-22 7-11-16,19-7-11 0,-19 0-23 0,21 0-43 15,-10 0-39-15,2 0-16 0,-2-25-11 0,-2 25 19 16,1-28 20-16,-2 11 27 0,-1 1 24 15,-2-2 11-15,1 1 15 0,-3 1-5 0,-1 3-10 0,0 1-13 16,-2 2-14-16,0 1-27 0,0 4-24 16,0 5-14-16,0 0-36 0,0 0-40 0,0 0-75 15,0 0-158-15,-22 19-66 0,22-19-63 0,0 18 103 16,0-18 195-16</inkml:trace>
  <inkml:trace contextRef="#ctx0" brushRef="#br5" timeOffset="761811.9244">21910 12100 2776 0,'1'0'48'15,"0"0"32"-15,0-3 24 0,1 0 8 0,0 2-43 16,0 0-35-16,3-1-22 0,-3-3-15 0,6 0-29 16,-1 0-37-16,1-2-40 0,0 0-41 0,3-1-33 15,-1-1-19-15,0-1-33 0,-1 1 1 16,-1-3 17-16,-2 1 39 0,-1 2 75 0,-1-2 40 15,-3 1 56-15,-1 2 28 0,0 1 20 0,0 0 46 16,0 3 25-16,0 1 32 0,-24 0 26 16,24 3 3-16,-20 0 10 0,20 0 1 0,-24 0 13 0,13 22 20 15,0-22 12-15,2 21 22 0,0-21-13 16,9 29 2-16,-9-14-34 0,9 1-48 0,0 2-16 0,0-1-42 16,0-1-24-16,0 2-20 0,22 0-27 0,-22-1-28 15,26 0-37-15,-10-1-58 0,-16-4-98 0,26 1-92 16,-11-2-80-16,1-1-65 0,-2-1-73 0,0-4-140 15,3-2-70-15,-1-3 61 0,1 0 165 16</inkml:trace>
  <inkml:trace contextRef="#ctx0" brushRef="#br5" timeOffset="762145.1592">22246 12044 2806 0,'0'-5'69'0,"1"3"81"0,-1-2 96 16,0 2 62-16,0 1 27 0,0 0-17 0,0 1-56 15,0 0-37-15,0 0-81 0,0 0-39 0,0 0-35 16,0 17-18-16,0-17-13 0,0 0-22 16,16 20-6-16,-16-20-11 0,0 13-6 0,0-13 6 15,16 0-5-15,-16 11-1 0,0-11 6 0,0 0-10 16,12 0-2-16,-12 0-4 0,8 0-47 0,-8-17-6 16,7 17-8-16,-3-22-24 0,3 8 10 0,-2-1-37 15,3-2-16-15,-1 3 12 0,0-4 13 0,2 5 50 16,0 0 26-16,0 4 32 0,-1 0 13 0,1 3 3 15,-1 1 11-15,-2 5 4 0,1 0 26 0,0 0 17 16,-1 0 14-16,-1 0 14 0,0 29-18 0,-1-29 2 16,0 25-21-16,1-25-24 0,-1 29-1 0,0-16-33 15,-1 0-1-15,2-1-36 0,-3-1-54 0,3-2-68 16,-2-9-101-16,0 14-79 0,0-14-80 16,0 7-84-16,0-7-134 0,0 0-20 0,1 0 19 0,1 0 160 15,-1 0 233-15</inkml:trace>
  <inkml:trace contextRef="#ctx0" brushRef="#br5" timeOffset="762350.5255">22260 11753 2421 0,'0'-2'55'0,"0"2"52"0,23-3 59 15,-23 3 50-15,22 0-17 0,-22 0-28 0,25 0-61 16,-10 0-48-16,1 0-77 0,0 17-107 16,0-17-104-16,-2 0-159 0,-1 20-241 0,-2-20-107 15,0 0 77-15,-2 12 158 0</inkml:trace>
  <inkml:trace contextRef="#ctx0" brushRef="#br5" timeOffset="762754.2934">22695 11872 2273 0,'0'0'69'0,"0"0"38"16,0-12 33-16,0 12 22 0,0 0-39 0,0-8 4 16,0 8-2-16,-23 0 22 0,23 0 8 0,0 0-5 15,0 0 20-15,-21 0-8 0,21 0-5 0,-16 17-14 16,16-17-24-16,-18 16-2 0,18-16-14 0,-13 19-2 15,13-19-2-15,-10 24-12 0,10-14 0 0,0 3-8 16,0 0-25-16,0-1-18 0,0 0-14 16,0-3-16-16,21-1-1 0,-21-1 6 15,20-1-22-15,-20-2-6 0,25-1-30 0,-9-3-47 0,-4 0-45 0,2 0-42 32,-1 0-32-32,-1 0-13 0,-1-23 13 0,-2 23 14 0,0-18 30 0,-1 18 32 15,-2-22 32-15,-1 10 30 0,-2 2 29 0,0-1 24 0,-1 0 19 16,0 1 35-16,-1 3 31 0,-1 7 16 0,0-7 30 15,0 7 7-15,0 0-6 0,0 0 3 0,0 0-3 16,0 0 13-16,0 0 2 0,0 22 8 16,0-22-19-16,0 17-37 0,0-17 0 0,17 27-40 0,-17-14-12 15,18 2-18-15,-18-3-71 0,19 1-89 16,-19-1-127-16,16-4-148 0,-16 0-118 0,14-3-184 0,-14-5-78 16,16 0 72-16,-10 0 168 0</inkml:trace>
  <inkml:trace contextRef="#ctx0" brushRef="#br5" timeOffset="764451.5564">23215 10899 1529 0,'0'0'76'0,"0"0"58"0,0 0 37 0,0 0 65 15,0 0-22-15,0 0 1 0,0 0 14 0,0 0-14 16,0-14-28-16,0 14-14 0,0 0-25 16,0 0-11-16,0 0-10 0,0 0-19 0,0 0 36 0,24 24 7 15,-24-24 37-15,33 34 20 0,-10-8-14 16,5 11-6-16,4 7-16 0,3 11-4 0,-1 7-19 16,-2 7-13-16,-3 6 3 0,-6 8 1 0,-3 6 28 15,-9 1-3-15,-11 1-26 0,0-1-43 0,0-4-56 16,-21-3-30-16,-1-4-35 0,-2-6-44 0,-6-7-80 15,-3-7-94-15,-1-5-56 0,-2-5-115 16,1-6-240-16,-4-6-147 0,1-4-358 0,2-8 18 16,0-8 318-16</inkml:trace>
  <inkml:trace contextRef="#ctx0" brushRef="#br5" timeOffset="775534.4057">31305 1354 1032 0,'5'-5'110'0,"0"1"76"16,-3 1 62-16,2 0 59 0,-1 1-58 0,-3 2-19 0,0-2-22 16,0 2 28-16,0 0 35 0,0 0 33 0,0 0 43 15,0 0-20-15,0 0-15 0,0 0-35 0,-16 0-59 16,16 0-31-16,0 0-37 0,0 0-6 0,0 0 27 15,0 0 8-15,0 0 13 0,0 0-10 0,0 0-16 16,0 0 14-16,0 0 12 0,0 0 20 16,0 21 10-16,0-21-12 0,0 25-17 0,0-7-16 15,0 4-4-15,-23 5-8 16,23 3-45-16,-17 5-42 0,17 4-42 0,-15 5-36 0,15 4 0 16,-12 3 0-16,12 2 0 0,0-2 0 0,0 2 0 15,0-4 0-15,0-4 0 0,0-3 0 0,0-2 0 0,22-5 0 16,-22-4 0-16,0-4 0 0,0 0 0 15,14-6 0-15,-14-1 0 0,0-1 0 16,0-5 0-16,0-1 0 0,0-3 0 0,0-1 0 16,0-1 0-16,-19 1 0 0,19-3 0 0,0 2 0 0,-17 1 0 15,17-1 0-15,-10 3 0 0,10-3 0 0,0 2-10 16,-9-3-69-16,9 1-68 0,0-3-69 16,0-1-64-16,0-1-28 0,0-3-110 0,0 0-112 0,0 0-79 15,0 0-193-15,0 0-71 0,17-20-72 0,-17 20-103 16,14-21 190-16,-14 21 247 0</inkml:trace>
  <inkml:trace contextRef="#ctx0" brushRef="#br5" timeOffset="775992.162">31801 1937 867 0,'4'-7'70'15,"1"-2"79"-15,-2 1 71 0,0 3 65 0,1-2-11 0,-3 2-48 16,3-2-22-16,-2 2-3 0,0 0 2 15,-2 0 33-15,0 1 9 0,0 1-23 0,0 0-6 0,0-2 11 16,0 3-14-16,0 0 19 0,0-1-4 16,-18-1-37-16,18 3-6 0,0-1-34 0,-18 2-4 15,18-2 10-15,-18 2 13 0,5 0 5 0,1 0 16 16,-5 0 12-16,0 0-1 0,-3 17 12 0,-3-17-30 16,-1 16-20-16,-5-16-15 0,-1 23-6 0,-1-9-9 15,-1 3-23-15,0 3-25 0,4 1-26 16,1 1-20-16,5 2-7 0,8 0-17 15,7 2-9-15,7-1-7 0,0 0-26 0,39-4-23 16,-8 3-48-16,8-5-56 0,6 1-54 0,4-6-57 0,0-2-54 0,-1 0-56 16,-1-5-9-16,-4-1 21 15,-5-4-57-15,-3-2-120 0,-7 0-108 0,-6 0-123 0,-5 0-55 16,-8 0 58-16,-5-22 115 0,-4 22 191 0</inkml:trace>
  <inkml:trace contextRef="#ctx0" brushRef="#br2" timeOffset="830348.7678">10071 6026 2064 0,'0'0'53'15,"0"0"43"-15,0 0 27 0,0 0 32 0,0 0-20 16,0 0 6-16,-14 19 21 0,14-19 20 0,0 0 21 16,-11 13 7-16,11-13-18 0,0 10 19 0,0-10 3 15,0 9-1-15,0-9 11 0,0 9-15 0,0-2-28 16,0 1-5-16,18 1 11 0,-18 4 13 0,16 2 39 16,-16 4 15-16,19 6-9 0,-19 1-32 0,18 2-50 15,-18 2-54-15,16 3-34 0,-16-3-29 0,13 3-19 16,-13-3-9-16,9-5-11 0,-9 0-10 15,5-5-11-15,-3-1-28 0,-2-5-38 0,1-2-43 16,-1-4-82-16,0-5-122 0,0 1-114 16,0-4-289-16,0 0-201 0,0-20-235 0,0 20 38 15,0-34 252-15,0 15 295 0</inkml:trace>
  <inkml:trace contextRef="#ctx0" brushRef="#br2" timeOffset="831835.7718">14852 2697 1981 0,'0'-3'84'0,"13"-2"72"16,-13 3 70-16,0-1 78 0,0-1 12 0,0 4 11 16,0-3 63-16,0 3 9 0,0 0-32 0,0 0-44 15,0 0-94-15,0 0-52 0,0 0-13 0,0 0 8 16,0 0 24-16,0 19 1 0,0-19-5 0,16 17-14 16,-16-5-28-16,0 2-17 0,23 4-24 0,-23 2-23 15,15 3-25-15,-15 2-17 0,13 0-17 0,-13 0-18 16,10 3-9-16,-10-3-19 0,4 0-39 0,-4-1-64 15,6-5-97-15,-4-2-124 0,-1-1-84 16,2-5-71-16,-1-4-174 0,2-2-104 0,0-2-163 16,1-3-97-16,6 0 181 0,-1 0 242 0</inkml:trace>
  <inkml:trace contextRef="#ctx0" brushRef="#br2" timeOffset="832281.515">15237 2589 1756 0,'0'-11'57'0,"-17"1"39"16,17-2 34-16,0 2 33 0,0-1-25 0,-11 3 28 16,11 1 47-16,-10 2 57 0,10 0 52 0,-11 4-8 15,11 0-41-15,-6-1-34 0,3 2-26 0,0 0-18 16,0 0-12-16,-1 20-32 0,1-20-37 0,1 23-27 15,-4-8 3-15,1 6-10 0,0 0-2 0,1 5 0 16,0 2-25-16,1 0-12 0,1 2-11 16,-2-1-19-16,4 1 1 0,0-1-5 0,0-4-7 15,0-1 7-15,27-4-9 0,-27-3-17 0,26-4-24 0,-11-4-23 16,2-4-21-16,2-3-13 0,2-2-4 16,0 0-42-16,1 0-48 0,-2-29-56 0,-2 29-61 15,2-33-9-15,-5 12 16 0,0-3 44 0,-4 3 47 16,-4-5 33-16,-2-2 21 0,-4 0 12 0,-1 0 29 15,0 0 32-15,0 0 41 0,-25 1 32 0,25 0 28 16,-29 5 39-16,10 3 30 0,2 3 45 0,-3 5 39 16,2 4 30-16,-2 5 32 0,1 2 12 0,2 0 4 15,1 0-37-15,1 27-59 0,1-27-56 0,3 30-59 16,1-13-30-16,7 1-21 0,0 0-70 0,3 2-101 16,0-2-129-16,0-2-129 0,25-1-148 0,-25-3-170 15,32-3 66-15,-9-3 95 0,-2-6 212 0</inkml:trace>
  <inkml:trace contextRef="#ctx0" brushRef="#br2" timeOffset="832615.3234">15651 2414 2610 0,'0'0'11'0,"-14"0"8"0,14 21 18 0,-9-21 36 15,9 16 23-15,-8-16 23 0,8 20 10 16,-8-6-23-16,8 2-34 0,0 1-26 0,0 1-29 16,0 1-15-16,0 2-1 0,28-2-7 0,-28 0-13 0,26 1-15 15,-11-2-12-15,1-2-21 0,3-2-6 16,0-4-10-16,1-1-4 0,0-5 11 0,-1-3 14 16,1-1 27-16,-1 0 16 0,-1 0 10 0,-1-22 2 15,-4 22-5-15,1-24-1 0,-4 8 2 0,-2-1 1 16,-2-4 15-16,-5 2 11 0,-1-2 6 0,0-3 6 15,0 1-10-15,-33-2 3 0,14 0 7 0,-5 1 10 16,-4 0 38-16,1 5 13 0,-3 1 4 0,-1 6 2 16,2 3-29-16,2 6-29 0,2 3-18 15,4 0-69-15,2 0-106 0,4 29-149 0,4-29-302 0,3 32-158 16,4-11 88-16,3 1 149 0</inkml:trace>
  <inkml:trace contextRef="#ctx0" brushRef="#br3" timeOffset="840148.8255">10861 7204 1559 0,'0'0'69'0,"0"0"72"0,0-9 44 16,0 9 35-16,0 0-37 0,0 0-32 16,0 0-11-16,0 0 15 0,0 0 18 0,-16 0 5 15,16 0 12-15,0 0-9 0,0 0-3 0,-11 0-15 16,11 0-16-16,0 0-15 0,0 0-10 0,0 0 0 0,0 0 0 15,0 0 0-15,0 19-19 0,0-19-35 0,0 17-18 16,0-17-32-16,0 25-5 0,14-11 9 16,-14 1-16-16,0 0 12 0,0 0-2 0,15-1 1 15,-15 0-6-15,12-1-5 0,-5-2-16 0,2-1 0 16,2-2 10-16,4-2-6 0,-1-1-4 0,3-2-7 16,0-2-4-16,4 1 5 0,2-2-5 0,-1 0-1 15,0 0 6-15,-1 0 0 0,-4 0 16 0,3 0-10 16,-4 0 5-16,-6 0 5 0,-1 0 0 0,-6 22 12 15,-3-22 15-15,0 20-11 0,0-20 5 16,0 24 0-16,-33-11-11 0,33 1 1 0,-35-1-6 0,16 0-5 16,-2-1-10-16,0-1 5 0,-3-2-1 15,0-2-10-15,3 0-15 0,-1-1-31 0,-1-3-70 16,2-2-84-16,1-1-113 0,3 0-102 0,3 0-54 16,-1 0-33-16,4 0-61 0,1 0-10 0,5-21 56 15,0 21 56-15,0-15 191 0</inkml:trace>
  <inkml:trace contextRef="#ctx0" brushRef="#br3" timeOffset="840499.4459">10877 7170 1712 0,'0'-5'93'0,"0"-1"93"15,0 1 81-15,0 0 96 0,0 2-11 0,0 3 25 16,0-1 22-16,0-2-1 0,0-2-14 15,22 0-73-15,-22-1-60 0,23 0-71 0,-7-3-35 16,2-2-32-16,4 0-41 0,2-1-16 0,3 1-50 16,-1-1-8-16,1 0-29 0,-3 1-61 0,-2 1-23 15,-1 4-62-15,-3 0-92 0,-4 0-145 0,-6 2-186 16,-1 1-178-16,-3 0-177 0,1-2 37 0,-3-1 224 16</inkml:trace>
  <inkml:trace contextRef="#ctx0" brushRef="#br3" timeOffset="842069.6788">19061 2885 2041 0,'0'-1'51'0,"0"1"49"0,0 0 53 0,0 0 50 16,0 0 19-16,0 0 1 0,0 0 52 0,-19 0 48 15,19 0 7-15,0 0 15 0,-15 0-61 0,15 15-63 16,0-15-55-16,-12 0-42 0,12 18-24 0,0-18-33 16,-7 17-14-16,7-6-21 0,0 0-20 0,0 3-9 15,0-1 3-15,0-1-5 0,0 0 6 16,20 0 3-16,-20-3-15 0,16-2-12 0,-16 1-15 16,25-3-7-16,-12-1-4 0,0-1-4 0,4-3-5 15,-2 0 11-15,2 0 5 0,0 0 21 0,-1 0 20 16,-1 0 1-16,1 0 4 0,-3 0-4 0,2 0-12 15,-3 0 11-15,-3 0 0 0,0 0 1 0,-2 0 15 16,-1 0 0-16,-3 16 5 0,0-16 1 0,-2 17 5 16,-1-17-19-16,0 22 0 0,0-10 23 0,0 1-15 15,-28 1 26-15,28 0 9 0,-26 1-19 0,8 2 1 16,-2 0-10-16,0-1-13 0,-2 1-6 0,0 1-1 16,3-1-14-16,-1-3 0 0,0 1 4 0,4-4-9 15,1-1-8-15,3-2-26 0,3-1-38 0,0-2-50 16,2-3-92-16,3-2-145 0,2 0-162 0,0 0-98 15,1 0-57-15,1-28-78 0,0 28 74 0,0-27 89 16,0 8 159-16</inkml:trace>
  <inkml:trace contextRef="#ctx0" brushRef="#br3" timeOffset="842324.5286">18992 2905 1490 0,'0'-5'130'0,"0"-1"117"15,0 0 87-15,0 3 140 0,0-2 31 0,0 2 20 0,0 2-9 16,0 0-71-16,0 0-109 0,0 1-77 16,0-1-16-16,0-1-12 0,21 1-16 0,-21-2-49 0,21-1-63 15,-21 0-55-15,29 0-40 0,-10-3-50 16,2 1-66-16,2-5-79 0,4 0-68 0,1-1-44 15,2-3-95-15,-2 0-154 0,1 1-119 0,-4 2-98 16,-6 0-94-16,0 5 137 0,-7-1 78 0,-4 6 180 16</inkml:trace>
  <inkml:trace contextRef="#ctx0" brushRef="#br3" timeOffset="842736.0059">19472 2739 2124 0,'7'-8'72'16,"-2"2"76"-16,-3 2 75 0,1-1 73 0,-1 2-28 15,0 1-10-15,-2 2 0 0,1 0-5 0,1 0 16 16,0 0-13-16,-2 0-45 0,0 23-37 0,0-23-42 16,0 23-30-16,0-7-28 0,0 2-19 0,0 3-20 15,0 2-22-15,0 1 9 0,0 1-5 0,0-1 1 16,0 2 9-16,0-4-10 0,0-1-9 0,0-4-2 15,0-5-16-15,31-2-27 0,-13-5-13 16,1-5-35-16,3 0-28 0,0 0-12 0,0-17-39 16,0 17-32-16,1-27-30 0,-3 9-43 15,0-2-8-15,-4 0 6 0,-4-3 10 0,-1 0 32 0,-4 0 30 16,-1-2 28-16,-6-4 17 0,0 2 1 0,0-3 11 16,0 2 31-16,-29 3 62 0,29 2 74 0,-33 1 63 15,14 7 49-15,-3 3 34 0,-2 8 48 16,-3 4 61-16,0 0 60 0,2 0 44 0,4 25-20 0,0-25-49 15,3 36-64-15,4-15-77 0,5 3-48 16,4 0-43-16,5 3-38 0,0-3-21 0,0 1-14 0,0-2-15 16,0-3-59-16,0-1-80 0,30-3-156 15,-30-3-193-15,24-3-119 0,-6-1-168 0,1-4-100 0,2-2 111 16,0-3 172-16</inkml:trace>
  <inkml:trace contextRef="#ctx0" brushRef="#br3" timeOffset="843082.8068">19998 2632 2891 0,'0'-2'107'16,"-24"2"102"-16,24 0 97 0,0 0 84 0,-21 0-37 16,21 19-67-16,-18-19-68 0,18 17-48 0,-15-17-46 15,15 26-25-15,-9-12-24 0,9 3-29 16,0 3-25-16,0 4-1 0,0 0-18 0,0-2 0 15,0 4 0-15,24-3-9 0,-24-1 7 0,28-6-15 16,-10 1-17-16,3-7-6 0,2-3-5 0,1-4-8 16,3-3 11-16,0 0-15 0,1 0-10 0,-1-27-10 15,-1 27-24-15,-3-31 11 0,-1 14 10 0,-3-3 30 16,-2 1 14-16,-7-2 5 0,-1-1-9 0,-4 1-14 16,-5-1-8-16,0-2-26 0,0 3-2 0,-37 0 14 15,14 2 22-15,-1 3 31 0,-6 4 22 0,-2 5 7 16,-2 4 0-16,4 3 8 0,2 0-6 0,2 23-41 15,4-23-78-15,4 38-122 0,4-16-128 0,1 4-135 16,6-1-227-16,1 1 7 0,6-2 48 0,-3-1 170 16</inkml:trace>
  <inkml:trace contextRef="#ctx0" brushRef="#br4" timeOffset="848598.7699">11937 8044 1450 0,'0'-2'73'15,"0"0"28"-15,0 1 22 0,0-1 50 0,0 0-13 16,0-1 16-16,0 0 51 0,0 2 27 0,0-2 31 16,-13 1 50-16,13 0 10 0,0 2-32 0,0-1-12 15,0 1-48-15,0 0-47 0,0 0-18 0,0 0-46 16,0 0-15-16,0 0 19 0,0 0 36 0,0 18 4 16,0-18 2-16,0 23-22 0,16-9-57 0,-16 1-24 15,0 5-36-15,22-2-30 0,-22 0-9 16,14 1-11-16,-14-2-1 0,0-2-13 0,11 1-28 0,-11-3-30 15,0 1-38-15,0-2-50 0,0-2-46 16,0 0-45-16,0-1-103 0,0-4-150 0,0 0-133 0,0-2-97 16,0 2-95-16,-16-5 30 0,16 0 140 0,0 0 126 15,0 0 240-15</inkml:trace>
  <inkml:trace contextRef="#ctx0" brushRef="#br4" timeOffset="848951.5684">12196 8068 2609 0,'0'0'70'0,"0"0"34"0,-14 0 12 0,14 0 13 16,0 0-36-16,0 0 0 0,0 0 29 16,0 0 22-16,0 0 0 0,0 25-13 0,0-25-34 0,0 19-33 15,0-19-35-15,18 27-20 0,-18-13-6 16,0 1-4-16,25 0 2 0,-25 1-9 15,20-1-4-15,-9-3-13 0,2 2-11 0,1-6-13 0,0 0-18 16,0-4-12-16,1-2-6 0,1-2 15 16,-1 0 13-16,1 0 13 0,-2-22-3 0,0 22-27 0,-3-27-26 15,0 9-13-15,0-3 18 16,-7 0 33-16,1-4 38 0,-3-1 32 0,-2-1 15 0,0 2 9 16,0 0 16-16,-27 3 20 0,27 2 12 0,-29 6 24 15,12 2 14-15,-4 3 5 0,0 6-8 0,-2 3-7 16,0 0-22-16,0 19-30 0,1-19-5 15,2 32-30-15,2-11-50 0,4 4-120 0,7 0-183 16,1 3-237-16,6-5-287 0,0-1 22 0,22-2 169 16</inkml:trace>
  <inkml:trace contextRef="#ctx0" brushRef="#br4" timeOffset="851640.7738">23438 3834 2241 0,'0'-3'96'16,"0"1"94"-16,16-1 81 0,-16 1 136 0,0 0 33 15,0 2 8-15,0 0-17 0,0 0-98 0,0 0-107 16,0 0-61-16,0 0-23 0,0 0-24 0,0 0 47 15,0 0 33-15,0 18 17 0,0-18 26 16,0 26-45-16,0-8-64 0,0 3-57 0,0 5-40 16,22 4-25-16,-22 2-10 0,0 2-7 0,17-1-8 15,-17 0-44-15,0-1-56 0,13-2-88 0,-13 0-103 16,0-6-51-16,0 0-77 0,0-5-133 16,0-4-126-16,0-2-117 0,0-2-113 0,0-3 62 0,0-3 180 15,0-3 213-15</inkml:trace>
  <inkml:trace contextRef="#ctx0" brushRef="#br4" timeOffset="852003.5665">23761 3900 3497 0,'0'-1'118'0,"0"-2"54"15,-20 3 24-15,20 0 24 0,0 0-102 16,-19 0-30-16,19 0 1 0,-14 25 15 0,14-25 7 15,0 24-22-15,-10-9-20 0,10 3-48 0,0 2-24 16,0 2 10-16,0 1-10 0,0-1 9 0,18 1-5 16,-18 1-31-16,16-4-7 0,-16-3-4 0,18-3-16 15,-5-2 15-15,1-4-4 0,2-3-20 16,0-2-6-16,3-3-30 0,-4 0-35 0,2 0-21 0,1-31-12 16,-3 14 11-16,-2-2 44 0,-3-3 47 15,-1-2 38-15,-4-2 19 0,-2-1-6 0,-3 0-13 16,0-1-12-16,0-1 4 0,-22 2 9 0,22 1 17 15,-26 4 19-15,26 2 30 0,-31 5 27 16,14 5 50-16,0 6 28 0,1 4 13 0,0 0-2 0,-1 20-38 16,4-20-24-16,1 33-34 0,2-11-22 0,2 2-5 15,8 1-32-15,-9-2-42 0,9 4-86 0,0-5-133 16,0-1-131-16,27-1-117 0,-27-3-173 0,31-3-69 16,-9-6 58-16,3-1 154 0</inkml:trace>
  <inkml:trace contextRef="#ctx0" brushRef="#br4" timeOffset="852330.3915">24125 3788 3777 0,'0'0'105'0,"0"0"84"0,-20 22 52 16,20-22 44-16,0 27-83 0,-14-7-60 0,14 3-42 15,0 1-39-15,0 2-22 0,0 4-19 0,0 1-11 16,0 2-11-16,0-2 6 0,19-3-20 0,-19-2-11 15,24-5-10-15,-9-2-20 0,1-8-13 0,5-4-41 16,-1-7-30-16,3 0-38 0,-1 0-40 16,0-25-11-16,-2 25 12 0,1-37 35 0,-4 13 63 15,-4-2 65-15,-2-1 34 0,-3-6 21 0,-4 0 11 16,-4-2 4-16,0 0 9 0,0 0 15 0,-32 0 23 16,11 1 41-16,-2 2 22 0,-1 6 20 0,-1 4 9 15,-2 6-13-15,0 5-2 0,2 6-7 0,1 5-29 16,2 0-19-16,3 0-23 0,2 25-25 0,4-25-18 15,5 34-45-15,2-13-79 0,6 2-148 0,0 0-193 16,0 2-169-16,29-2-277 0,-10-3-14 0,7-3 135 16,-1-4 200-16</inkml:trace>
  <inkml:trace contextRef="#ctx0" brushRef="#br4" timeOffset="852840.6496">24813 3612 2221 0,'0'-6'71'0,"-14"1"50"0,14 0 79 16,-20 1 94-16,10 0 26 0,-1 4 23 0,3 0 33 16,-2 0-29-16,2 0-56 0,-1 0-22 0,3 0-82 15,1 24-43-15,0-24-2 0,0 26-25 0,-1-9 17 16,2 5 16-16,2 2-24 0,1 5-27 0,1 1-46 15,0 4-33-15,0 1-16 0,0-1 9 0,21-2-3 16,-21-2-3-16,21-2-24 0,-6-6-24 16,4-4-27-16,0-6-33 0,5-5-17 0,1-3-24 15,2-4-8-15,0 0-3 0,1-20-11 0,-1 20 9 16,-3-35-4-16,-1 12 4 0,-1-3 28 0,-6-1 24 16,-2-3 38-16,-4-5 35 0,-7 0 19 0,-3 0 15 15,0-2-1-15,0 1 5 0,-32 1 49 0,13 5 24 16,-5 4 43-16,-3 4 27 0,-3 8-18 0,0 7-2 15,-1 6-33-15,-1 1-37 0,2 0-20 0,1 35-30 16,3-12-11-16,5 4-51 0,5 5-110 16,4 2-278-16,4 7-352 0,8 2-379 0,0 1 28 0,0-2 277 15</inkml:trace>
  <inkml:trace contextRef="#ctx0" brushRef="#br4" timeOffset="862731.6464">2541 903 2110 0,'0'-1'44'15,"0"-4"31"-15,0 4 33 0,0-3 39 0,0-1 14 16,0 1 63-16,0 2 70 0,0-1 70 0,0 2 42 15,0 0-52-15,0 1-49 0,0-2-80 0,0 2-66 16,0-2-20-16,0 1-27 0,0 0-8 0,0 0-15 16,0 1-6-16,0 0-10 0,0 0-12 0,-18 0-7 15,18 0 25-15,-17 0 11 0,2 20 24 0,0-20 14 16,-7 25-5-16,-4-4-17 0,-3 3-18 0,-3 5-14 16,-2 7-17-16,-4 1-5 0,1 7-9 15,-2 2-6-15,5 4-9 0,3 1 7 0,4 0 1 16,8 0 6-16,6 0 3 0,13-5-16 0,0-5-14 15,21-1-25-15,0-5-23 0,8-6-20 0,3-4-27 16,7-4-33-16,3-10-71 0,0 0-84 16,4-5-59-16,-5-5-79 0,-1-1-168 0,-4 0-161 0,-2 0-131 15,-5-25-188-15,-4 25 192 0,-6-20 184 0,-7 20 227 16</inkml:trace>
  <inkml:trace contextRef="#ctx0" brushRef="#br4" timeOffset="863058.1661">2446 1438 2634 0,'0'0'50'0,"13"0"41"0,-13 0 61 0,0 0 72 16,11 0 79-16,-11 15 92 0,14-15 8 0,-4 0-28 16,1 0-119-16,1 0-130 0,3 0-75 0,3 0-47 15,1 0-13-15,3 0-4 0,0-24-9 0,3 24-19 16,1-24-25-16,-1 24-12 0,-2-27 0 15,1 15 18-15,-2 0 30 0,-4 2 13 0,-1 1 29 16,-3 9 4-16,-1-12 23 0,-5 12 30 0,-2 0 20 16,-1 0 32-16,-3 0 0 0,-2 0 13 0,0 19 2 15,0-19 15-15,0 23 39 0,0-6 1 0,-20 3 4 0,20-1-16 16,0 5-24-16,-20-1-31 0,20 3-27 16,-13-2-36-16,13 1-33 0,0 1-21 0,-13-2-11 15,13-2-33-15,0-2-59 0,0-2-98 0,0-3-135 16,0-2-68-16,0-5-168 0,0-1-205 0,20-3-139 15,-20-3-247-15,0-1 123 0,23 0 308 0</inkml:trace>
  <inkml:trace contextRef="#ctx0" brushRef="#br4" timeOffset="863482.241">3326 1411 3186 0,'-24'0'51'0,"9"0"58"16,-3 0 82-16,-3 11 62 0,-5-11 60 0,-1 12 1 15,-2-12-52-15,-1 14-44 0,1-3-102 0,-1 0-60 16,2 0-10-16,5 4-27 0,0 1-4 0,3 0 9 16,4 1-13-16,2 5 17 0,4-3 4 0,4 5 0 15,2-2-9-15,4 1-9 0,0-2-16 0,0 3-13 16,23-5-20-16,-23-2-17 0,37-2-45 0,-15-6-82 15,4-4-105-15,2-3-127 0,-2-2-83 0,2 0-21 16,-2 0 20-16,-1-23 33 0,-2 23 19 0,-2-27 10 16,-3 11 73-16,-1 0 91 0,-2-1 96 0,-3 0 107 15,-3-4 47-15,-2 3 58 0,-4 0 103 16,-3-1 118-16,0 3 77 0,0 1 10 0,0 3-50 16,-22 3-74-16,22 1-29 0,0 5 41 0,-22 3 71 15,22 0 57-15,-14 0 29 0,14 26-6 0,0-26-46 16,-13 29-61-16,13-12-54 0,0 4-46 15,0 1-31-15,0-2-29 0,0 2-23 0,0-2-31 0,22 1-32 16,-22-1-15-16,20-2-43 0,-20-3-46 16,23-2-57-16,-23-3-123 0,23-2-182 0,-13-2-186 15,0-2-176-15,-1-3-215 0,1-1 86 0,-3 0 231 16</inkml:trace>
  <inkml:trace contextRef="#ctx0" brushRef="#br4" timeOffset="863855.0287">3570 1535 3199 0,'0'20'130'0,"0"-20"82"0,0 14 136 15,0-14 105-15,0 16-55 0,0-5-14 0,0 0-44 16,0 2-33-16,0 1-33 0,0-3-48 0,0 0-81 16,0 1-63-16,0-4-36 0,0 0-16 0,0-4-11 15,0 0-14-15,0-4-15 0,0 0-28 0,0 0-25 16,0 0-28-16,0 0-11 15,13-24-1-15,-13 24 9 0,9-24-3 0,-9 10-7 0,14-1-8 16,-7-2-23-16,0 0 7 0,0 0 8 0,2-1 22 16,-3 0 14-16,1-1 5 0,0-1 3 0,0 1-4 15,0 0 29-15,-1 2 37 0,2 0 33 16,-1 2 19-16,0 3 8 0,-1 4-9 0,1 2 0 0,0 3 14 16,2 3 16-16,-2 0 20 0,0 0 17 0,0 26 60 15,3-26 17-15,-1 31 10 0,0-10-2 0,0 0-51 16,0 3-19-16,1-1-25 0,2 1-22 0,-2 0-31 15,0-4-26-15,0 3-28 0,-1-5-48 0,0-2-59 16,0-4-106-16,-1 0-93 0,-2-4-62 0,1-3-203 16,2-3-165-16,-2-2-104 0,1 0-131 0,-1 0 103 15,5-27 203-15,0 27 214 0</inkml:trace>
  <inkml:trace contextRef="#ctx0" brushRef="#br4" timeOffset="864288.2565">4238 1400 2592 0,'2'-2'95'0,"-1"0"59"0,-1 0 111 16,0 1 125-16,0-3 30 0,0 3 16 0,0-2-76 0,0 3-88 15,0 0-99-15,0 0-52 0,0 0-4 16,0-2-32-16,-18 1-3 0,18 0 3 0,0 0-14 0,-22 1-2 16,22 0-20-16,-18 0-25 0,5 0-6 15,1 0-3-15,-1 0 2 0,0 19 4 0,0-19 1 16,0 22 8-16,1-22 3 0,3 30 0 0,-1-16 0 15,2 5 8-15,3-1 0 0,1 1 1 0,2-2-8 16,2 0-18-16,0-1-17 0,0-1-27 0,0 0-21 16,19-6-33-16,-19 0-44 0,21-2-50 0,-21-5-30 15,28-2-24-15,-9 0-32 0,-1 0-45 0,0 0-55 16,-2-27-38-16,3 27 16 0,-2-24 50 0,-2 9 86 16,-1 1 80-16,-3 1 54 0,-1-3 56 0,-3 1 22 15,-2 0 20-15,-1-1 28 16,-4 3 37-16,0 1 50 0,0 2 57 0,0 1 47 0,-20 2 27 15,20 4 11-15,0 3 39 0,-18 0 24 0,18 0-4 16,0 0-19-16,-15 0-54 0,15 19-36 0,0-19 4 16,0 22 41-16,0-22 30 0,-10 27 21 0,10-8-1 15,0-2-37-15,0-1-54 0,0 1-60 0,0-2-60 16,23 1-44-16,-23-2-43 0,17-2-54 0,-17 0-67 16,14-5-92-16,-14 0-125 0,0-1-95 0,16-4-110 15,-16-2-240-15,11 0-109 0,-4 0-220 0,4-17 113 16,0 17 229-16,-1-20 255 0</inkml:trace>
  <inkml:trace contextRef="#ctx0" brushRef="#br4" timeOffset="864648.0507">4545 1328 2894 0,'0'-1'100'0,"0"0"133"16,0 1 146-16,0 0 113 0,0 0-16 0,0 0-39 15,0 0-50-15,-18 0-24 0,18 23-6 0,0-23-41 16,0 20-63-16,0-20-69 0,0 23-72 0,19-23-49 15,-19 25-30-15,0-13-21 0,19 0 0 0,-19-2-3 16,16-1-6-16,-16-2 0 0,14-2-9 16,-14-5-1-16,14 6-1 0,-14-6-4 0,14 0-11 15,-7 0-14-15,-2 0-1 0,1-18 0 0,-2 18 8 16,1-21 6-16,-2 21-12 0,1-26-2 0,0 11 1 16,-2-1-2-16,1 0 13 0,-1 1 2 0,1 1 5 15,-1 2 13-15,0 0-3 0,0 5 5 0,1 2 0 16,-1 0-1-16,0 3 6 0,1 2 1 0,2 0 9 15,0 0 13-15,0 0 15 0,1 26 24 16,1-26 21-16,2 25 8 0,0-8 16 0,0 0 5 16,-1 1-16-16,1 2-10 0,-1-3-28 0,-1 0-30 15,1 0-18-15,-3-1-16 0,2-2-23 0,-2-1-36 16,-1-1-46-16,-1-4-78 0,1-4-111 0,-1 0-153 16,-1-1-91-16,1-3-219 0,2 0-145 0,-1 0-123 0,1-23-69 15,6 23 187-15,-1-27 278 0</inkml:trace>
  <inkml:trace contextRef="#ctx0" brushRef="#br4" timeOffset="864918.3352">5174 1243 2808 0,'0'-2'60'0,"0"0"64"0,0 1 63 16,0-2 144-16,-21 2 53 0,21-1 33 0,-18 0-25 15,18 0-119-15,-18 2-78 0,18 0-82 0,-16 0-9 16,16 0 2-16,-15 0-1 0,15 0 5 0,-10 0-11 15,10 0-5-15,-9 0-2 0,4 0 2 0,-1 22 5 16,0-22 6-16,2 21-6 0,-1-7-8 0,2 2-3 16,0 0-11-16,3 2-11 0,0 3-11 15,0-1-14-15,0-1-16 0,0 0-20 16,21-2-24-16,-21 0-44 0,0-2-60 0,22-3-66 0,-22-3-86 16,23-1-70-16,-10-5-19 0,4-3-116 15,0 0-131-15,1 0-70 0,3 0-82 0,-1-25-62 16,1 25 124-16,0-24 77 0,-1 8 160 0</inkml:trace>
  <inkml:trace contextRef="#ctx0" brushRef="#br4" timeOffset="865101.2306">5412 1194 2834 0,'2'0'96'0,"-1"0"118"16,-1 0 113-16,0 0 169 0,0 25-15 0,0-25-45 0,0 24 6 16,0-8-43-16,0 0 22 0,0 1 15 15,0 1-39-15,0-1-59 0,0 0-58 0,0-2-65 16,0 2-72-16,0-1-70 0,0-1-45 0,0-3-22 15,0 0-29-15,0-4-41 0,0-1-61 0,20-2-102 16,-20-3-94-16,13-2-125 0,-13 0-115 0,16 0-15 16,-16-23-114-16,19 23-80 0,-12-28-19 15,2 11-111-15,-1-2 34 0,-1-3 131 0,-2-2 196 0</inkml:trace>
  <inkml:trace contextRef="#ctx0" brushRef="#br4" timeOffset="865254.144">5466 980 3477 0,'0'0'111'0,"0"0"92"0,0 22 93 15,-6-22 73-15,6 29-73 0,0-13-47 16,0 2-37-16,0 2-34 0,0-2-8 0,0 1-44 16,0-1-63-16,0-3-59 0,0 0-94 0,0-1-63 15,0-1-105-15,0-4-198 0,18 2-174 0,-18-2-156 16,0-3-196-16,14-3 65 0,-14 0 190 16,16-3 219-16</inkml:trace>
  <inkml:trace contextRef="#ctx0" brushRef="#br4" timeOffset="865632.0135">5854 1187 3535 0,'6'0'107'16,"-3"0"100"-16,-1 0 80 0,-2 0 58 15,0 0-36-15,0 0-41 0,0 0-11 0,0 0 9 16,-20 0-30-16,20 0-27 0,0 0-43 0,-17 0-57 0,17 0-26 16,-13 0-18-16,13 0-7 0,-17 0 10 15,7 0 3-15,0 0 2 0,0 0-5 0,-1 0-5 16,-1 0 1-16,1 22 1 0,0-22-3 0,-2 22-5 15,2-8-6-15,-1 1-13 0,0 2 0 16,0 0-6-16,2 1-13 0,0 0-5 0,3-1-8 16,1 1-6-16,3-2-16 0,1-1-30 0,2-2-44 15,0-3-43-15,0-2-49 0,27-4-63 0,-27-1-60 16,30-3-45-16,-13 0 17 0,3 0 52 0,0-22 79 16,1 22 55-16,-2-23 43 0,2 23 30 0,-4-28 31 15,-3 13 35-15,0-1 20 0,-5 2 33 0,-1 1 33 16,-3-1 33-16,-5 5 26 0,2 1 22 0,-2 8 10 15,0-8 42-15,0 8 41 0,0 0 20 0,0 0-5 16,0 0-36-16,0 24-59 0,0-24-46 0,0 22-34 16,-15-22-39-16,15 25-24 0,0-12-22 0,0 0-34 15,0-1-62-15,0-3-108 0,0-9-176 0,0 13-133 16,0-13-230-16,0 7-262 0,0-7-295 16,0 0 35-16,23 0 292 0</inkml:trace>
  <inkml:trace contextRef="#ctx0" brushRef="#br4" timeOffset="867846.6286">6960 780 2545 0,'2'-3'56'0,"-1"-1"47"0,0 4 49 15,-1-2 52-15,2 2-2 0,-2 0 88 0,0 0 85 16,0 0 15-16,0 0-21 0,0 25-116 0,0-25-108 16,0 31-39-16,0-10-9 0,0 3 23 15,0 3 14-15,16 4 11 0,-16 3 12 0,0 0-26 0,17-1-26 16,-17 1-36-16,11-2-26 0,-11-2-22 0,13-1-8 16,-13-1-7-16,12-6-1 0,-5 0 6 0,-2-1 7 15,1-3 3-15,0-4-9 0,-2-1-3 16,-1-1-9-16,1 0 1 0,-2-4 5 0,0-1-9 15,0-3 2-15,-2 1-2 16,0-3-7-16,0-1-2 0,0-1-5 0,0 0-2 0,0 0-13 0,0 0-7 16,0 0-16-16,-22-22-15 0,22 22 4 0,-19-20 13 15,19 20 11-15,-24-22 15 0,12 22 19 16,-3-17 4-16,3 17 6 0,-2-12 7 0,2 12-7 0,-1 0 3 16,2 0 12-16,-1 0 23 0,1 0 21 0,1 0 15 15,0 17 1-15,3-17-7 0,0 20-1 0,3-20-3 16,4 27 2-16,0-15-19 0,0 2-22 0,0 0-8 15,26-1-17-15,-26-2-18 0,30 0-55 0,-13 0-76 16,2-5-104-16,2 0-80 0,-1-1-71 0,0-3-206 16,-1-2-155-16,0 0-232 0,-1 0-80 0,3 0 200 15,-3-30 263-15</inkml:trace>
  <inkml:trace contextRef="#ctx0" brushRef="#br4" timeOffset="868195.428">7350 1170 3279 0,'0'0'53'0,"0"0"77"15,0 19 79-15,0-19 81 0,0 0 17 0,0 17-27 16,0-17-70-16,0 14-71 0,0-14-67 0,26 11-43 16,-26-11-24-16,26 7-20 0,-11-7-28 15,3 0-43-15,1 0-39 0,-1 0-64 0,2 0-55 16,-3-25-36-16,2 25-6 0,-5-19 37 0,1 19 56 15,-3-24 59-15,-3 12 52 0,-2 0 28 0,-3 0 21 16,-2-1 12-16,-2 1 6 0,0 0 14 0,0 0 14 16,0 3 31-16,-27 1 44 0,27 3 48 0,-28 1 52 15,13 4 47-15,-3 0 53 0,0 0 21 0,-1 0-10 16,1 24-38-16,1-24-73 0,2 28-43 0,3-10-32 16,3 1-13-16,1 2 9 0,8-1-3 0,0 4-8 15,0-2-11-15,0 0-38 0,36 0-24 0,-15 0-19 16,4-5-47-16,5 2-64 0,1-4-78 15,3-2-115-15,4-1-250 0,0-4-201 0,0-1-273 16,0-4-105-16,-1-3 252 0,3 0 269 16</inkml:trace>
  <inkml:trace contextRef="#ctx0" brushRef="#br4" timeOffset="868481.4063">8521 1042 2745 0,'1'-3'43'0,"-1"3"54"0,0-2 62 0,0 0 60 15,0 1 34-15,0 1 19 0,-21 0 16 16,21 0-26-16,0 0-27 0,-22 0-23 0,22 0-39 0,-22 0-12 16,9 18-20-16,1-18-22 0,-2 19-8 15,0-19 32-15,0 26-1 0,3-11 14 0,1 4-9 16,3-2-33-16,2 2-17 0,5 1-43 15,0-1-20-15,0-2-12 0,0 2-15 0,31-2-5 16,-31-2-50-16,37-3-85 0,-13-2-117 0,2-3-92 16,3-4-190-16,-1-3-237 0,1 0-148 0,2 0-225 15,-1 0 141-15,-2-26 297 0,-5 26 266 0</inkml:trace>
  <inkml:trace contextRef="#ctx0" brushRef="#br4" timeOffset="868818.2131">8763 1064 3711 0,'0'0'112'0,"-20"0"87"0,20 18 86 16,-19-18 40-16,9 15-64 0,0-15-29 0,0 20-47 15,3-8-3-15,0 2-31 0,4-1-55 0,-1 3-42 16,4 0-39-16,0 0-23 0,0-1-19 0,26-2-26 16,-26 0-35-16,30-1-28 0,-11-2-16 0,4-3-33 15,1-3-28-15,1-2-73 16,-1-2-95-16,3 0-49 0,-2 0-11 0,-1 0 52 0,-1-25 85 15,-4 25 67-15,-2-23 36 0,-3 23 25 0,-2-23 18 16,-5 10 37-16,-4 0 39 0,-1 0 35 0,-2-2 35 16,0 3 18-16,-25-4 19 0,25 3 25 0,-34 1 24 15,13 0 48-15,-2 4 61 0,-2 2 74 16,-1 3 89-16,0 3 73 0,2 0 17 0,1 0-65 0,3 19-104 16,1-19-124-16,6 25-89 0,3-11-45 15,3 3-15-15,7-1 1 0,0 0 0 0,0 0-11 16,0-1-48-16,36-3-92 0,-18 0-221 0,2-4-235 0,1 1-203 15,3-9-230-15,3 5 99 0,0-5 236 16,-3 0 247-16</inkml:trace>
  <inkml:trace contextRef="#ctx0" brushRef="#br4" timeOffset="869129.0631">9216 1073 3973 0,'0'0'140'0,"0"17"69"0,-15-17 80 0,15 0 68 15,0 21-34-15,0-21 43 0,0 16-1 0,0-4-21 16,0 0-83-16,0 0-108 0,0 2-76 0,0-3-46 16,0-1-23-16,20 2-4 0,-20-2-1 0,0-2 2 15,23-1-4-15,-23-1-3 0,15-2-11 16,-15-2-20-16,13-2-18 0,-13 0-20 0,13 0-14 16,-7 0 10-16,-6-21 10 0,9 21 6 0,-3-20 14 15,-3 20-8-15,0-29-3 0,-2 14 14 0,1 1 11 16,-1-3 6-16,1 5 17 0,1-2 8 0,1 2-2 15,-3 2 14-15,3 3 4 0,1 2-8 0,0 1 2 16,1 0-5-16,1 4-8 0,-2 0 0 0,4 0-4 16,-2 0-13-16,0 0-9 0,3 18-37 15,1-18-80-15,-3 16-75 0,1-16-81 0,2 15-151 0,-2-15-186 16,-1 17-134-16,0-17-211 0,3 14 61 0,-4-14 155 16,4 8 220-16</inkml:trace>
  <inkml:trace contextRef="#ctx0" brushRef="#br4" timeOffset="869437.8962">9658 1117 3550 0,'4'0'171'0,"-2"0"95"0,1 0 114 0,1 0 67 15,-1 0-64-15,-1 0 43 0,1 0-29 0,0 0 15 16,0 0-49-16,1 0-104 0,1 0-70 0,-3 14-68 16,2-14-42-16,-1 0-31 0,-1 17-11 0,0-17-13 15,-2 16-9-15,1-7-8 0,0-1-2 0,-1 3-1 16,0-4-7-16,1 0 3 0,0 0-2 0,-1-2 3 15,1-3 3-15,0-1-2 0,0-1-4 0,0 0 0 16,1 0-7-16,1 0-3 0,0-22-4 0,0 22-10 16,2-19-16-16,2 19-10 0,-2-27-5 0,1 13-3 15,0 1 2-15,0-2-3 0,1 1 3 16,-1 2 2-16,3 3 14 0,-1-2 9 0,-1 6 2 16,1-2 0-16,-1 7-12 0,1 0-22 0,-1 0-27 15,-1 0-64-15,-1 0-81 0,-1 0-66 0,0 20-44 16,0-20-14-16,-1 17-105 0,2-17-154 15,-2 16-116-15,1-16-56 0,1 15-63 0,0-15 166 16,3 0 133-16,-1 0 145 0</inkml:trace>
  <inkml:trace contextRef="#ctx0" brushRef="#br4" timeOffset="869629.3623">10013 1076 2770 0,'5'0'132'0,"-2"0"162"15,1 0 142-15,0 0 103 0,1 0-71 0,0 16-32 16,-3-16 36-16,3 15 23 0,1-15 37 0,0 19-14 15,1-8-93-15,-1 0-104 0,1 1-99 0,0 1-115 16,2-2-83-16,-4 1-24 0,-1 1 0 0,0-2 0 16,1-3-4-16,-2-1-60 0,-1 0-78 0,0-2-95 15,-1 0-127-15,2-5-132 0,0 0-117 0,0 0-90 16,1 0-186-16,0-18 8 0,1 18-85 0,-1-20-24 16,3 20 198-16,-3-29 185 0</inkml:trace>
  <inkml:trace contextRef="#ctx0" brushRef="#br4" timeOffset="869798.2686">10136 883 3751 0,'0'0'79'0,"-10"0"40"0,10 23 56 15,-11-23 46-15,11 20-28 0,-6-20-8 0,2 26-40 16,-1-13-46-16,1 1-46 0,-3-2-52 0,5-1-88 16,0 3-200-16,-1-3-257 0,1 1-201 0,-1-4-275 15,2 1 114-15,1-5 188 0,0 0 220 0</inkml:trace>
  <inkml:trace contextRef="#ctx0" brushRef="#br4" timeOffset="870134.2865">10283 1046 3128 0,'5'0'119'0,"1"0"89"0,1 0 75 0,0 0 64 15,3 0-22-15,-2 0-38 0,-1 0-28 0,4 0-41 16,-1 0-74-16,0 0-50 0,1 0-41 0,-1 0-26 15,0 0-22-15,0 0-7 0,-1 0-9 0,0 0-17 16,2 0-12-16,-4-14-10 0,2 14-16 0,1 0 2 16,-2-15-9-16,0 8-4 0,0-1 9 0,0 0 11 15,-3 0-2-15,0-1 17 0,-1 1 4 16,-2-2-3-16,-1 3 30 0,-1 0 15 0,0 2-5 16,0-1 6-16,0 1-10 0,-24 2 0 0,24 0 11 15,-23 1 9-15,7 2 28 0,2 0 21 0,-4 0 21 16,-1 0 9-16,1 17-5 0,-1-17-3 0,1 18 34 15,1-18 33-15,2 25 36 0,2-10 30 0,3 2-8 16,5 0 4-16,2 0-25 0,3 1-22 0,0 2-26 16,0-2-49-16,0 1-36 0,26-1-36 15,-26-2-43-15,27 0-49 0,-27-4-71 0,30-1-118 0,-14-2-135 16,0-3-71-16,0-4-221 0,-2-2-179 0,-1 0-82 16,0 0-176-16,0 0 198 0,-3 0 295 0</inkml:trace>
  <inkml:trace contextRef="#ctx0" brushRef="#br4" timeOffset="870497.5308">10637 1044 3380 0,'5'0'175'0,"-2"0"135"0,-1 0 92 16,-1 0 63-16,1 0-94 0,-1 0 5 0,0 0 17 16,-1 0 3-16,1 0-38 0,1 20-115 0,-2-20-96 15,2 16-56-15,0-16-41 0,-2 17-22 0,0-17-12 16,1 20-10-16,1-20-5 0,-2 14 1 0,2-14-2 15,0 12 6-15,0-12-1 0,-1 5-3 0,3-5-6 16,0 0-14-16,0 0-17 0,1 0-15 0,1 0-18 16,0-24 0-16,0 24 1 0,2-21 1 15,-2 21 2-15,1-27-9 0,0 11-8 0,1 0 4 16,-3-1 14-16,3 0 11 0,1 2 16 16,-2 1 9-16,2 2 14 0,-1 0 11 0,4 5 13 0,-3 0 20 15,0 2 3-15,1 4 19 0,1 1 16 0,-3 0 14 16,2 0 20-16,-1 20 1 0,0-20-6 15,-2 27-12-15,1-10-13 0,-1 1-13 0,-1 2-8 16,0 1-19-16,-1 0-15 0,0 1-9 0,-2 1-13 16,-1-1-28-16,0 0-44 0,0-3-54 0,0-2-67 15,-1-2-95-15,3-2-110 0,-2-4-70 0,4-5-201 16,2-2-163-16,1-2-117 0,-2 0-114 0,4 0 121 16,-2-22 289-16</inkml:trace>
  <inkml:trace contextRef="#ctx0" brushRef="#br4" timeOffset="870815.3479">11164 511 2446 0,'1'0'98'15,"0"0"128"-15,-1 0 192 0,0 17 152 0,0-17 17 16,0 16-17-16,0-16-50 0,0 22-55 0,0-7-21 15,0 2-32-15,0 1-57 16,19 1-13-16,-19 2-36 0,16 4-78 0,-16 0-85 0,16 5-82 16,-16 3-61-16,13 1 0 0,-13 5 0 0,13 1 0 15,-13-1 0-15,11 0 0 0,-6 2 0 16,-1-5 0-16,0-2 0 0,-1-6 0 0,1-1 0 0,-2-5 0 16,-2-2 0-16,0-4 0 0,0-3 0 0,0-4 0 15,0-1-49-15,0-3-114 0,0-3-147 0,0-2-207 16,0 0-179-16,-20 0-100 0,20-19-195 15,0 19-51-15,-20-25-82 0,20 25 61 0,-13-29 316 0,1 8 258 16</inkml:trace>
  <inkml:trace contextRef="#ctx0" brushRef="#br4" timeOffset="870993.246">11081 905 4402 0,'0'0'118'0,"21"0"55"0,-21 16 53 16,26-16 98-16,-12 0 48 0,2 13 80 0,-2-13 39 15,3 11-32-15,-1-4-128 0,2-7-123 0,-2 12-88 16,0-7-68-16,0-2-52 0,1 2-55 0,-4-3-67 16,-2-1-80-16,-1 0-111 0,0-1-151 0,-2 0-82 15,-3 0-181-15,0 0-218 0,-2 0-152 0,2 0-89 16,0-17 179-16,-2 17 343 0</inkml:trace>
  <inkml:trace contextRef="#ctx0" brushRef="#br4" timeOffset="871384.0239">11391 944 2710 0,'0'0'78'0,"0"11"103"0,0-11 129 15,0 0 86-15,0 7 32 0,0-7-29 0,0 7-92 16,0-3-44-16,0 2-64 0,0-1-30 0,16-1 8 16,-16 2 2-16,0-2-20 0,20 0-30 0,-20 1-47 15,19-2-49-15,-5-3-30 0,-2 0-20 0,2 0-12 16,2 0-22-16,0 0-22 0,1 0-18 15,1-22 5-15,-2 22 9 0,0-19 11 16,-1 19 12-16,-1-21-1 0,-1 8 12 0,-4-1 10 0,1 2-1 16,-4-1-4-16,0-1 13 0,-1 2-9 0,-2-1 5 15,-2-1 0-15,-1 2-15 0,0 2 14 16,0 2-5-16,0 0 32 0,0 3 7 0,-17 0-10 0,17 1 21 16,-20 4-19-16,20 0 4 0,-24 0 6 0,11 0-10 15,-4 0 14-15,3 0-4 0,-4 22 22 0,1-22 22 16,0 27 13-16,2-7 36 0,0 1 31 0,2 3 35 15,2 0 36-15,3 2 8 0,1 0 3 0,3 1-24 16,3 0-27-16,1-1-37 0,0 1-50 0,0-1-39 16,27-1-35-16,-27-4-27 0,26 0-36 0,-7-3-48 15,0-4-80-15,2-4-113 0,-3-1-82 16,1-3-67-16,-1-6-180 0,-2 0-133 0,-1 0-166 16,-4 0-165-16,-2-19 177 0,-5 19 266 0</inkml:trace>
  <inkml:trace contextRef="#ctx0" brushRef="#br4" timeOffset="873949.698">2314 2806 1777 0,'0'-1'88'16,"0"-1"74"-16,0 1 45 0,0-1 58 0,0 2-29 15,0-1-13-15,0 1 14 0,0 0-6 0,0 0 3 16,0 0-10-16,0 0-30 0,0 15-5 0,0-15-14 16,0 16-2-16,0-16 23 0,0 24-15 0,0-8 0 15,6 2 19-15,-6 6 28 0,8 3 46 16,-2 4 10-16,0 3 1 0,2 2-39 0,0 3-42 16,1 2-45-16,0-1-55 0,1 2-42 0,-2-2-33 15,-1-2-15-15,0-4-11 0,-1 1-4 0,-1-7-2 16,-1-3-13-16,-1-2-34 15,-1-6-63-15,-1-4-136 0,0-4-203 0,-1 0-145 0,0-6-342 0,0-3-147 16,0 0-175-16,0 0 93 0,0-20 406 16</inkml:trace>
  <inkml:trace contextRef="#ctx0" brushRef="#br4" timeOffset="875301.5387">2887 3174 1122 0,'2'-1'66'0,"0"-1"74"0,-1 2 31 0,0 0 55 15,0 0-25-15,-1-2-36 0,0 1-10 0,1 1-17 16,-1-2-3-16,0-1 0 0,0 0 25 0,0 0 8 15,0 0 3-15,0 0 3 0,0 1-1 0,0-1-27 16,0 1 17-16,0 0-1 0,0 2 2 16,0-3 14-16,0 1-27 0,0-1 2 0,0 1-25 0,0 0-26 15,0-1-8-15,-13 1-32 0,13 1-10 16,0 1 5-16,0-2-6 0,-7 2 7 0,7 0 5 16,-7 0-4-16,7 0-4 0,-7 0-9 0,4 0-3 15,-1 0-3-15,-2 0 0 0,4 0 7 0,-3 0 6 16,-1 0 6-16,4 0-6 0,-4 0-1 0,3 0-10 15,-1 0-3-15,0 0 13 0,1 0 9 0,1 0 1 16,0 0 4-16,-1 0-12 0,1 0-11 0,1 0-13 16,1 0-10-16,-1 0-5 0,1 0-5 0,0 0-4 15,0 0-1-15,0 0 0 0,-1 0-7 0,1 0 5 16,0 12-1-16,0-12-5 0,-2 0 6 0,2 0 0 16,-2 0 3-16,0 0 0 0,2 0 1 0,-3 0-3 15,1 0-2-15,0 0 5 0,0 0-9 16,1 0 7-16,0 0 0 0,0 0-3 0,0 0 2 15,1 0 1-15,-1 0-4 0,1 0-2 0,0 0 8 16,0 0-5-16,0 0 7 0,0 0 4 0,0 0-4 16,0 0 0-16,0 0-8 0,0 0-1 15,0 0-5-15,0 0 6 0,0 0-2 0,0 0-1 16,0 0 10-16,0 0-9 0,0 0 2 0,0 0 5 0,0 0-9 16,0 0 7-16,0 0-2 0,0 0-3 0,0 0 3 15,0 0-2-15,0 0 2 0,0 0-1 0,0 0-1 16,0 0 0-16,0 0 2 0,0 0-2 0,0 0 1 15,0 0 2-15,0 0-5 0,0 0 1 0,0 0 1 16,0 0 0-16,0 0 1 0,0 0-1 0,0 0-2 16,0 0 2-16,0 15-2 0,0-15 7 0,0 0-5 15,0 0-1-15,0 0 6 0,0 0-3 16,0 0 8-16,0 0-5 0,0 0 4 16,0 0-8-16,0 0 9 0,0 0-5 0,0 0-6 0,0 0 2 15,0 0-5-15,0 0 3 0,0 0 8 0,0 0-2 16,0 0-2-16,0 0-3 0,0 0-5 0,0 0 4 15,0 0-2-15,0 0 5 0,0 0-1 16,0 0-1-16,0 0 3 0,0 0 2 0,0 0-5 16,0 0 3-16,0 10-7 0,0-10-4 0,0 0 11 15,0 0-3-15,0 0 2 0,0 0 1 0,0 0-5 16,0 0 5-16,0 0 0 0,0 0 1 0,0 0 0 16,0 0-1-16,0 0 6 0,0 7 7 0,0-7 4 15,0 2 4-15,0-2 0 0,0 3 3 0,0-1-1 16,0 1-4-16,0 1-3 0,0 1-7 0,0 3-12 15,0-1 2-15,18 1-5 0,-18 1 4 0,0 2 2 16,0 0 1-16,0 1-2 0,0 0-1 0,0 0-2 16,0 1-2-16,8 0 4 0,-8 0-3 0,0-1 7 15,6 0 2-15,-6 2 4 0,4-2 7 0,-2 1 2 16,-1 1 0-16,1-2 1 0,-2 2 0 0,1-1 2 16,-1-1-4-16,0 1-5 0,0-2-6 0,0-1-5 15,0-1-2-15,0-1 1 16,0-1-1-16,0-2 1 0,0-3 7 0,0 0-4 0,0-1-3 15,0-1 1-15,0 0-6 0,0 0 3 0,22 0 4 16,-22 0-3-16,19 0-5 0,-5 0 2 0,1-18-3 16,2 18 1-16,-1 0 4 0,4 0-4 0,-3-12 1 15,1 12-3-15,0 0 0 0,0-7-2 0,-3 7-6 16,-2 0-11-16,1-7-10 0,-5 7-18 0,-1-3-13 16,-2 3-16-16,-2 0-30 0,-3 0-23 0,-1-1-60 15,0 1-65-15,0 0-48 0,0 0-77 0,-21 0-134 16,21 0-123-16,-21 0-102 0,21 0-187 15,-24 0 56-15,24 0 155 0,-27 0 188 0</inkml:trace>
  <inkml:trace contextRef="#ctx0" brushRef="#br4" timeOffset="875682.6209">2854 3292 641 0,'0'0'113'0,"0"-1"101"0,0-2 104 0,9 1 60 16,-9 0-33-16,0 2-33 0,0-2-37 0,0 2 16 15,0 0-20-15,0 0 42 0,0 0 37 0,0 0-13 16,0 0-12-16,0 0-60 0,0 0-65 0,0 0-27 16,0 0-6-16,21 0-11 0,-21 14 39 0,18-14 14 15,-18 0 1-15,23 0-32 0,-10 0-77 0,-1 0-51 16,1 0-42-16,1 0-8 0,-2 0-6 16,2 0-17-16,-2 0-32 0,-2 0-45 0,-1-16-48 0,-1 16-51 15,-3 0-27-15,1 0-17 0,-2-13-48 16,-4 13-85-16,0 0-146 0,0 0-102 0,0-8-83 15,0 8-18-15,-20 0 23 0,20-6 72 0,-20 6 182 16</inkml:trace>
  <inkml:trace contextRef="#ctx0" brushRef="#br4" timeOffset="876078.7468">2870 3112 1098 0,'0'0'99'0,"0"0"60"0,0 0 69 0,7 0 80 0,-7 0-26 15,0 0 0-15,0 0 30 0,0 0 20 16,0 0 23-16,0 0 28 0,7 0-57 0,-2 0-45 16,4 0-77-16,3 0-72 0,3 0-15 0,3 0-36 15,2 0-6-15,2 0-28 0,2 0-15 0,0-14-22 16,0 14-19-16,-4 0-5 0,-1 0-47 0,-3 0-39 15,-4 0-96-15,-3 0-149 0,-4 0-147 0,-2 0-139 16,-3 0-232-16,0 22 28 0,0-22 97 0,-23 0 183 16</inkml:trace>
  <inkml:trace contextRef="#ctx0" brushRef="#br4" timeOffset="878097.5144">2041 3899 1158 0,'0'0'73'0,"0"0"82"0,0 0 59 16,18 0 51-16,-18 0 0 0,0-14-15 0,0 14 5 15,0 0 16-15,0 0 14 0,9 0 12 0,-9 0-8 16,0 0-10-16,0 0-30 0,9 0-35 0,-2 0-18 15,-2 17-19-15,4-17-31 0,4 0-19 0,2 16-5 16,6-16 1-16,4 12-9 0,7-12-4 0,8 8-26 16,7-8-29-16,5 0-10 0,9 0-25 0,5 0-8 15,10 0 1-15,0-26 11 0,5 26 38 16,0-19 36-16,-2 19 17 0,2-18-1 0,-8 18-22 16,-2-13-31-16,-8 13-29 0,-7-9-19 0,-9 9-4 15,-6 0-6-15,-10 0 4 0,-9 0-2 0,-5 0-9 16,-6 0-6-16,-5 0 6 0,-1 0 0 0,-5 0 4 15,0 0 4-15,0 0-8 0,0 0 4 0,0 0-7 16,0 0-31-16,-22 0-49 0,22 0-75 0,0 0-118 16,-15 0-100-16,15 0-256 0,0 13-238 0,0-13-272 15,-10 0-55-15,10 0 308 0</inkml:trace>
  <inkml:trace contextRef="#ctx0" brushRef="#br4" timeOffset="878779.58">2334 4426 424 0,'0'0'17'16,"0"0"38"-16,0 0 46 0,-9 0 67 0,9 0 74 16,0 0 37-16,0 0 40 0,0 0 18 0,0 0-19 15,0 0-2-15,0 0 17 0,0-14 10 0,0 14 28 16,0 0-7-16,0 0-23 0,0 0-32 0,0-9-59 16,0 9-26-16,0 0-33 0,0 0-8 0,0 0 11 15,0 0 17-15,0 0 24 0,0 0 14 0,0 0-5 16,0 24 3-16,0-24-5 0,19 33-3 15,-19-10 15-15,22 5-10 0,-22 3-64 0,23 5-66 0,-10 2-61 16,1 0-53-16,-2 0 0 16,0 2 0-16,-2-4 0 0,-2 0 0 0,-2-2 0 0,-1-2 0 15,-1-6 0-15,-4 2 0 0,4-7 0 16,-3-4 0-16,-1-3-40 0,0-2-89 0,0-4-99 0,0-1-142 16,0-5-199-16,0-2-105 0,0 0-256 0,-19 0-149 15,19 0-93-15,-16-26 19 0,16 26 265 0,0-25 289 16</inkml:trace>
  <inkml:trace contextRef="#ctx0" brushRef="#br4" timeOffset="879350.1513">2795 4760 512 0,'0'-2'27'15,"0"1"40"-15,0-1 59 0,0 0 77 0,0 0 48 16,0 1 9-16,0 1 12 0,0-1-19 15,0-2-32-15,0 3 18 0,0-3-1 0,0 0 20 16,0 1 44-16,0 1 4 0,0 0 9 0,0 1 17 16,0 0-18-16,0-2-18 0,0 2-23 0,0 0-53 15,0 0-8-15,0 0-8 0,0 0 29 0,0 0 28 16,0 17 1-16,0-17 11 0,0 19-31 0,0-19-27 16,15 27-24-16,-15-8-18 0,0 0-21 0,10 3-26 15,-10 1-17-15,8 0-34 0,-8-1-28 0,8 1-21 16,-3-2-20-16,0-2-5 0,-3 0-6 0,1-4-14 15,-1-1-41-15,0-1-56 0,-1-3-57 16,0-2-68-16,-1-2-75 0,1-1-122 0,-1-4-107 0,0 1-136 16,0-2-211-16,0 0-65 0,0 0-84 15,0 0 17-15,0-22 269 0,0 22 243 0</inkml:trace>
  <inkml:trace contextRef="#ctx0" brushRef="#br4" timeOffset="879976.8568">2714 4734 1085 0,'-2'-3'97'15,"1"-1"73"-15,-1 2 65 0,0-2 71 0,2 4-42 16,0-1-28-16,-2-2-32 0,2 3-17 0,0 0-8 16,0-3 11-16,0 2 19 0,0-2-9 0,0 2 0 15,0 1-17-15,0-2-12 0,0 0-19 0,0 2-38 16,0-5-35-16,18 3-46 0,-18-3-14 0,19 0-18 16,-5-3-18-16,3-1-20 0,2 1-45 0,3-1-21 15,-2-2-20-15,3 1-17 0,0 2 10 16,1 0 4-16,-3 1 15 0,0 3 23 0,-4 1 22 15,-2 3 20-15,-2 0 18 0,-4 0 14 16,-1 0 6-16,-5 24 6 0,1-24 14 0,-4 23 21 0,0-23 20 16,0 28 12-16,0-12 19 0,0-1 8 0,-19 0 19 15,19-1 11-15,0 2-2 0,-24 0-5 16,24-3-38-16,-19 0-12 0,19 0-21 0,-20-1-11 16,10 2 0-16,0-3-8 0,2-2-11 0,-1-1-13 0,2-3-4 15,2 0-5-15,3-3 13 0,-2 0-3 0,3-2 2 16,1 0-13-16,0 0-40 0,0 0-16 0,0 0-17 15,0 0-15-15,21-21 20 0,-21 21 12 0,22 0 26 16,-6-21 28-16,-1 21 11 0,4-14 26 16,2 14 17-16,-1-12 23 0,2 12 30 0,-2 0 41 0,1 0 9 15,-3 0-5-15,0 0-13 0,-2 0-46 16,-1 0-24-16,-3 24-5 0,-2-24-1 0,-2 23-11 16,-1-9-4-16,-2 0-15 0,-4 2-9 0,0-3 9 15,-1 4 7-15,0 0-3 0,0-2 4 0,0 1-4 16,-24-1-20-16,24-1 3 0,-26-1 4 15,11-1-12-15,-5 0 12 0,-1-1-1 0,-1-3-8 16,-3 2-1-16,-2-1-17 0,0-3-31 0,-3-2-54 16,0-1-110-16,1-3-195 0,0 0-189 0,-1 0-173 15,3 0-179-15,1-25 30 0,3 25 220 0</inkml:trace>
  <inkml:trace contextRef="#ctx0" brushRef="#br4" timeOffset="882965.446">3767 3538 974 0,'0'0'115'0,"0"0"69"15,2 0 95-15,-1 0 81 0,-1 0-54 0,0 0 19 16,0 0 4-16,0 0 22 0,0 0 5 0,0 0 19 16,0 0-31-16,0 0-54 0,0 0-22 0,0 0-67 15,0 0-2-15,0 0 6 0,0 12 13 16,0-12 19-16,0 0-17 0,23 0-15 0,-23 0-30 16,23 0-48-16,-9 8-45 0,4-8-46 0,2 0-26 15,3 0-10-15,3 0-10 0,2 0 2 0,-1 0-37 16,-1 0-35-16,1 0-55 0,-6 0-80 15,-3 0-51-15,-4 0-34 0,-1 0-12 0,-6 0-25 0,-1 0-79 16,-4 0-104-16,-1 0-81 0,-1 0-41 16,0 0-60-16,-25 13 28 0,25-13 104 0,-38 21 82 15,12-7 225-15</inkml:trace>
  <inkml:trace contextRef="#ctx0" brushRef="#br4" timeOffset="883148.5975">3737 3822 1968 0,'0'0'74'0,"18"0"86"0,-18 0 88 16,23 0 85-16,-5 0 70 0,0 0 57 0,2 0-1 15,3 0-30-15,4 0-118 0,2 0-141 0,3 0-87 16,-2 0-69-16,1 0-62 0,-3 0-90 0,-3 0-176 16,-4 0-217-16,-1 0-192 0,-11 0-273 0,-1 0 27 15,-8 0 233-15</inkml:trace>
  <inkml:trace contextRef="#ctx0" brushRef="#br4" timeOffset="887151.0744">1259 3843 2253 0,'0'0'68'15,"0"0"62"-15,0 0 74 0,0 0 90 0,0 0 14 0,18 0 56 16,-18 0 40-16,0 0-28 0,0-13-36 15,16 13-83-15,-16 0-76 0,11 0-28 0,-11 0-11 16,13 0 2-16,-3-9 6 0,3 9-20 0,1 0-2 16,1 0-22-16,6 0-33 0,-2 0-14 0,6 0-34 15,-2 0-22-15,2 0-13 0,-3 0-32 0,0 0-53 16,-3 0-56-16,-2 0-72 0,-3 0-31 0,-5 0-66 16,1 0-156-16,-4 0-156 0,-4 0-126 0,-2 0-175 15,0 0 61-15,0 0 162 0,-22 0 188 0</inkml:trace>
  <inkml:trace contextRef="#ctx0" brushRef="#br4" timeOffset="887344.9633">1279 4050 3255 0,'0'0'105'0,"25"0"87"0,-12 0 50 0,7 0 76 15,4 0-45-15,3 0-65 0,2 0-53 0,2 0-95 16,1 14-132-16,1-14-153 0,-1 0-195 0,-3 0-169 16,-4 0-199-16,-6 0-104 0,-2-17 103 0,-9 17 186 15</inkml:trace>
  <inkml:trace contextRef="#ctx0" brushRef="#br4" timeOffset="887963.8312">515 2985 832 0,'-4'-7'105'0,"-3"1"85"16,2 1 76-16,1 0 48 0,2 2-79 0,1 0-46 0,1 0-47 15,0 3-21-15,0 0 10 0,0 0 11 0,0 0 8 16,0 0 46-16,0 0 50 0,0 0 30 0,0 0 48 16,17 0 12-16,-17 0-17 0,0 15-48 0,0-15-26 15,0 0-16-15,0 15 20 0,0-15 69 16,0 16 35-16,0-3 7 0,0 4-20 0,0 4-30 16,0 4-38-16,25 1-43 0,-25 4-53 0,13 3-61 15,-13 3-51-15,20-2-34 0,-20-1-18 0,13 1-5 16,-13-4-7-16,0-1-12 0,11-2-35 15,-11-5-53-15,0-4-63 0,0 0-60 0,0-4-79 16,0-5-175-16,0-1-113 0,0-2-203 0,0-5-241 16,-21-1-140-16,21 0-7 0,0 0 185 0,-13 0 357 0</inkml:trace>
  <inkml:trace contextRef="#ctx0" brushRef="#br4" timeOffset="888327.3324">948 3213 1280 0,'1'-8'56'0,"1"3"82"0,0-3 61 15,-2 4 46-15,0-1 8 0,0 2-17 0,0 1 12 16,0 1 12-16,0 0 20 0,0 1 9 0,0-1 0 15,-15 1-5-15,15 0-38 0,0 0-31 16,0 0-45-16,0-1-35 0,-14 1-28 16,14 0-24-16,-11 0-14 0,11 0 0 0,-15 0 10 0,3 0 17 15,3 0 19-15,0 0 15 0,-5 0-1 16,2 24-6-16,-1-24-10 0,2 23 5 0,-1-7-8 16,2 1 2-16,-1 1 7 0,6 2-17 0,1-3-14 0,1 2-26 15,3-1-24-15,0-1-17 0,0 0-8 16,27-3-32-16,-27 0-48 0,32-3-61 0,-10 0-85 0,-1-4-71 15,4-2-55-15,-3 0-101 0,0-2-243 0,-1-2-182 16,-2-1-244-16,-3 0-4 0,-6 0 325 0</inkml:trace>
  <inkml:trace contextRef="#ctx0" brushRef="#br4" timeOffset="888877.7593">350 3880 2013 0,'-23'0'73'0,"23"0"70"0,0 0 58 16,0 0 71-16,0 0 7 0,0 0 30 0,0 0 89 16,0 0 37-16,0 0-18 0,0 0-68 0,17 0-101 15,-17 0-59-15,18 0-4 0,-4 0 1 0,6 0 36 16,13 0 13-16,8 0-6 0,6-17 6 0,8 17-48 15,5-17-51-15,9 17-55 0,-1-15-40 16,-3 15-36-16,-3-11-21 0,-10 11-10 0,-8-12-23 0,-10 12-26 16,-10 0-39-16,-11-6-28 0,-8 6-40 0,-1 0-88 15,-4 0-70-15,0 0-80 0,-27 0-251 16,6 0-155-16,-4 0-200 0,-5 0-73 0,1 0 232 16,-1 0 275-16</inkml:trace>
  <inkml:trace contextRef="#ctx0" brushRef="#br4" timeOffset="889371.9546">502 4422 2294 0,'0'0'121'0,"0"0"134"16,0 0 122-16,0 0 156 0,0 0-14 0,0 0-75 16,0 0-66-16,0 0-101 0,0 0 3 15,0 19 37-15,0-19 23 0,0 17 9 0,0-17-58 0,0 25-45 16,0-9-37-16,0 2-32 0,17 3-34 0,-17-1-36 15,0 3-40-15,23 0-27 0,-23 1-19 0,16 2-13 16,-16-4-12-16,13 0-2 0,-13-3-24 0,11-2-57 16,-11-1-57-16,5 0-87 0,-5-7-123 0,4-2-147 15,1-1-85-15,-2-3-284 0,-3-1-157 16,2-2-136-16,0 0-12 0,2 0 332 0,1 0 306 16</inkml:trace>
  <inkml:trace contextRef="#ctx0" brushRef="#br4" timeOffset="889661.7789">751 4528 2624 0,'0'0'62'15,"0"0"46"-15,0 10 65 0,0-10 93 0,0 0 45 16,0 0 34-16,0 12 23 0,0-5-31 0,0 0-61 15,0 2-41-15,0 2-31 0,0-2-2 0,0 4 21 16,0-1 19-16,20 3-11 0,-20 2-22 0,14 0-39 16,-14 0-32-16,15-1-29 0,-15-1-24 0,10-1-20 15,-10 0-25-15,9-3-13 0,-9 1-16 0,0-4-10 16,6 0-12-16,-6-2-27 0,0 1-41 0,0-3-77 16,0 1-122-16,0-2-106 0,0-3-76 0,0 0-175 15,0 0-145-15,0 0-106 0,-17 0-200 16,17-18 190-16,0 18 199 0,-18-14 238 0</inkml:trace>
  <inkml:trace contextRef="#ctx0" brushRef="#br4" timeOffset="890148.5013">749 4529 2545 0,'0'0'102'0,"-10"0"97"16,10 0 78-16,-10 0 111 0,10 0-12 0,-3 0-27 15,3 0-25-15,-6 0-82 0,6 0-68 0,0-12-58 16,0 12-51-16,0 0-28 0,0 0-33 16,0-8-21-16,0 8-13 0,27-13-16 0,-27 6 4 0,22-2-5 15,-6 0 1-15,-1-1 3 0,4 0 13 0,-1 1 10 16,1 1 12-16,2 0 13 0,-2 2 3 16,-2 2 5-16,1 0 4 0,0 4 8 0,-2 0 9 15,-5 0 8-15,1 0 23 0,-6 20-7 0,0-20-15 16,-3 22 0-16,-3-22-10 0,0 29 5 0,0-13 9 15,0 0-9-15,0 1-22 0,-28-2-5 0,28 1-13 16,-24 0 3-16,24-2 1 0,-24 0-5 16,8-1-1-16,5-3-23 0,-3 0-6 0,5-4-19 0,9 0-8 15,-14-3 0-15,14-1-17 0,-7 0-12 16,7-2-26-16,0 0-6 0,0 0 23 0,0 0 21 16,21 0 43-16,-21 0 28 0,27 0 34 0,-12-16 32 15,4 16 23-15,3 0 30 0,2-11 14 0,2 11 10 16,1 0 3-16,-2 0-2 0,1 0-6 0,-3 0 9 15,-1 17 13-15,-1-17-10 0,-4 19-15 0,-3-4-31 16,-4-1-33-16,-2 0-21 0,-1 2-24 0,-5 0-4 16,-2 1-13-16,0 0-2 0,0-1-1 0,-25 0-7 15,25-1 3-15,-32-1-24 0,10 1-58 0,-5-1-75 16,-2-2-83-16,-3-1-46 0,-2-5-88 0,-1-1-143 16,3-2-113-16,-2-2-131 0,1-1-173 0,2 0 107 15,6-23 133-15,-3 23 200 0</inkml:trace>
  <inkml:trace contextRef="#ctx0" brushRef="#br2" timeOffset="901712.593">4815 2842 1930 0,'-2'0'78'0,"-1"0"79"0,1 0 69 16,1 0 82-16,0 0 2 0,0 0 28 0,-1 0 38 15,1 0-1-15,-1 0-25 0,1 0-65 0,0 0-75 16,1 0-56-16,-2 0-22 0,2 0-26 0,0 0-4 16,0 0-5-16,0 0-15 0,0 0-4 15,0 0-17-15,0 0 39 0,0 0 29 0,0 0 16 0,0 17 39 16,0-17-14-16,0 26-15 0,0-6 3 16,19 4-28-16,-19 3-30 0,0 5-28 0,15 3-22 0,-15 0-23 15,10 3-17-15,-10 1-3 0,8-1-17 16,-8 0-7-16,0-3-31 0,0-4-40 0,0-2-54 15,0-2-92-15,0-7-119 0,0-1-103 0,0-7-139 16,0-2-205-16,0-4-93 0,0-5-161 0,0-1 26 16,0 0 282-16,0-21 244 0</inkml:trace>
  <inkml:trace contextRef="#ctx0" brushRef="#br2" timeOffset="902106.5857">5037 2959 2104 0,'0'-8'46'0,"0"3"30"16,0 1 26-16,0-1 35 0,0 0-23 0,0 1 5 0,0 3 18 15,0 0 28-15,0 1 30 0,-15 0 16 0,15 0-12 16,0 0-22-16,-13 23-20 0,13-23-19 16,-16 26-20-16,7-7-26 0,0 1-23 0,2 6-23 15,-3 1 8-15,4 0-15 0,0 1 13 0,3 1 3 16,1-1-19-16,2-1 6 0,0-2-19 15,0-5-7-15,20-2-15 0,-20-3-10 0,29-4-24 0,-12-5-42 16,2-2-36-16,1-4-60 0,0 0-45 0,1 0-48 16,0-28-27-16,-1 28-2 0,0-31 16 0,-4 12 51 15,2-3 54-15,-4 0 43 0,-3-2 28 16,-2 0 13-16,-6-1-1 0,-3-1 18 0,0-3 14 16,0 1 24-16,-23 2 36 0,23 0 40 0,-32 2 48 15,14 5 43-15,0 4 26 0,0 3-3 0,0 4-1 16,-2 6 16-16,1 2 15 0,-1 0 33 0,-1 0 9 15,1 31-33-15,3-14-39 0,-2 2-55 0,6 3-48 16,4 1-27-16,1 3-23 0,7 0-28 0,1-1-38 16,0-1-64-16,21-2-99 0,-21-3-114 0,30 0-137 15,-10-3-212-15,1-4-50 0,3-3 74 0,2-3 172 16</inkml:trace>
  <inkml:trace contextRef="#ctx0" brushRef="#br2" timeOffset="902452.3928">5377 2928 3089 0,'0'17'80'16,"-13"-17"42"-16,13 15 25 0,-13-15 31 0,13 21-51 16,0-8-10-16,-11 2-12 0,11 3-22 0,0 2-29 15,0 4-26-15,0-2-9 0,0-1-9 0,0 2-2 16,27-1-13-16,-27-3 4 0,28-2-12 15,-11-2-19-15,4-6-11 0,2-1-35 0,-1-5-19 0,2-2-12 16,0-1-25-16,0 0-9 0,-1-18-2 16,-3 18 16-16,-2-28 31 0,-2 11 34 0,-2-4 28 15,-3-1 17-15,-5 0 17 0,-2-1 7 0,-4-2 1 16,0 0 6-16,0 0-8 0,-32 0-2 0,13-2 0 16,-7 3 14-16,-2 0 47 0,-4 7 59 0,-1 0 54 15,-3 5 13-15,1 7-25 0,-1 5-38 0,2 0-37 16,2 0-21-16,3 30-16 0,3-30-24 15,4 36-57-15,3-14-87 0,6 0-104 0,5 5-132 0,7 1-121 16,1-1-222-16,0 1-82 0,26-4 89 0,-26 2 163 16</inkml:trace>
  <inkml:trace contextRef="#ctx0" brushRef="#br2" timeOffset="902912.1408">4871 3554 2124 0,'0'0'91'0,"0"0"70"0,0 0 53 0,0 0 90 16,-18 0 11-16,18 0 21 0,0 0 17 0,-16 0-14 16,16 14-46-16,0-14-41 0,0 0-45 0,0 0-18 15,31 12-5-15,-5-12 30 0,6 0 46 0,8 0 6 16,8 0-4-16,8 0-46 0,5 0-33 15,6 0-42-15,4 0-35 0,-3 0-32 0,0-17-39 16,-4 17-26-16,-6 0-9 0,-7 0-1 0,-8 0-1 16,-7-13 0-16,-7 13-7 0,-7 0-16 0,-5 0-14 15,-7 0-9-15,-3-4 2 0,-4 4 14 0,-3 0-1 16,0 0-30-16,0 0-50 0,-22 0-90 0,22 0-106 16,-27 0-69-16,10 0-70 0,3 0-139 0,-2 0-119 15,2 17-110-15,-2-17-175 0,5 0 77 16,0 12 221-16,1-12 218 0</inkml:trace>
  <inkml:trace contextRef="#ctx0" brushRef="#br2" timeOffset="903293.1761">5248 3928 1979 0,'0'6'118'16,"0"1"90"-16,0-3 118 0,0 1 130 0,0 0 26 16,0 2 3-16,0 2-33 0,0 1-76 0,0 4-79 15,18 1-14-15,-18 2-12 0,0 2 4 0,18 3-26 16,-18 2-49-16,15 1-60 0,-15 1-61 0,16 0-43 16,-9 1-31-16,1-2-25 0,0-1-43 0,-3-1-71 15,1-2-111-15,-3-2-121 0,-1-5-103 0,3-3-236 16,-3-2-170-16,-1 0-287 0,1-5 13 15,-2 0 310-15</inkml:trace>
  <inkml:trace contextRef="#ctx0" brushRef="#br3" timeOffset="910424.7394">6739 2787 953 0,'0'-1'113'0,"0"0"76"0,0 1 81 0,0 0 75 15,0 0-56-15,0-1-6 0,0 1-13 0,0 0-19 16,0 0 10-16,0 0-25 0,0 0-32 0,0 0-10 15,0 0-43-15,0 0-12 0,0 19-24 0,-21-19-37 16,21 16-19-16,-14-16-35 0,14 23 0 16,-16-8 0-16,16 2 6 0,-14 0 8 0,14 1-11 15,-9-1 0-15,9 0-11 0,0-1-4 0,0-1-1 16,0-2-8-16,0 1-10 0,25-3-13 0,-25-2 4 16,26 3-4-16,-26-5 4 0,31-1 17 15,-12 0-8-15,2 2-4 0,-1-4 9 0,1 1-6 16,0 0 3-16,-2-2 9 0,-1 0-4 0,-3 1 9 15,-2-1 11-15,-4-2 20 0,-3 4 30 0,-1 0-8 16,-4 2 5-16,-1 2 2 0,0 2-32 0,0 1 6 16,0 2-11-16,-28 3-20 0,28-2 0 0,-37 2-1 15,18 0-11-15,-4 0-5 0,-2-5 6 0,-2 5-1 16,-2-5 0-16,2-2-5 0,-1-3-26 0,2 0-32 16,-2-3-46-16,2-3-59 0,1-1-91 0,4 0-94 15,3 0-82-15,0 0-51 0,4-24-24 0,2 24-93 16,2-27 3-16,5 12 91 0,2 2 58 0,1-4 212 15</inkml:trace>
  <inkml:trace contextRef="#ctx0" brushRef="#br3" timeOffset="910694.5842">6645 2784 953 0,'14'-6'109'15,"-14"1"101"-15,13-1 86 0,-6 3 73 0,2 1-22 16,1 0 1-16,0 1 12 0,1 1 9 0,0 0 35 16,2 0-1-16,2 0-34 0,3 0-49 0,3 0-102 15,1 0-101-15,0 0-58 0,0 0-49 16,4 0-50-16,-1 0-33 0,0 0-87 0,-3 0-117 15,-1 0-151-15,0 0-154 0,-4 0-109 0,1 0-178 16,-1 0 89-16,0 0 118 0,-3-22 191 0</inkml:trace>
  <inkml:trace contextRef="#ctx0" brushRef="#br3" timeOffset="911109.3511">7282 2809 2441 0,'0'1'29'0,"0"1"17"0,0-1 39 15,0 0 53-15,-15 2 32 0,15 1 32 0,0 2 43 16,-15 2 15-16,15 1-9 0,-14 3-12 16,14 3-58-16,-13 1-34 0,5-1-31 0,2 3-23 15,0 3-9-15,2 0-30 0,1 1-20 0,2-1-5 16,1 1-10-16,0-2-4 0,0 0 5 0,0-3-21 15,23-3 6-15,-23-2-16 0,23-4-16 0,-23-2-16 16,31-5-43-16,-13-1-49 0,2 0-70 16,1 0-59-16,-1-27-42 0,1 27 5 0,0-36 35 0,-1 16 64 15,0-3 49-15,-4 0 38 0,0 0 23 0,-4-1 6 16,-2 1 12-16,-3 2 13 0,-4-1 21 16,-3-1 14-16,0 5 12 0,0-1 11 0,-20 4 12 15,20 1 5-15,-26 4 17 0,9 3 15 0,-4 4 17 16,0 3 26-16,-5 0 30 0,-1 0 28 0,-2 28 17 15,1-28 8-15,0 29-21 0,3-10-41 0,3 0-39 16,4 0-40-16,5-2-23 0,4 2-21 0,4-1-34 16,5-2-57-16,0-2-79 0,0-1-87 15,27-4-127-15,-27-1-246 0,39-8-44 0,-13 3 66 0,0-3 161 16</inkml:trace>
  <inkml:trace contextRef="#ctx0" brushRef="#br3" timeOffset="911447.1115">7685 2834 3242 0,'-14'0'60'0,"-1"14"55"0,1-14 64 0,-1 22 84 16,3-11-1-16,-4 4-27 0,6 0-28 0,2 3-55 16,0 2-44-16,8 1-26 0,-4 1-36 0,4 0-37 15,0 2-4-15,20-1-6 0,-20 0-12 0,30-7-22 16,-8 1-54-16,5-4-55 0,1-4-64 0,1-4-54 15,5-5-49-15,1 0-27 0,-3 0 12 16,0-26 33-16,-3 26 55 0,-2-31 54 0,-4 11 34 16,-1-4 16-16,-4 2 6 0,-4-2 22 0,-1 1 27 15,-4-2 36-15,-3-2 40 0,-6 2 39 0,0-1 20 16,0-1 4-16,-23 0-9 0,23 1-6 0,-37 4 10 16,12 1 24-16,-5 7 33 0,-4 3 15 0,-3 7 15 15,-4 4 18-15,-1 0-4 0,0 19-13 0,2-19-36 16,-1 33-52-16,5-11-35 0,4-2-52 0,8 4-60 15,5-2-76-15,1 3-98 0,7-4-152 0,5-1-188 16,4-1-3-16,2-4 57 0,0-2 181 0</inkml:trace>
  <inkml:trace contextRef="#ctx0" brushRef="#br3" timeOffset="911920.4187">6850 3464 1658 0,'0'0'86'16,"-15"0"49"-16,15 0 55 0,0 0 56 0,0 14-4 16,-10-14 61-16,10 0 74 0,0 14 80 0,0-14-2 15,19 8-59-15,-19-8-85 0,42 0-70 0,-10 0-21 16,5 0 18-16,11 0 5 0,5 0-21 15,8-27-11-15,10 27-27 0,4-31 2 0,8 14 12 16,4 0-19-16,3 0-35 0,-3-2-52 0,-4 2-57 16,-5 1-28-16,-9 3-9 0,-9 1-4 0,-8 1-4 15,-11 2-13-15,-10 1-18 0,-8 2-31 0,-8 1-5 16,-4 4 7-16,-7 1 8 0,-4 0 8 0,0 0-25 16,-23 0-68-16,23 18-97 0,-35-18-78 0,12 17-48 15,-1-17-79-15,0 19-181 0,-1-19-153 0,3 18-270 16,1-18 22-16,2 14 195 0,0-14 259 0</inkml:trace>
  <inkml:trace contextRef="#ctx0" brushRef="#br3" timeOffset="912474.7719">7416 3777 786 0,'0'0'68'16,"0"0"61"-16,0-14 44 0,0 14 67 0,0 0-11 15,0 0 0-15,0 0 31 0,0-8 4 0,0 8 14 16,0 0 14-16,17-5 36 0,-17 5 18 16,0 0 5-16,0 0-23 0,0 0-90 0,0 0-34 15,0 0-36-15,0 0-17 0,0 0 29 0,0 21-17 16,0-21 16-16,0 17 22 0,-20-17-3 0,20 24-15 16,0-10-41-16,-16 2-56 0,16 1-46 15,-11-1-27-15,11 1-9 0,0 0 0 0,0-1-6 16,0-3-14-16,0-3-27 0,0-3-40 0,31 0-30 15,-13-2-31-15,1-4-17 0,3-1 12 0,3 0 2 16,2 0 39-16,-4 0 31 0,-1 0 30 0,-2 0 33 16,2 0 2-16,-6 0 27 0,-2 0-14 0,-1 0-6 15,-4 0 7-15,0 0-16 0,-3 0 10 0,-1 0-1 16,-4 0 3-16,-1 0 10 0,0 0-5 0,0 23 11 16,0-23-6-16,-27 21-14 0,27-8 4 0,-25-1-5 15,8 3 6-15,-4-1-2 0,1-1 12 0,-3 2 5 16,-2-4-6-16,-1 2 2 0,-2-1-17 0,1-2-3 15,2-4-5-15,1 1 4 0,1-1-23 0,5-5-47 16,2-1-77-16,1 0-137 0,3 0-152 16,3 0-130-16,1-18-75 0,6 18-118 0,2-18 17 0,0 18 79 15,0-26 151-15,0 11 257 0</inkml:trace>
  <inkml:trace contextRef="#ctx0" brushRef="#br3" timeOffset="912811.575">7397 3674 1585 0,'0'-3'92'0,"14"2"77"0,-14-2 55 0,22-2 85 16,-6 0 22-16,5 3 25 0,2-1 103 0,2 1 12 16,3-2-48-16,-1 2-63 0,2 1-146 0,2 0-88 15,-3 1-71-15,-1 0-34 0,-2 0-36 16,-4 0-35-16,-2-1-62 0,-2 1-141 15,-3 0-201-15,-3 0-180 0,-2-3-229 0,0 3-119 0,0-3 159 16,-2-2 204-16</inkml:trace>
  <inkml:trace contextRef="#ctx0" brushRef="#br4" timeOffset="920224.3054">9059 2728 1157 0,'-1'0'97'0,"1"0"88"0,-2 0 106 0,1 0 87 15,1 0-3-15,0 0 7 0,0 0-26 0,0 0 19 16,0 0-4-16,0 0-20 0,0 0-34 0,0 0-58 16,0 0-52-16,0 0-49 0,0 0 6 0,0 0 22 15,0 0 50-15,0 0 57 0,0 0 9 16,0 19-27-16,0-19-61 0,0 23-59 0,0-8-23 16,18 3-2-16,-18 4 1 0,14-3-14 0,-14 5-29 15,20-2-39-15,-20 2-20 0,18 0-16 0,-18 1-5 16,13-1-7-16,-13 1-4 0,10-3-24 0,-10-1-49 15,0 0-50-15,0-2-57 0,0-2-50 16,0-4-79-16,0-4-111 0,0 1-59 0,0-7-90 0,0-1-157 16,0-2-74-16,0 0-160 0,-15 0-4 15,15-19 175-15,0 19 198 0,0-17 279 0</inkml:trace>
  <inkml:trace contextRef="#ctx0" brushRef="#br4" timeOffset="920604.0879">9322 2831 2098 0,'5'-9'61'16,"-4"0"45"-16,1 2 40 0,-2 2 47 0,2 0-8 16,-2 3-6-16,0 2 27 0,0 0 13 0,0 0 24 15,0 0 7-15,0 0-20 0,0 0-18 0,0 16-43 16,-18-16 5-16,18 17-18 0,0-17-21 0,-13 28 5 16,13-10-14-16,0 4-2 0,-8 0-8 15,8 5-39-15,0-1-38 0,0-2-23 0,0 1-9 0,0-3 2 16,26-2 9-16,-26-4-6 0,26-5-1 15,-11-3-6-15,2-4-17 0,3-4-23 0,0 0-24 16,-1 0-27-16,-2-20-3 0,1 20-9 0,0-28 3 16,-4 11 14-16,-1-2-1 0,-2-1 0 0,-4 1 10 15,-2-3-27-15,-3 1-17 0,-2-3-3 0,0 1-17 16,0-1 24-16,-19 0 40 0,19 2 24 0,-27 1 48 16,10 1 44-16,0 3 23 0,-1 5 37 15,2 3 30-15,-2 4 3 0,2 3 10 0,2 2 10 16,-2 0-27-16,5 0-8 0,2 28-15 0,-2-28-17 15,4 32-14-15,0-13-26 0,4 4-26 0,3-1-15 16,0 2-27-16,0-1-47 0,0 0-56 0,0-3-69 16,21-1-98-16,-21-3-146 0,31-1-145 0,-14-1-126 15,4-7-116-15,2-2 19 0,0-5 112 0,3 0 190 16</inkml:trace>
  <inkml:trace contextRef="#ctx0" brushRef="#br4" timeOffset="920952.9021">9736 2692 4420 0,'0'-3'82'16,"0"2"56"-16,0 1 34 0,0 0 43 0,-18 0-16 15,18 0-24-15,0 21 13 0,-22-21-6 0,22 25-56 16,-12-9-36-16,12 3-42 0,0 3-34 0,-11 1-11 16,11 5-1-16,0-2-10 0,0 0-30 15,0 2-30-15,20-2-36 0,-20-4-31 0,25 0-1 16,-25-5 8-16,33-5 10 0,-12-5-4 0,2-4-45 15,-1-3-59-15,3 0-86 0,-1-19-82 0,0 19-26 16,-1-35 26-16,-4 14 72 0,0-3 91 0,-7-1 70 16,2-1 48-16,-6-2 29 0,-5 0 24 0,-3-2 19 15,0 2 13-15,0-1 28 0,-32 4 45 0,32 4 50 16,-36 0 66-16,16 8 60 0,-1 1 68 0,2 10 57 16,0 2 35-16,1 0 2 0,0 0-52 15,1 31-77-15,1-12-79 0,1 3-80 0,3 0-45 0,3 6-30 16,4-1-20-16,5 0-20 0,0 0-62 0,0 0-107 15,0-1-173-15,27-4-174 0,-27-1-136 16,35-4-124-16,-13-5-8 0,3-6 92 0,1 0 188 16</inkml:trace>
  <inkml:trace contextRef="#ctx0" brushRef="#br4" timeOffset="921264.8898">10177 2684 4318 0,'0'18'83'0,"-27"-18"50"0,13 19 51 0,1-19 28 0,0 26-50 16,2-9-28-16,-1 3-29 0,12 2-11 15,-12 2-24-15,12 2-34 0,0 2-16 0,0 2-15 16,26 1-9-16,-26-1-13 0,30-1-24 0,-11-5-18 16,7-2-14-16,0-8 7 0,3-4-8 0,2-8-16 15,0-2-40-15,3 0-51 0,-1-26-65 0,-1 7-46 16,-4-3-18-16,-2-2 24 0,-3-2 67 0,-2 1 67 15,-7-4 73-15,-4 0 48 0,-3 1 37 0,-6-1 29 16,-1 1 10-16,0-1 18 0,-28 2 37 0,6 3 67 16,-2 2 62-16,-6 5 44 0,-2 5 3 0,0 3-58 15,-3 6-58-15,2 3-55 0,4 0-54 0,1 0-30 16,4 29-16-16,7-29-74 0,3 28-139 16,3-13-227-16,6 0-236 0,5 0-334 0,0-3-29 15,0 2 231-15</inkml:trace>
  <inkml:trace contextRef="#ctx0" brushRef="#br4" timeOffset="921889.5713">9225 3391 506 0,'15'-6'27'0,"-15"2"31"0,15 2 58 15,-15-2 61-15,0-1 39 0,13 2 40 0,-13-1 8 16,0 1 4-16,8 1 4 0,-8-1 8 0,0 3-14 16,0-3 34-16,0 3 38 0,0 0 16 0,0 0 33 15,0 0-48-15,0 0-31 0,0 0-35 0,0 18 0 16,0-18 48-16,0 0 2 0,0 18-10 16,0-18-54-16,34 13-79 0,-6-13-66 0,8 12-48 15,8-12-29-15,11 8-21 0,9-8-9 0,11 0 0 16,6 0-1-16,9 0 6 0,4 0 24 0,7-20 10 15,1 20-2-15,-1-20-9 0,0 20-40 0,-10-21-39 16,-8 21-21-16,-12-19-18 0,-9 19-13 0,-16-15-24 16,-10 15-37-16,-14 0-3 0,-7 0-4 0,-11 0 0 15,-4 0-12-15,0 0-43 0,-37 26-37 0,12-26-77 16,-2 25-139-16,-5-25-150 0,-3 22-151 0,3-22-193 16,1 19 121-16,1-19 153 0,2 15 217 0</inkml:trace>
  <inkml:trace contextRef="#ctx0" brushRef="#br4" timeOffset="922248.3027">9756 3814 2628 0,'0'0'130'0,"0"0"107"15,0 0 131-15,0 0 101 0,-16 0-32 0,16 17-36 16,0-17-79-16,0 18-5 0,0-18-18 0,0 24 6 15,0-10-13-15,0 3-61 0,0 0-70 0,0 3-74 16,21 1-39-16,-21-2-39 0,18 3-14 0,-18 0-15 16,20-1-50-16,-20-1-68 0,16-2-90 0,-16-2-106 15,17-4-53-15,-9-4-121 0,-1-3-170 0,-7 0-105 16,13-5-175-16,-4 0 24 0,-2 0 161 0,1 0 223 16</inkml:trace>
  <inkml:trace contextRef="#ctx0" brushRef="#br4" timeOffset="922554.1363">10126 3742 2833 0,'1'-1'138'0,"-1"1"103"0,0 0 108 0,0 0 73 16,0 0-85-16,-23 0-61 0,23 26-76 0,-22-26-46 16,22 27-38-16,-20-10-25 0,20 1-37 0,-12 1-30 15,12 1-10-15,0 0-15 0,0-1 9 0,0-1 5 16,0-2-11-16,25-4 2 0,-25-2-15 15,25-2-1-15,-25-4-11 0,29-4-12 0,-13 0-1 16,1 0-26-16,0 0 0 0,1-22-11 0,-2 22-9 16,-1-29 6-16,-1 10-6 0,-2-1 12 0,-2-2 30 15,-6 0 12-15,-4 1 17 0,0-3 13 0,0-1-8 16,-21 4 5-16,21-2 15 0,-31 3-10 0,9 2 26 16,0 1 10-16,0 6 1 0,-1 5 7 0,4 1-32 15,0 5-6-15,2 0-6 0,1 27-59 0,4-8-129 16,2 3-236-16,0 5-244 0,5 4-339 0,5 2-5 15,0 1 237-15</inkml:trace>
  <inkml:trace contextRef="#ctx0" brushRef="#br5" timeOffset="936259.1264">992 6336 1057 0,'-4'0'103'0,"1"0"77"0,3 0 65 15,-1 0 69-15,-1 0-45 0,2 0-22 0,-2-12-15 0,2 12 0 16,-2 0 10-16,0 0 22 0,1 0 28 0,1-10-13 16,0 10-26-16,0 0-22 0,0 0-42 0,0-3-30 15,0 3-11-15,0 0-6 0,0 0 29 0,0 0 39 16,0 30 43-16,0-17 31 0,15 7-2 0,-15 5-22 15,0 4-24-15,11 0-49 0,-11 3-44 0,0 3-37 16,9-1-51-16,-9-4-32 0,0 0-18 16,6-2-10-16,-6-4-4 0,0-3-25 0,0-3-40 15,0-4-57-15,0-3-106 0,0-3-150 0,0-5-85 16,0 0-173-16,0-3-214 0,0 0-43 0,0 0-195 16,0-18 127-16,0 18 250 15,0-19 219-15</inkml:trace>
  <inkml:trace contextRef="#ctx0" brushRef="#br5" timeOffset="936590.1386">1261 6522 731 0,'1'-10'15'0,"1"0"25"15,-2 1 34-15,0-1 56 0,2-1 42 0,-2 0 60 16,2 4 45-16,-2-2-7 0,0 4 6 15,0-2-19-15,0 2-28 0,0 0 1 0,0 0-43 0,0 3-23 16,0-3-1-16,0 3 6 0,0 1 24 16,0-1 3-16,0 2-9 0,-16 0-19 0,16 0-17 15,0 0-28-15,-13 0-9 0,13 0-10 0,-16 18-14 16,7-18 7-16,-2 16-9 0,2-16-10 0,-2 20 0 16,0-5-20-16,-1 1 0 0,3 1-4 0,1 2 0 15,2-1 24-15,2 3 0 16,4 0 2-16,0-1-6 0,0 1-26 0,20-1-12 0,-20-1-32 0,34-2-26 15,-9-2-49-15,2-3-55 0,6-2-44 16,1-3-74-16,4-2-124 0,-2-3-192 16,1-2-137-16,-6 0-165 0,-4 0-22 0,-5 0 84 15,-1 0 199-15</inkml:trace>
  <inkml:trace contextRef="#ctx0" brushRef="#br5" timeOffset="936971.9194">819 6970 1523 0,'4'0'47'0,"2"0"64"0,-3-14 58 16,2 14 57-16,3 0 34 0,1 0 39 0,3-16 25 16,5 16 91-16,4 0 59 0,9 0-6 0,5-9-29 15,10 9-95-15,6-7-71 0,2 7-38 0,5-4-24 16,3 2-48-16,0 1-73 0,-3 1-68 0,-5 0-48 15,-5 0-41-15,-6 0-32 0,-5 0-44 0,-6 0-25 16,-9 17-25-16,-3-17-69 0,-7 0-92 0,-4 0-133 16,-6 10-112-16,-2-10-73 0,0 0-137 0,-27 9 57 15,27-9 84-15,-38 9 176 0</inkml:trace>
  <inkml:trace contextRef="#ctx0" brushRef="#br5" timeOffset="937327.7229">1091 7403 2119 0,'0'0'95'0,"0"0"95"0,0 0 79 16,0 0 74-16,0 0-4 0,0 0 7 15,0 0 17-15,0 0-4 0,0 0-43 0,0 22-69 0,0-22-58 16,0 19-14-16,0-6-4 0,0 1 17 16,0 5-3-16,0 1-28 0,18 3-29 0,-18 2-45 0,0 0-40 15,20 3-21-15,-20 1-23 0,18 1-8 16,-18 0-11-16,15-3-69 0,-5 0-68 0,-3 0-74 15,-1-5-57-15,1 2-89 0,-1-8-166 0,-3-1-149 16,2-1-172-16,-1-4-94 0,-2-5 79 16,0 0 227-16</inkml:trace>
  <inkml:trace contextRef="#ctx0" brushRef="#br5" timeOffset="937591.5718">1367 7640 3274 0,'0'0'108'15,"0"0"89"-15,0 0 53 0,0 0 52 0,0 0-29 16,0 0-29-16,0 14-16 0,0-14-14 0,0 14-30 16,0-14-21-16,0 18-6 0,0-5-5 0,0 0-33 15,0 4-25-15,0 0-34 0,0 2-37 16,0 2-12-16,0 0-11 0,16 0-4 0,-16 1 1 0,0-2-37 15,13-3-53-15,-13 0-46 0,0-5-61 16,8-3-36-16,-8-2-118 0,0-4-187 16,0-1-142-16,5-2-143 0,-5 0-59 0,2 0 144 0,0 0 116 15,-2 0 214-15</inkml:trace>
  <inkml:trace contextRef="#ctx0" brushRef="#br5" timeOffset="938017.6612">1302 7647 2797 0,'-2'-5'74'16,"0"-2"84"-16,0 4 88 0,-1-1 94 0,3 1 7 16,0 3-34-16,0-4-61 0,-2 1-73 0,2 1-72 15,0-1-46-15,0 1-31 0,0-3-34 0,18 1-22 16,-18-2-23-16,22 1-8 0,-22 1-7 16,27-1-7-16,-12 1 12 0,0 3 3 0,1 0 16 0,-1 1 19 15,-2 0 8-15,1 0 5 0,-4 0 6 16,1 0 2-16,-3 16 1 0,-1-16 22 0,-1 0 10 15,-2 21 11-15,-2-21 12 0,-2 19 3 0,0-6 0 16,0-1-9-16,0-1-11 0,0 2-18 0,-21-1-13 16,21 2-4-16,0-1-5 0,-20-1 4 0,20-3-8 15,0-1-13-15,-13-2-17 0,13-3-18 0,0 2-22 16,0-5-10-16,0 0 3 0,0 0 6 16,0 0 29-16,23 0 23 0,-23 0 23 0,25-18 14 0,-8 18 14 15,-1 0 11-15,3-13 10 0,-2 13 3 16,-1 0-1-16,-3 0 1 0,0 0-7 0,-3 0 0 0,-3 0 4 15,-2 0 5-15,-5 18-14 0,5-18-3 0,-5 16-13 16,0-16-14-16,0 22 9 0,-25-10-4 16,25-1-1-16,-27 2-4 0,8-1-5 0,-1 2 1 15,-2-1-1-15,0-2 0 0,-1-3-4 0,3 2-45 16,-1-2-92-16,1-2-126 0,3-4-165 0,0 1-118 16,2-3-88-16,3 0-146 0,3 0 31 0,3-32 96 15,2 32 176-15</inkml:trace>
  <inkml:trace contextRef="#ctx0" brushRef="#br5" timeOffset="938419.1889">1846 6737 1396 0,'0'-4'156'0,"13"-1"91"0,-13 2 99 16,0 1 81-16,0 2-28 0,0 0 31 0,10 0 46 15,-10 0-7-15,0 0-50 0,8 0-34 0,-8 0-37 16,5 17 27-16,-1-17-4 0,1 0-36 0,0 13-65 16,2-13-79-16,0 0-55 0,4 10-33 0,2-10-36 15,1 0-20-15,6 0-21 0,1 0-31 16,2 0-40-16,2-23-45 0,1 23-54 0,0-19-64 16,-3 19-70-16,-3-17-79 0,-1 17-39 0,-7 0-55 15,-1-15-115-15,-4 15-121 0,-3 0-99 0,-4 0-160 16,0 0 101-16,0 0 121 0,-22 20 194 0</inkml:trace>
  <inkml:trace contextRef="#ctx0" brushRef="#br5" timeOffset="938595.085">1921 6988 3119 0,'0'0'108'0,"29"0"137"0,-11 0 131 0,3 0 115 16,3 0-38-16,4 0-29 0,3 0-33 0,3 0-85 15,2 0-61-15,-2 0-163 0,1 0-207 0,-2 0-150 16,-4 0-210-16,-2-21-349 0,-8 21-321 0,-2 0-147 16,-5-15 201-16</inkml:trace>
  <inkml:trace contextRef="#ctx0" brushRef="#br5" timeOffset="939323.6101">2581 6529 1669 0,'7'-4'113'0,"-7"2"79"0,0 1 97 0,0-1 103 16,0 2-26-16,0 0 57 0,0 0 18 0,0 0-6 15,0 0-8-15,0 18-82 0,0-18-6 0,0 27 3 16,0-10 2-16,0 5 11 0,0 6-64 16,0 3-54-16,23 3-37 0,-23 4-24 0,14 1-41 0,-14 1-38 15,16 0-45-15,-16-1-43 0,16 1-37 16,-16-8-56-16,14 2-55 0,-8-8-64 15,-1-1-81-15,1-4-111 0,-3-3-92 0,0-3-106 0,0-6-238 16,0-2-122-16,-2-2-170 0,3-5 7 0,-2 0 344 16</inkml:trace>
  <inkml:trace contextRef="#ctx0" brushRef="#br5" timeOffset="939758.3638">2887 6781 2920 0,'0'-7'65'0,"0"2"39"0,0-2 26 0,-12 2 42 15,12-4-6-15,0 3 41 0,0 2 56 0,0 2 21 16,-10 0-41-16,10 1-22 0,0 1-72 0,0-1-46 16,-4 1-5-16,4 0-36 0,0 0 24 0,0 0 32 15,0 0 45-15,-2 21 43 0,2-21 29 0,0 31 9 16,0-12-25-16,0 6-30 0,0 3-43 0,0 1-55 15,0 1-28-15,0 0-36 0,0-1-19 16,23-1 3-16,-23-5-8 0,21-3-1 0,-8-4-18 16,2-5-37-16,3-6-30 0,2-5-57 15,0 0-49-15,4 0-67 0,0-28-36 0,-1 10-9 0,0-3 26 16,-1-5 43-16,-1 1 4 0,-2-4-6 16,-3-2-39-16,-3 0 0 0,-4-2 15 0,-6-2 28 0,-3 0 61 15,0-2 52-15,0-1 45 0,-28 1 45 0,28 1 20 16,-37 2 29-16,16 4 41 0,-3 6 63 0,0 6 88 15,-1 7 89-15,-1 7 38 0,-1 4 1 16,1 0-44-16,-2 21-65 0,3-4-41 0,1 7-31 0,1 0-27 16,5 4-33-16,5 0-30 0,3 4-30 0,5-2-26 15,5-2-51-15,0 1-56 0,20-7-79 16,-1-1-119-16,4-4-247 0,5-5-241 0,3-2-318 16,2-6-32-16,4-4 222 0,-1 0 292 0</inkml:trace>
  <inkml:trace contextRef="#ctx0" brushRef="#br5" timeOffset="940084.177">3471 6559 4641 0,'-14'19'79'0,"14"-19"63"0,-25 12 46 0,14-12 82 15,-1 22 19-15,1-6 29 0,1 1 11 0,1 3-42 16,2 2-71-16,3 4-88 0,4 3-47 15,-3 6-42-15,3-2-31 0,0 6-4 0,0-3-14 0,21-2-20 16,-21-3-18-16,27-4-26 0,-6-5-36 16,2-10-25-16,5-5-29 0,4-7-17 0,3 0-12 15,1 0-1-15,-2-34-4 0,-1 15 9 0,-1-5 24 16,-3-1 23-16,-2-5 33 0,-5 0 34 0,-2-2 29 16,-6-1 22-16,-4-1 23 0,-3-2-4 0,-7 1 0 15,0 2 14-15,0 0 5 0,-31 3 25 0,11 1-1 16,-5 10-4-16,-4 2-5 0,-2 5-20 0,0 7 4 15,-1 5-8-15,3 0-29 0,0 21-108 0,4-21-243 16,3 32-267-16,3-11-326 0,6 0-96 16,5 1 159-16,2 0 269 0</inkml:trace>
  <inkml:trace contextRef="#ctx0" brushRef="#br5" timeOffset="969607.321">1293 9480 865 0,'-2'0'89'0,"-1"0"81"0,1 0 59 0,0 0 65 16,1 0-20-16,-3 0-26 0,2 0 9 0,0 13 18 15,1-13 21-15,-1 0 39 0,-1 0 1 0,0 0-1 16,1 0-34-16,2 0-46 0,-2 0-31 16,2 0-54-16,0 0-36 0,0 0-29 0,0 0-24 15,0 0-6-15,0 0-14 0,0 0-4 0,0 7-1 0,0-7-14 16,0 0 11-16,0 0 25 0,0 3 58 16,0 2 45-16,0 1 16 0,0 2-11 0,0 2-44 15,0 5-20-15,0 5-14 0,0 6-9 0,0 2-9 16,0 4-13-16,0 4-4 0,0 1 1 0,0 5 3 15,0 0 3-15,0 0-2 0,0 3-20 0,0-3-12 16,0 0-23-16,0-1-19 0,0-3 2 16,0-4-9-16,0 0 2 0,0-4 2 0,0-3-2 0,12-5 1 15,-12-2 2-15,0-1 2 0,0-4-5 0,9-3 3 16,-9-3-4-16,0-3-1 0,0-4 5 0,4 1-2 16,-4-3 1-16,4 0-10 0,-4 0-17 0,0-20-20 15,0 20-17-15,0-29 6 0,0 10 1 16,0-4 9-16,0-5-5 0,0-2-17 0,-21-3-5 15,21-3-11-15,-16 1 10 0,16-4 14 0,-17 3 5 16,17-2 2-16,-19 1-1 0,9-1-5 0,3 3 6 16,-2 0 14-16,2 0 10 0,2 2 5 0,1 1 3 15,0 0-6-15,4 1-10 0,0 5-4 0,0-2-10 16,0 3-5-16,0-1-6 0,0 0-3 0,20 0-9 16,-20 3 5-16,20-2 20 0,-20 1 6 0,23-1 25 15,-11 3 8-15,2 1-2 0,-1 2 10 0,-1 2 1 16,0 3 6-16,-2 1-4 0,-1 3 1 0,-1 2-1 15,-2 2 0-15,0 3 6 0,-4 3-4 0,3 0 23 16,-1 0 9-16,1 20 18 0,-2-20 25 0,3 31 9 16,-1-8 14-16,0 3-8 0,0 4-14 0,1 2-21 15,-1 2-23-15,-3 0-8 0,0 0 1 16,0 1-3-16,0-2 1 0,-2-4 2 0,0 0-11 16,0-2-4-16,0-1-6 0,0-4-6 0,0-1-4 15,-21-4-9-15,21-3-1 0,0-3-9 0,0-2-14 16,-14-4-18-16,14-2-29 0,0-2-37 15,0-1-21-15,0 0-13 0,0 0 6 0,0 0 38 0,0-21 30 16,0 21 32-16,27-17 26 0,-27 17 13 0,30-14 2 16,-11 14 11-16,1 0 6 0,3-12-8 15,-1 12 17-15,2 0-8 0,-1 0 4 0,-1 0 26 0,-2 24 15 16,0-24 23-16,-3 27 9 0,-1-11-11 16,-2 3-13-16,-4-1-13 0,-3 4-5 0,-3-1-2 15,0 1-2-15,-4 0-5 0,0-2-13 0,0 0-9 16,-22 0-10-16,22-3 1 0,-28 0-1 0,11 0 0 15,-2-2 8-15,-4-2-13 0,0 0-21 0,-1-5-17 16,-2-1-32-16,2-2-55 0,-2-3-36 0,1-2-57 16,0 0-73-16,2 0-147 0,3-22-192 15,2 22-142-15,5-24-110 0,3 24-39 0,8-23 171 0,2 23 214 16</inkml:trace>
  <inkml:trace contextRef="#ctx0" brushRef="#br5" timeOffset="969916.1858">2072 9919 3536 0,'10'0'99'0,"-10"0"64"16,0 0 108-16,0 0 98 0,0 17-36 0,0-17-10 15,0 22-66-15,-23-6-83 0,23 2-60 0,-25 1-56 16,11 5-45-16,-4-2-18 0,-1 3-7 16,-1-1-21-16,-3 0-48 0,2-1-55 0,-2 0-83 15,2-2-150-15,0-3-180 0,1-2-157 0,5-3-249 16,4-1 8-16,2-8 151 0,2-3 216 0</inkml:trace>
  <inkml:trace contextRef="#ctx0" brushRef="#br5" timeOffset="970529.6686">2408 9278 2860 0,'0'-3'94'0,"0"0"80"16,0 2 91-16,0-1 95 0,0 2-14 0,0 0-14 16,0 0-28-16,0 0-52 0,0 0-32 0,0 0 9 15,0 0 31-15,0 23 35 0,0-23-7 0,0 20-47 16,0-4-68-16,0 4-54 0,0 4-4 0,0 4 7 16,0 3 3-16,17-2-2 0,-17 2-18 0,17 3-25 15,-17-2-21-15,18 1-15 0,-18-1-20 0,19-3-4 16,-19 1-2-16,16-2 3 0,-16-3 2 0,13-2-5 15,-13-3-8-15,9-2-10 0,-3-3-1 0,-4-2-1 16,1-1 2-16,-1-6-3 0,-2 0 1 0,2-2 4 16,-2-3-3-16,0-1-13 0,0 0-25 15,2 0-33-15,0 0-25 0,-2-20-12 0,2 20-5 16,0-26 2-16,1 9 1 0,2-1 12 0,2 0 21 0,1 0 23 16,5 1 26-16,-2 2 12 15,3 4 13-15,0 1 3 0,0 3 3 0,-1 0 1 0,-1 3-1 16,3 4 0-16,-4-4 4 0,0 4 1 15,0 0 9-15,1 0 14 0,-1 0 1 0,-3 0 6 16,1 23 0-16,-2-23-1 0,0 21-1 0,-3-7 4 16,-1 1-1-16,0 2-4 0,-1 0 0 0,-1 2-8 0,-1 1-12 15,0-3-9-15,0 2-5 0,0-1-5 16,0-2-4-16,0-2-30 0,0-1-63 0,0-2-81 0,0-3-138 16,0-4-129-16,0 1-145 0,0-5-281 15,0 0-151-15,0 0-126 0,0 0 51 0,21-24 366 16</inkml:trace>
  <inkml:trace contextRef="#ctx0" brushRef="#br5" timeOffset="970915.2819">3027 9806 3821 0,'0'16'202'0,"0"-16"101"16,-14 13 51-16,14-8 47 0,0-5-125 0,0 9-19 0,-7-6-9 15,7 1 14-15,0-2-47 0,0-1-55 0,0-1-37 16,0 0-54-16,0 0-29 0,0 0-15 16,0 0 6-16,0-20 1 0,0 20-3 0,0-19-7 15,0 19-18-15,17-26-2 0,-17 9-5 0,0 0-1 16,0-5 1-16,0-2-16 0,0-7 1 0,0-1-21 16,-22-7-21-16,22-5-14 0,-17-4-50 0,17-4-19 15,-19-2-3-15,19-2 3 0,-18 2 43 0,18 1 38 16,-9 5 25-16,9 2 25 0,0 7 2 0,0 3 12 15,0 7 11-15,0 2 8 0,21 4 16 0,-21 6 19 16,19 2 10-16,-19 1-3 0,20 6 3 16,-20-1-26-16,23 4-18 0,-11 2-7 0,0 2-10 0,2 1-2 15,0 0 2-15,1 0-3 0,-1 0-4 16,3 18 3-16,-2-18-13 0,0 19-33 0,-1-19-61 16,0 22-72-16,-1-22-73 0,-3 22-56 0,1-10-118 15,-2-1-173-15,-3-1-127 0,-1 1-109 0,-2-2-99 16,-2 0 135-16,-1-1 210 0</inkml:trace>
  <inkml:trace contextRef="#ctx0" brushRef="#br5" timeOffset="971135.158">3080 9477 3087 0,'0'5'33'0,"0"-4"14"0,0-1 36 16,22 0 65-16,-22 0 49 0,20 0 45 0,-20 0-31 15,21-18-65-15,-21 18-92 0,23 0-124 0,-11 0-107 16,0-13-121-16,-2 13-114 0,1 0-103 0,-3 0-167 16,-1 0-46-16,2 0 83 0,-3 0 171 0</inkml:trace>
  <inkml:trace contextRef="#ctx0" brushRef="#br5" timeOffset="971550.5972">3372 9549 2342 0,'0'0'58'0,"0"0"37"15,0 0 30-15,0 0 55 0,0 0 3 0,0 15 81 16,0-15 66-16,0 0 20 0,20 0-28 0,-20 12-101 16,13-12-92-16,-13 0-70 0,22 0-39 0,-9 0-12 15,2 0-5-15,0 0-4 0,1 0 9 16,-1 0-9-16,2 0-16 0,-3 0-1 0,-1-21-23 0,-1 21-9 16,-1-15 1-16,-2 15-20 0,-2-17 2 15,-3 17 0-15,0-20 4 0,-4 9 5 0,0-1 0 16,0 0 3-16,0 1-7 0,0-3 14 15,-26 4 15-15,26 1 13 0,-24 0 17 0,9 3 7 16,0 0 6-16,-5 3 6 0,-1 3 27 0,1 0 28 0,-3 0 29 16,-1 0 27-16,1 31 5 0,-1-31-4 15,1 31 23-15,3-13 5 0,4 3-8 0,0 1-17 16,6 2-44-16,5 2-17 0,4 0-10 0,1 1-10 16,0 3-10-16,26-3-19 0,-26 1-8 0,37-1 0 15,-10-4-6-15,5-1-12 0,5-5-55 0,2-5-73 16,2-4-161-16,5-4-314 0,-3-4-244 0,-1 0-292 15,-5 0 63-15,-7-25 326 0</inkml:trace>
  <inkml:trace contextRef="#ctx0" brushRef="#br5" timeOffset="972733.2804">1677 8900 1469 0,'0'1'119'0,"0"-1"67"16,0 3 67-16,0 1 64 0,0-2-45 15,0 3 28-15,0-2 11 0,0 1 66 0,0 1 32 16,0-1-14-16,0-2-28 0,0 0-76 0,0-1-44 15,0 0-36-15,0-1 8 0,0 0-13 0,-14 0-45 16,14 0-44-16,0 0-50 0,0 0-29 0,-12-22-9 16,12 22 0-16,-12-23-7 0,12 7-14 0,-11-3-5 15,4-4-6-15,-2-4 1 0,0-3 1 0,1-6-14 16,-4-4-16-16,-1-4-24 0,-2-2 1 0,1-1 14 16,-1 1 18-16,0 2 28 0,3 3 10 0,1 6 4 15,2 5 11-15,3 6 5 0,0 7-1 0,4 2-3 16,-2 6-11-16,2 0-10 0,0 5-18 15,1 3-4-15,0 1-3 0,0 0-6 0,-1 0-8 16,-2 0-49-16,2 23-74 0,-1-23-80 0,-2 24-56 16,1-9-55-16,0 2-98 0,3 1-114 0,-1 3-92 15,1-1-67-15,-1 1-80 0,-1-1 115 16,3-2 45-16,0-3 175 0</inkml:trace>
  <inkml:trace contextRef="#ctx0" brushRef="#br5" timeOffset="973178.0668">1404 8431 2526 0,'0'-3'90'0,"-19"2"50"0,19-2 43 0,0 3 58 16,-16-2-12-16,16 2 22 0,0-2 67 15,-11 1 23-15,11-1-29 0,0 0-47 0,0 1-95 16,0-3-81-16,0 1-37 0,0-2-13 0,0-2-12 15,0 0 8-15,18-2-8 0,-18 1-7 0,0-5 8 16,20 4-5-16,-20-5-9 0,13-1-4 16,-13 1-10-16,15-3 0 0,-15 0-8 0,10-1 0 15,-10 0 0-15,7 1-12 0,-7 3 15 0,5-1 1 0,-5 3 4 16,2 4 8-16,-2 3-7 0,0 0-6 0,0 3-1 16,0 2-4-16,0 0 9 0,0 0 0 15,2 0 1-15,-1 20 7 0,1-20 0 0,1 24 1 16,0-24 5-16,3 30 6 0,2-14 5 0,-1-1 13 15,1 3 5-15,1-5 10 0,3 3 21 0,1-3 13 16,1 0 14-16,-3 0-1 0,4-4-13 0,-3 1-9 16,-1 0-11-16,-1-3-5 0,-4 1-5 0,3-3-4 15,-7 2-8-15,2-2-13 0,-4-3-9 0,0 3-4 16,0-3-3-16,0-1-9 0,0-1-26 0,-17 0-28 16,17 0-50-16,-18 0-47 0,18 0-36 15,-26 2-32-15,9-2-23 0,-2 2-45 16,1 2-118-16,-1 1-172 0,-4 5-137 0,3 0-210 0,0 2-6 15,3 2 141-15,0 1 202 0</inkml:trace>
  <inkml:trace contextRef="#ctx0" brushRef="#br5" timeOffset="974450.2826">845 6140 906 0,'-18'-2'69'0,"18"2"52"15,0 0 33-15,-27 0 39 0,27 0-40 16,-19 16 4-16,5-16 10 0,1 26-1 0,-2-7-1 0,-2 2-27 16,3 5-21-16,-3-1-28 0,0 8-26 15,0 4-22-15,-1 1-24 0,0 7-5 0,0 5 11 16,-1 1 3-16,0 7 10 0,1 7 3 0,-1 2-2 15,4 3-4-15,1 3 5 0,5 2-4 0,1-1-1 16,3 2 10-16,5-3 0 0,0-1-2 0,0-1-6 16,22-5-16-16,-22-4-15 0,35-3-1 0,-14-2-2 15,4-1-3-15,2-5-6 0,3-2-8 0,5-3-8 16,-3-1 10-16,4-2-12 0,-3-1-30 0,4-3-21 16,-3-5-10-16,1-1 11 0,-1 1 11 0,1-5 1 15,-3-2-18-15,0-3-13 16,1-1 7-16,-1-2 21 0,0-4 21 0,0-5 24 0,1-2 15 15,1-2 10-15,1-5 0 0,1-3-3 0,0 0 5 16,3 0 1-16,-3-24-6 0,0 24 0 0,-1-32-8 16,-1 11-20-16,-3-1-30 0,-2-3-3 0,0-3-3 15,-2-2 4-15,-5-5 42 0,0-1 5 16,-2-5 15-16,1-1 18 0,0 0-10 0,-3-3-3 0,1 0-13 16,-2 1-7-16,2-2-4 0,-1 0-2 0,-3-1 4 15,1-3-5-15,-3-3 3 0,-2-1 7 0,-1-3 9 16,-3-2 11-16,-2-3 9 0,-4 0 1 0,-1-2-6 15,0-2-10-15,0 1-6 0,-30-2-9 0,30 1-4 16,-39-5 11-16,15 4 2 0,-1-4 24 16,-1 4 22-16,-3 0 15 0,-1 4 34 0,-1 1 27 0,-1 5 23 15,-1 6 26-15,-3 7 15 16,1 5-20-16,-4 5-35 0,-4 5-35 0,-1 5-8 0,-4 7 20 16,-1 8 22-16,-7 2 35 0,-2 7 37 0,-7 0-8 15,-6 0-8-15,-3 36 32 0,-2-12-20 0,-5 7-48 16,2 7-5-16,1 6-72 0,5 5-53 15,10 6 6 1,-1 4-33-16,9 3-74 0,11 2-162 0,10 5-231 0,10 1-246 0,3-1-344 16,17 1 44-16,1 0 235 0</inkml:trace>
  <inkml:trace contextRef="#ctx0" brushRef="#br5" timeOffset="977913.569">963 12044 2003 0,'0'-3'84'0,"0"1"54"0,0-1 71 0,0 0 80 0,0 1 4 15,0 1 73-15,0 1 51 0,0 0 19 0,0 0-19 16,0 0-72-16,0 0-12 0,0 0 21 15,0 24 31-15,21-24 17 0,-21 21-49 0,0-4-65 16,19 3-53-16,-19 3-29 0,13 3-25 0,-13 5-16 16,16 3-31-16,-16 2-45 0,18 1-36 0,-11-1-37 15,-1 1-16-15,1-1 0 0,0-3 0 0,0 1 0 16,-2-5 0-16,-1-3-52 0,-2-2-68 0,0-5-89 16,1-4-109-16,-2-3-103 0,1-2-148 15,-1-3-87-15,1-6-284 0,1 0-188 0,-1-1-105 0,3 0 51 16,1 0 392-16</inkml:trace>
  <inkml:trace contextRef="#ctx0" brushRef="#br5" timeOffset="978243.3868">1553 12313 1895 0,'2'-5'93'0,"-2"0"51"16,0 1 59-16,0-1 72 0,0 2-38 0,0 3 53 15,0 0 50-15,0 0 20 0,0 0 10 0,-19 0-60 16,19 0-69-16,-15 17-57 0,15-17-39 16,-22 0-2-16,9 22-3 0,0-22 14 0,-1 24 13 15,1-10-1-15,-3 1 5 0,5 3-19 0,1 0-15 16,2 3-26-16,3-1-37 0,5 2-30 0,0 0-22 15,0-1-19-15,0 1-1 0,21-1-5 16,-21 1 3-16,21-3 3 0,-21-3-12 0,27 1-21 0,-13-2-53 16,-1-4-81-16,2-1-90 0,0-4-66 15,1-6-124-15,3 0-220 0,-3 0-142 0,2 0-190 16,1-27 4-16,-1 27 174 0,-2-32 243 0</inkml:trace>
  <inkml:trace contextRef="#ctx0" brushRef="#br5" timeOffset="979004.5152">1009 12966 1166 0,'0'0'121'15,"0"0"94"-15,0 0 69 0,0 0 48 0,0 0-42 16,0 0-8-16,0 0 13 0,0 0 78 0,0 0 37 16,0 0 2-16,0 0-15 0,23 0-75 0,-4 0-83 15,2 14-32-15,8-14-15 0,5 0-7 0,9 0 12 16,4 0-21-16,11 0 1 0,5-17 35 15,8 17 27-15,3-18 7 0,3 18-35 0,-6-20-80 16,0 20-72-16,-10-17-45 0,-9 17-19 16,-12-12-16-1,-9 12-30-15,-12 0-30 0,-8-8-28 0,-6 8-22 0,-5 0-39 0,0 0-78 0,-29 17-117 16,8-17-81-16,-7 21-155 0,-2-21-193 0,-4 25-128 0,-4-10-167 16,1-2 65-16,1-2 303 0</inkml:trace>
  <inkml:trace contextRef="#ctx0" brushRef="#br5" timeOffset="979355.2181">1270 13362 2641 0,'0'-5'162'0,"0"5"138"0,-6 0 93 0,6 0 113 16,-3 0-71-16,3 0-58 0,-3 0-24 0,3 0 4 16,-2 0 19-16,2 0-6 0,0 25-15 0,0-25-72 15,0 28-77-15,0-11-48 0,0 6-29 0,19 3-30 16,-19 6-27-16,0 1-23 0,18 4-25 0,-18-1-14 15,11 3-11-15,-11 0-3 0,11-1-7 0,-11-3-16 16,9-3-52-16,-9-3-54 0,0-4-72 0,7-4-108 16,-7-4-106-16,3-4-91 0,-3-1-216 0,0-3-163 15,3-6-116-15,-1 0-66 0,-1-2 99 0,3-1 287 16</inkml:trace>
  <inkml:trace contextRef="#ctx0" brushRef="#br5" timeOffset="979619.0665">1507 13666 3078 0,'0'-3'132'0,"0"0"83"0,0 3 152 0,0 0 127 16,0 0-67-16,-12 0-29 0,12 0-103 0,0 0-64 15,-4 26-16-15,4-26-8 0,0 22-11 0,0-7-31 16,0 2-19-16,0 0-16 0,0 2-19 0,0 1-20 15,0 0-31-15,0 1-29 0,18-4-19 0,-18 1-12 16,0-2-5-16,0 0-13 0,12-5-55 0,-12-3-71 16,0-1-96-16,11-3-107 0,-11 0-59 15,0-3-195-15,9-1-154 0,-9 0-62 0,5 0-96 16,-4 0 101-16,1 0 91 0,2-22 151 0,0 22 212 16</inkml:trace>
  <inkml:trace contextRef="#ctx0" brushRef="#br5" timeOffset="980045.6076">1504 13658 2944 0,'-5'-5'181'0,"5"2"159"0,0 1 102 15,-4 0 110-15,4-3-124 0,0 5-115 0,0-2-77 16,0 2-83-16,0-2-48 0,0-3-52 0,0-1-32 16,24 2-19-16,-24-3-13 0,24 1 10 15,-8-3 5-15,3-1-6 0,4 3 8 0,-4 0-5 16,0 2 1-16,-1 0 4 0,-3 3-15 0,0 2 5 15,-4 0 4-15,-3 0 8 0,-2 0 15 0,-6 21 23 16,6-21 20-16,-6 22 4 0,0-22 9 0,0 30-19 16,0-16-16-16,-27 3-15 0,27-2-19 0,-25 1-4 15,25-1-4-15,-28-1-7 0,28-1 8 0,-26-2-7 16,26-1-3-16,-17-1-9 0,17-4-32 0,-10 1-14 16,10-3-40-16,0 0-16 0,0-3-2 15,0 0-2-15,23 0 34 0,-23 0 27 0,26 0 34 0,-26 0 44 16,32-16 19-16,-14 16 21 0,2 0 1 15,1 0-9-15,-2 0-3 0,-1 0-13 0,1 0 14 16,-4 0-3-16,-1 0 1 0,-3 0 12 16,-1 19 10-16,-5-19 9 0,0 17 5 0,-4-17 5 0,-1 23-10 15,0-11 1-15,0 3-7 0,-25 2-12 0,25-2-19 16,-32 0-16-16,14 3-14 0,1-3-27 0,-4-2-25 16,0-1-43-16,0-2-78 0,2-3-64 0,0-3-91 15,0-1-176-15,5-3-211 0,-1 0-145 0,1 0-205 16,5-25 65-16,3 9 215 0,2-7 230 0</inkml:trace>
  <inkml:trace contextRef="#ctx0" brushRef="#br5" timeOffset="980495.541">2401 12580 1954 0,'0'0'87'0,"0"0"94"0,0 0 82 0,0 0 134 16,0 0 76-16,-14 0 15 0,14 0 9 0,0 0-71 16,0 0-116-16,0 0-58 0,0 0-43 0,0 0-20 15,0 0-10-15,0 0-6 0,0 0-6 0,19 0-2 16,-19 0-8-16,26 0-22 0,-6 0-28 0,-2-18-29 15,7 18-27-15,-1 0-25 0,1-15-16 0,-2 15-28 16,-2 0-32-16,-1-10-31 0,-4 10-61 16,-1 0-70-16,-6-4-87 0,0 4-64 0,-6 0-61 15,-1 0-122-15,-2 0-89 0,0 0-92 0,0 17-140 16,-26-17 6-16,26 17 98 0,-28-17 190 0</inkml:trace>
  <inkml:trace contextRef="#ctx0" brushRef="#br5" timeOffset="980717.4137">2344 12854 3376 0,'27'0'187'0,"-11"0"138"0,3 0 99 0,6 0 48 0,3 0-98 16,2 0-48-16,1 0-35 0,2 0-21 16,-1-16-91-16,-2 16-130 0,-1 0-168 0,-7 0-145 15,-4 0-141-15,-2 0-256 0,-6 0-202 0,-2 0-220 16,-4 0-97-16,-1 0 297 0</inkml:trace>
  <inkml:trace contextRef="#ctx0" brushRef="#br5" timeOffset="981980.3056">3028 12172 2124 0,'0'0'92'0,"0"0"98"0,0-12 113 0,0 12 106 15,0 0 35-15,0 0 0 0,0 0-40 0,0 0-63 16,0 0-92-16,0 0-63 0,0 0-28 0,0 0 16 15,0 0 14-15,0 19 51 0,0-19 18 0,0 25-5 16,0-8 4-16,0 4-38 0,19 6-26 16,-19 5-42-16,0 2-45 0,19 6-47 0,-19 2-36 15,13 6-16-15,-13 3 0 0,12-3 0 0,-12 0-2 16,10-3 5-16,-10-4-4 0,11-1-3 0,-11-7 1 16,8-7-4-16,-5-5-1 0,1-1 5 0,-1-8 3 15,0-3 16-15,-1-3 13 0,1-4 3 0,0-2 11 16,-1 0-18-16,0 0-11 0,0-29-9 0,-2 12-22 15,0-4-4-15,0-2-2 0,0-2-3 16,0-5-2-16,-21-4 0 0,21-3-6 0,-19-1-2 16,19 0 4-16,-18-2 3 0,18-3 4 0,-16 1 6 15,16 1 2-15,0 0 4 0,-11 3-4 0,11-1-3 0,0 2 1 16,0-1-12-16,0-1-9 0,0 3-7 16,25-4-8-16,-25 2 7 0,20 0 7 0,-20 2 5 15,24-1 11-15,-10 3 4 0,2 3 7 0,-2 4 5 16,1 2-9-16,0 5-8 0,-3 5-12 15,-2 3-13-15,2 4 4 0,-3 6 4 0,-1 2 13 0,1 0 15 16,-2 0 5-16,-1 33 3 0,2-18 2 16,-1 6-1-16,1 4 5 0,-3 0 2 0,0 4-1 15,0 2-3-15,-3 1-7 0,-1-2 0 0,-1 2-1 16,0 0 4-16,0-1 2 0,0-2 6 0,0-4-4 16,-27-2 0-16,27 0 5 0,-22-4-12 0,22-2 2 15,-25-1-7-15,11-2-11 0,2-3-10 0,0-2-23 16,12-2-20-16,-17-3-13 0,17-2-23 0,-7-2-28 15,7 0-18-15,0 0-11 0,0 0-6 0,0-17 16 16,0 17 23-16,26-17 28 0,-26 17 48 0,32-19 30 16,-8 19 13-16,0-18 14 0,1 18 2 0,4-15 9 15,0 15 16-15,1-8 16 0,-2 8 34 0,-1 0 69 16,-1 0 16-16,-4 19-12 0,-1-19-22 0,-5 27-39 16,-1-8 35-16,-7 2 2 0,1 3-9 15,-7-2-13-15,-2 3-50 0,0 1 7 0,0 2-2 16,-25 0-4-16,25-1 1 0,-39 1-10 15,15 0-5-15,-3-1-16 0,-3 2-8 0,-4-4-14 0,-1-3-6 16,1-3-15-16,-1-2-25 0,3-6-32 0,2-2-63 16,4-5-117-16,2-3-157 0,6-1-161 0,4 0-306 15,4 0-209-15,3 0-106 0,7-23 62 0,0 23 372 16</inkml:trace>
  <inkml:trace contextRef="#ctx0" brushRef="#br5" timeOffset="984631.1454">1326 15191 1686 0,'0'0'70'0,"0"-9"52"16,0 9 49-16,0-7 39 0,14 7 4 0,-14 0 32 15,0 0 29-15,0 0 58 0,0 0 31 0,0 0 0 16,0 0-1-16,0 0-47 0,0 0-64 0,0 0-31 16,0 0-12-16,0 0-9 0,0 0 27 0,0 0 19 15,0 0 5-15,0 0 20 0,0 0-7 0,0 0-11 16,0 17-15-16,18-17-6 0,-18 27-14 0,0-9-43 15,17 2-55-15,-17 6-57 0,10 2-46 16,-10 3-17-16,9 3 0 0,-9 2 0 0,6 0 0 16,-6 0 0-16,4 1 0 0,-4-1 0 15,3-3 0-15,-3-3-41 0,2-4-105 0,-2-2-129 0,2-5-168 16,0-1-206-16,-1-7-125 0,0-4-277 0,1-1-153 16,-2-6-73-16,2 0 149 0,0 0 407 0</inkml:trace>
  <inkml:trace contextRef="#ctx0" brushRef="#br5" timeOffset="984937.9737">1865 15406 2253 0,'3'-6'52'0,"-3"1"21"0,0 2 32 16,0-2 52-16,0 4 16 0,0-2 47 15,0 3 38-15,-23-3 20 0,23 3 5 0,-16-1-19 16,16 1-43-16,-19 0-44 0,19 0-38 0,-22 0-15 16,9 0 9-16,1 21 14 0,1-21 2 0,-2 22-2 15,0-8 23-15,0 3 8 0,2 3 10 0,-2 1 9 16,1 1-35-16,5 2-32 0,-1 1-27 0,4 0-28 16,1-3-13-16,3 0-19 0,0 0-19 15,0-4-17-15,24-4-14 0,-24-2-40 0,34-3-81 0,-12-1-121 16,6-5-107-16,3-3-84 0,2 0-214 15,5 0-135-15,1-22-126 0,-3 22-161 16,5-24 185-16,-7 24 258 0</inkml:trace>
  <inkml:trace contextRef="#ctx0" brushRef="#br5" timeOffset="985157.8453">2145 15467 4059 0,'-12'-2'151'0,"12"-1"84"0,0-1 65 16,-6 1 64-16,6-1-82 0,0-1-23 0,0 2-12 16,0-2-10-16,24 0-37 0,-24-2-54 0,28 2-52 15,-12-1-57-15,1 0-34 0,5 2-19 16,-3-1-36-16,1 5-60 0,1-2-73 0,-3 2-85 16,0 0-36-16,-4 0-36 0,2 0-145 0,-5 0-130 15,-4 22-126-15,-1-22-201 0,-5 17 72 0,-1-17 121 16,0 21 197-16</inkml:trace>
  <inkml:trace contextRef="#ctx0" brushRef="#br5" timeOffset="985348.7353">2190 15625 3426 0,'0'0'127'0,"0"2"82"0,27-2 53 16,-27 0 89-16,26 0-63 0,-5 0-41 0,3 0-32 0,7-22-83 15,4 22-69-15,0 0-83 0,1-21-149 16,0 21-263-16,-1-12-269 0,-4 12-286 0,-1-14-124 15,-3 14 205-15,-3-13 271 0</inkml:trace>
  <inkml:trace contextRef="#ctx0" brushRef="#br5" timeOffset="985999.3614">2799 15295 3662 0,'-12'-1'163'0,"12"-2"73"0,0 3 54 0,0 0 48 15,0 0-100-15,0 0 3 0,0 0 66 0,0 0 35 16,0 0 34-16,0 25 3 0,23-25-61 16,-23 24-24-16,18-7-48 0,-18 5-40 0,20 3-19 15,-20 3-29-15,18 5-48 0,-18 3-40 0,12 1-40 16,-12 0-30-16,6 1 0 0,-6-1 0 0,5-1 0 16,-5-4 0-16,4-2 0 0,-2-3 0 0,-1-3 0 15,3-4 0-15,-2-2 0 0,-1-4 0 0,1-3 0 16,0-4 0-16,-1-2 0 0,0-2 0 0,0-3 0 15,0 0-13-15,1 0-33 0,0 0-21 16,-1 0-17-16,1-30-10 0,0 13 14 0,-1-4 0 0,1-5-10 16,-2-5-11-16,0-4-6 0,0-4-15 15,0-5-6-15,0-2 8 0,0-4-1 0,0-1 12 0,-22-4 7 16,22 0-12-16,0 1-20 0,-17-2-17 16,17 5-6-16,-12 3 5 0,12 1 34 0,-11 5 29 15,11 3 27-15,0 3 38 0,-8 4 9 0,8 5 6 16,0 2 8-16,0 2-1 0,0 4-4 15,0 2 8-15,19 1-2 0,-19 3-1 0,17 1 3 0,-17 1-5 16,23 4 6-16,-10 2-6 0,0 1 4 16,3 2 3-16,0 2-11 0,0 0 9 0,0 0 3 15,-1 18 2-15,1-18 16 0,-3 25 4 0,0-9 6 16,-2 2 14-16,-4 1 0 0,-1 3 2 0,-3 2-4 16,-3 5-9-16,0-4-9 0,0 1-12 0,0 3-4 15,-29-1 2-15,29 2-11 0,-30-4 0 0,13 2 3 16,0-5-10-16,0 4 4 0,-1-6-3 0,3-3-2 15,3-2 2-15,-1-3-3 0,4-1 6 0,2-5-5 16,7 0-6-16,-8-4-7 0,8 0-6 0,0-2-2 16,0-1-5-16,0 0 9 0,0 0-1 0,25 0 4 15,-25 0 6-15,27-17 3 0,-10 17 4 0,1 0 2 16,4-13 4-16,1 13 1 0,-3 0 3 0,0-10-2 16,1 10 10-16,-1 0 42 0,-1 0 20 0,-2 0 20 15,-1 0 10-15,-2 23-26 0,-2-23-6 0,-2 20 3 16,-1-20-8-16,-6 29-3 0,-2-15-8 0,-1 4-19 15,0-1-4-15,0-1-10 0,-32 3-3 16,32-2-4-16,-33 2-10 0,13-3 0 16,-1-1-8-16,-1 1-10 0,1-4-33 0,-1 0-47 0,0-4-75 15,3-1-79-15,-1-3-71 0,0-3-90 0,5-1-181 16,-1 0-176-16,4 0-166 0,3-27-90 0,5 27 102 16,-1-28 267-16</inkml:trace>
  <inkml:trace contextRef="#ctx0" brushRef="#br5" timeOffset="986312.1844">3436 14851 3421 0,'25'-8'134'0,"-25"3"110"0,0 0 78 16,0 1 103-16,13 4-59 0,-13 0-20 0,0 0 34 16,0 0-10-16,0 0-9 0,0 28-27 15,0-28-42-15,11 33-20 0,-11-12 11 0,9 6-16 16,-9 1-69-16,9 8-73 0,-7 2-74 0,1 2-51 16,0 4 0-16,-2 2 0 0,-1 0 0 0,0 0 0 15,0-3 0-15,0-1 0 0,0-6 0 0,0-4-70 16,0-4-132-16,0-6-158 0,-17-6-259 0,17-4-166 15,0-5-308-15,0-3-156 0,0-4-77 0,0 0 132 16,22-23 442-16</inkml:trace>
  <inkml:trace contextRef="#ctx0" brushRef="#br5" timeOffset="986576.0304">3692 15147 3230 0,'0'0'221'0,"0"0"161"16,0 0 104-16,0 0 120 0,0 0-49 16,0 0-47-16,0 18 1 0,0-18-41 0,0 15-120 15,0-15-74-15,0 18-70 0,0-7-41 0,0 1-54 16,16 4-38-16,-16 1-36 0,0-1-37 0,12 1 0 16,-12 3 0-16,9 1 0 0,-9-2 0 0,7 0 0 15,-7 1 0-15,5-4 0 0,-5 2 0 0,3-2-75 16,-3-2-87-16,0-1-110 0,0-3-148 0,0 0-163 15,0-3-101-15,0-3-202 0,0-2-140 16,0-2 5-16,0 0-65 0,0 0 196 0,0 0 288 0</inkml:trace>
  <inkml:trace contextRef="#ctx0" brushRef="#br5" timeOffset="987051.6294">3716 15108 3266 0,'-4'-1'108'0,"2"-4"143"16,1 3 103-16,0-1 82 0,1-3-33 0,0 5-102 16,0 0-66-16,0-1-79 0,0 1-60 0,0-3-43 15,0 1-37-15,0-2 3 0,0 1-17 0,23 0 3 16,-23-2-2-16,17 3-4 0,-17-3-5 16,24 2 4-16,-11 2 1 0,0 1 5 0,1 1 1 0,1 0-3 15,-3 0-3-15,-1 0-25 0,0 16 27 16,-3-16-23-16,-1 18 17 0,-3-18 21 0,-2 22-19 15,-2-10 28-15,0 5-7 0,0-5 8 0,0 8 2 16,-21-1 0-16,21-1-7 0,-22-3-7 0,22 5-17 16,-25-6 4-16,25 1 1 0,-25-1-6 0,13-3 9 15,12 0-11-15,-17-2-5 0,17-3-12 0,-9-1-16 16,9 0-24-16,0-3-17 0,0-1-2 0,0-1-15 16,0 0-4-16,0 0 19 0,0 0 8 0,21 0 23 15,-21 0 41-15,24-18-4 0,-8 18 19 0,-1 0 18 16,3 0 1-16,-1 0 15 0,2 0 5 0,0 0-3 15,-1 0 16-15,-1 0 16 16,-1 0 18-16,-1 0 21 0,-3 20-10 0,-2-20-15 0,-2 21-23 16,-2-8-9-16,-4-2 20 0,-1 3 7 0,-1-1 4 15,0 2-6-15,0-1-21 0,-22 1-8 16,22-1-5-16,-23 1-10 0,23-1-9 0,-30-1-14 16,13-1-4-16,0 1-9 0,-2 0-22 0,-1-1-36 15,-1-4-54-15,-1 0-64 0,1-1-57 0,0-1-51 16,1-6-109-16,-1 0-198 0,3 0-168 0,3 0-248 0,-1 0-109 15,4 0 267-15,2-24 244 0</inkml:trace>
  <inkml:trace contextRef="#ctx0" brushRef="#br5" timeOffset="987822.5525">898 16252 1624 0,'0'0'117'0,"-12"0"77"0,12 0 60 0,0 0 87 0,0 0-10 16,0 0 37-16,0 0 75 0,0 0 41 16,0 0-30-16,0 18-46 0,21-18-30 0,-21 0-43 15,29 13 12-15,-5-13-8 0,6 0-66 0,8 15-62 16,8-15-63-16,11 0-30 0,13 8-13 15,14-8 2-15,14 0-12 0,13 0-27 0,11-23-26 0,14 23-25 16,10-31-14-16,9 12-5 0,4-1-5 16,5 0-34-16,0 1-31 0,-3 0-17 0,-1 2 4 15,-2 1 32-15,-9 3 29 0,-10 3 22 16,-14 1 0-16,-15 2-14 0,-13 2-6 0,-20 2-5 0,-13 0-2 16,-21 1 15-16,-13 2 9 0,-11 0 1 0,-10 0 4 15,-8 0 2-15,-1 0-4 0,0 0 3 0,-25 20-9 16,25-20-30-16,-24 0-57 0,24 14-98 0,-19-14-162 15,19 0-136-15,0 0-208 0,0 0-223 0,0 0-75 16,0 0-162-16,20-22 176 0,-20 22 321 0</inkml:trace>
  <inkml:trace contextRef="#ctx0" brushRef="#br5" timeOffset="991733.722">28494 1951 524 0,'0'1'20'15,"0"0"10"-15,0-1 17 0,0 0 31 0,0 0 20 16,0 0 33-16,0 0 27 0,0 0 17 0,0 0 7 15,0 0 10-15,0 0 10 0,0 0-2 0,0 0 2 16,0 0 1-16,0 0-24 0,0 0 15 0,0 0 9 16,0 0 12-16,0 0 38 0,0 0 25 0,0 0-18 15,0 0 36-15,0 0 2 0,0 0-26 0,0 0 32 16,0 0-13-16,0 0 21 0,0 0 8 0,0 0-41 16,0 0-55-16,0 0-46 0,0 10-31 0,0-10-7 15,0 0-23-15,27 0-36 0,-9 0-40 0,5 0-20 16,3 0-11-16,2 0-11 0,4 0-5 0,-3 0-11 15,-1 0-12-15,-5 0-18 0,-2 0-32 16,-5 0-36-16,-5 0-46 0,-6 0-81 0,-5 0-95 16,0 0-67-16,0 0-75 0,-31 0-111 15,31 17-81-15,-37-17-59 0,13 0-65 0,-1 20-58 0,1-20 109 16,0 14 171-16</inkml:trace>
  <inkml:trace contextRef="#ctx0" brushRef="#br5" timeOffset="991950.5977">28464 2159 2765 0,'0'1'109'16,"0"0"95"-16,0 1 140 0,0-2 140 0,0 0-31 16,23 0-43-16,-23 0-79 0,29 0-74 0,-12 0-39 15,5 0-25-15,0 0-55 0,5 0-66 0,0 0-45 16,-2 0-75-16,3 0-66 0,-6 0-59 0,0 0-72 15,-1 0-136-15,-5 0-248 0,-5 0-228 0,-1 0-262 16,-1 0 49-16,-6-15 307 0</inkml:trace>
  <inkml:trace contextRef="#ctx0" brushRef="#br5" timeOffset="993084.1696">26409 1873 2026 0,'0'-4'83'0,"0"-1"73"15,0 3 62-15,0-1 115 0,0 3 38 0,0-2 47 16,0 2 19-16,0 0-47 0,0 0-65 0,0 0-85 15,0 0-39-15,0 0-13 0,0 0 6 0,0 0 41 16,0 19 15-16,0-19 4 0,0 23-18 16,0-6-46-16,0 4 2 0,0 5-4 0,0 3 0 15,0 3 3-15,0 4-42 0,0 2-43 0,0 2-40 16,0 1-26-16,0 0-13 0,13 0-10 0,-13-2-3 16,0-4-6-16,16-1-3 0,-16-4-1 0,0-2-3 15,11-5-3-15,-11-6 0 0,4 0 2 0,-4-5 3 16,4-4 2-16,-2-2-1 0,0-3 4 0,-2-1 6 15,2-2 1-15,-2 0 4 0,0 0-12 0,0-21-10 16,0 21 0-16,2-30-3 0,-2 12 0 0,0-7 8 16,2-1-7-16,-2-4 3 0,0-1-7 0,0-7-4 15,0-2-1-15,0-1-7 0,0-5 6 0,0 3-8 16,0-2-3-16,-18 2-4 16,18 0-3-16,0 4-1 0,0 0-5 0,-11 3 0 0,11 0-4 0,0 0 5 15,0 3 3-15,0-1 8 0,0-2 2 0,0 6-7 16,0-1 4-16,0 3-16 0,23-2-4 15,-23 5 1-15,19-2-10 0,-19 4 3 0,27 0 1 16,-13 1 1-16,2 3 8 0,0-2 3 0,1 3 7 16,-1 1 4-16,0 3 5 0,2 2 11 0,-3 2 0 15,2 1 8-15,-4 4 2 0,1 2-3 16,1 3 8-16,-3 0-4 0,-1 0 2 0,1 20 0 0,0-20 0 16,-1 29 2-16,-1-9 0 0,-1 3 2 15,-1 4 5-15,-3-1 8 0,-1 5 1 0,-4 2 7 0,0 0-2 16,0-1-2-16,0 2-1 0,0-2-5 0,-22-1-5 15,22 1-4-15,-25-5 0 0,7 0 0 16,1-2 0-16,-2-4-2 0,-1-1 0 0,4-3-1 0,-4-3-1 16,3-4-6-16,3 0-10 0,1-5-14 15,4-2-8-15,1-1-21 0,4-2-32 0,4 0-47 16,0 0-77-16,0 0-45 0,0-21-7 0,23 21 22 0,-23-17 63 16,27 17 57-16,-8-16 34 0,4 16 40 15,0-14 25-15,2 14 10 0,4 0 15 0,2-13 1 16,-1 13-5-16,-1 0 19 0,2 0 10 0,-2 0 24 15,-3 0 11-15,-3 0 1 0,0 0 24 16,-7 22 6-16,0-22 14 0,-2 20 11 0,-3-20-14 16,-3 24-14-16,-2-11-16 0,-3 3-13 15,0-1-1-15,-1 2 2 16,-2-1 15-16,0 2 6 0,0-1 5 0,-21 0 9 0,21 0-14 0,-24-3-10 0,24 2-16 16,-32-2-28-16,10 0-7 0,0 0-13 15,-3-2-2-15,-4-3-2 0,1-1-6 0,-3 0 2 0,0-2-5 16,1-3 0-16,-1-3-21 0,2 0-36 0,0 0-47 15,4 0-75-15,2-17-79 0,5 17-79 0,0-17-75 16,7 17-202-16,3-25-177 0,2 25-106 0,6-24-199 16,0 12 192-16,0 1 281 0</inkml:trace>
  <inkml:trace contextRef="#ctx0" brushRef="#br5" timeOffset="993478.9426">27301 1378 2280 0,'0'0'80'0,"0"0"132"0,-13 0 149 0,13 0 195 15,0 19 57-15,0-19-54 0,0 20-41 16,-7-7-85-16,7 3-20 0,0 6 17 0,0 4-36 16,0 1-32-16,19 4-42 0,-19 6-42 0,0 4-74 15,21 2-77-15,-21 1-76 0,0 2-51 0,19-3 0 16,-19-2 0-16,8 0 0 0,-8-4 0 0,0-3 0 15,7-6 0-15,-7-3 0 0,0-3 0 16,0-1-77-16,0-3-97 0,0-4-113 0,0-3-143 0,0 0-143 16,-16-6-62-16,16 0-207 0,0-5-182 15,0 0-68-15,0 0-102 0,0 0 275 0,20-24 326 16</inkml:trace>
  <inkml:trace contextRef="#ctx0" brushRef="#br5" timeOffset="993778.7939">27604 1727 3715 0,'0'-5'129'0,"-15"2"95"0,15-2 64 16,0 4 56-16,0-2-93 0,0 3-48 0,0 0-10 16,0 0 12-16,0 0 61 0,0 0 24 0,0 17 1 15,0-17-12-15,0 24-64 0,19-9-41 0,-19 3-22 16,0 3-25-16,16 2-17 0,-16 1-12 0,0 3-23 15,0 0-28-15,0 0-17 0,0-1-15 0,0 2-11 16,0-4-9-16,0-1-23 0,0-3-53 16,0-1-52-16,0-3-87 0,0 1-133 0,0-6-156 15,0-2-114-15,0-5-230 0,0 1-127 0,0-5-141 16,0 0-1-16,19 0 271 0,-19 0 280 0</inkml:trace>
  <inkml:trace contextRef="#ctx0" brushRef="#br5" timeOffset="994277.4874">27602 1751 3755 0,'-5'-7'113'0,"-1"1"91"0,2 2 64 16,-3-1 41-16,4 1-62 0,-1 1-23 0,1 1-14 15,1 1-11-15,0-1-27 0,2-2-61 0,0 1-52 16,0-2-32-16,0 0-24 0,0-2-12 0,22-1 9 15,-22 2 1-15,18-2-3 0,-18 1 7 0,29-1-26 16,-12 3-14-16,6-1-17 0,-2 0-19 0,4 1 11 16,2 1 9-16,0 0 15 0,3 0 25 0,-3 2 14 15,0 2-5-15,-5 0 9 0,-2 0-9 0,-4 0 0 16,-5 0 6-16,-1 25-6 0,-7-25 10 0,-3 24 4 16,0-24 4-16,0 27 1 0,-19-13-6 15,19 3 5-15,-27-2-5 0,6 0 0 0,4 0-5 16,-4 2-8-16,0-1 9 0,0 0-4 0,0-2-1 15,0 2-4-15,4-3-10 0,-1-3 7 0,6 0-13 16,1-3-29-16,2 0 0 0,5-4-38 0,1-2-24 16,3-1-5-16,0 0-45 0,0 0-9 0,0 0-19 15,25-18-10-15,-25 18 0 0,30 0 16 0,-11-20 45 16,2 20 42-16,4-12 52 0,0 12 28 0,4 0 46 16,-3-13 66-16,4 13 30 0,1 0 40 0,-2 0-13 15,-2 0-28-15,-2 0-12 0,-2 23-1 0,-6-23 5 16,-3 19-23-16,-3-19-5 0,-8 25-4 15,-2-10-23-15,-1 1 0 0,0 0 8 0,0 1-2 0,-33 0 10 16,33 1 7-16,-32-3 7 16,15 1-7-16,-5-1-5 0,-2 1-14 0,-1-3-36 15,-1-1-20-15,0-2-11 0,-1 0-6 0,1-1 10 16,0-3-20-16,1 1-37 0,4-6-45 0,3 2-64 0,0-3-61 16,3 0-81-16,5 0-201 15,4 0-197-15,2-27-274 0,4 27-109 0,0-31 183 0,0 11 260 16</inkml:trace>
  <inkml:trace contextRef="#ctx0" brushRef="#br5" timeOffset="1.00454E6">1557 2010 2339 0,'-4'0'26'0,"0"0"4"0,2 0-3 16,0 0 1-16,1 0-28 15,-1 0 2-15,-2 0 7 0,2 0 4 0,2 0 7 0,0 12 1 0,0-12-5 0,0 0-2 16,0 0-4-16,0 0 2 0,0 0 20 0,0 0 22 16,23 0 28-16,-23 0 22 0,22 0 14 0,-6 0 22 15,3 0 10-15,0 0 8 0,3 0-6 16,-2 0-31-16,6-13-32 0,0 13-36 0,3 0-22 0,0 0-17 16,2 0-6-16,5 0-4 0,0 0-6 15,3 0 3-15,-1 0-12 0,4 0 8 0,-1-7-5 16,3 7-10-16,1 0-4 0,1-8-18 0,6 6 2 15,-1-2 7-15,3 0 12 0,1 0 11 0,3 0 3 16,1 1-1-16,1 0 8 0,2-2 0 16,-2 3-1-16,2-1 1 0,-1 2-6 0,0-2 2 15,2 2 0-15,-1 1 6 0,1-1-5 0,0 0-4 0,-1 1 4 16,2 0-5-16,2 0 6 0,-1 0 0 16,-1 0-7-16,1 0-10 0,-2 0-24 0,-1 18-17 15,2-18-20-15,0 0-14 0,-2 0 7 0,4 0 11 16,2 0 12-16,2 0 21 0,1 0 15 0,4 0 9 15,0 0 22-15,3 0 17 16,0 0 21-16,0 0 21 0,-1-16 10 0,0 16 5 0,0 0-21 0,-1 0-12 16,-3 0-23-16,1 0-15 15,-1 0 2-15,-1 0-10 0,0 0 1 0,-1 0-4 0,-2 0-11 0,0 16-9 16,1-16-8-16,0 0-16 0,-1 0-4 0,4 0 2 16,0 0-3-16,1 0 9 0,2 0 16 0,1 0 7 15,1 0 10-15,1-16 11 0,-2 16-2 16,1-13 6-16,2 13 25 0,-1-15 15 0,-2 15 14 0,3-14 4 15,-2 14-11-15,0-12-10 0,2 12-12 16,-6-8 0-16,0 8-10 0,-1-8-6 0,0 4-4 16,-1 4-5-16,-3-2-6 0,3 0-3 0,1 1 1 15,0-2-5-15,4 0-9 0,1-3-21 16,0 4-19-16,1-5-18 0,2 0-6 0,1-2 12 16,0 0 11-16,2-2 21 0,0 1 18 0,1-3 10 0,5 1 14 15,0-1 17-15,0 2 29 0,2-1 33 0,-1 1 23 16,0 1 1-16,1 0-16 0,-2 3-16 15,-1-1-21-15,-3 3-14 0,2 1-12 0,-2-1-20 0,0 2-5 16,-2 2-4-16,-3 0 2 0,2 1-10 16,0 0-15-16,2-2-22 0,-4 2-36 0,3-2-11 0,2-1-2 15,-1-3 3-15,2-1 26 0,-2-3 22 16,2-1 20-16,-3-1 14 0,3 1 16 0,0-1 26 16,-1 1 18-16,-2-1 30 0,3 4 10 15,-3-1-9-15,-1 1-12 0,-4 1-15 0,-2 1-18 0,-4-1-17 16,-2 3-11-16,-3-1-17 0,-4-1-2 0,0 1-7 15,-4 0-10-15,-4 1 4 0,-2-2-4 0,-4 1 8 16,-1 0 8-16,-8 0 4 0,-2 0 4 16,-7 1 11-16,-2 1 18 0,-6-2 9 0,-4 3 15 0,-5 0-3 15,-5 1-12-15,-3 1-10 0,-2 0-12 16,-3 0-6-16,-1 0-5 0,-1 0 0 0,0 0-1 16,0 0 4-16,0 0-4 0,0 0-23 0,-21 0-53 15,21 0-81-15,-20 0-98 0,6 0-97 0,-2 0-154 16,-1 0-180-16,-1 0-11 0,1-19 119 0</inkml:trace>
  <inkml:trace contextRef="#ctx0" brushRef="#br5" timeOffset="1.01566E6">25844 5785 1134 0,'0'0'43'15,"0"0"31"-15,0 0 46 0,-2 0 45 0,2 0 9 16,0 0 27-16,0 0 9 0,0 0 7 0,0 0 1 16,0 0-1-16,0 0-3 0,0 0-6 0,0 0 7 15,0 0 20-15,0 0 9 0,0 0 29 0,0 0 19 16,0 0-24-16,0 0-21 0,0 0-40 0,0 0-47 15,0 14-7-15,17-14 21 0,-17 12 9 0,0 0 27 16,24 0-11-16,-24 6-24 0,15 5-29 16,-2 4-42-16,-1 2-27 0,0 5-30 0,2 1-9 15,1 0-20-15,-1 1-7 0,3-2 0 0,-1-4-8 16,-3-6 6-16,4-1-1 0,0-6-1 0,-1-7-2 16,2-3-4-16,-2-4 1 0,2-3-1 0,2 0-4 15,0-22-2-15,1 22-12 0,-4-39-9 16,1 13-8-16,-2-5-9 0,-2-4 7 0,-1-4-1 15,-1-3 2-15,-4-3 4 0,-5-3-2 0,1-3 1 16,-4 1 13-16,0 3 14 0,0 3 10 16,0 6 22-16,0 4 10 0,-18 8 0 0,18 9 8 0,0 7-11 15,0 8-5-15,0 2-8 0,0 0-8 0,0 32-4 16,0-10-15-16,0 4-45 0,0 5-112 0,20 2-163 16,-20 2-129-16,21-3-210 0,-8 1-179 0,1-2-44 15,1-6-200-15,5-1 99 0,-4-5 292 0</inkml:trace>
  <inkml:trace contextRef="#ctx0" brushRef="#br5" timeOffset="1.01611E6">26842 5828 2108 0,'4'-3'68'16,"-1"1"39"-16,-3-1 35 0,3-1 34 0,-1 1-26 15,0-1 11-15,-2 3 21 0,0-4-3 0,0 2 10 16,0 0 14-16,0 0-6 0,0 0 12 0,0-2 7 16,0 1-23-16,0 1-19 0,0-1-18 0,-22 3-25 15,22-3-9-15,-17 4-4 0,17 0 19 0,-19 0-4 16,7 0-1-16,-3 0-3 0,1 26-34 0,-1-26-27 16,0 29-26-16,0-12-24 0,-1 5-10 0,3 0-2 15,0 2-10-15,1 0-11 0,5 0-15 0,-1 0-25 16,4-2-21-16,4-2-24 0,0-3-13 0,0-3-3 15,0-2-14-15,28-4-19 0,-28-4-53 0,32-4-102 16,-14 0-100-16,2 0-66 0,0-24-3 16,0 24 68-16,1-31 103 0,-4 11 95 0,1-2 81 15,-5-2 62-15,-1-2 34 0,-3-1 30 0,-4 0 20 16,-1 1 35-16,-4 2 52 0,0 1 59 0,0 4 47 16,0 4 24-16,0 5 8 0,0 2 14 0,0 8 14 15,0 0 18-15,0 0-15 0,0 0-30 16,-15 26-58-16,15-26-53 0,0 37-21 0,0-17-40 15,0 3-20-15,0 1-26 0,0 0-18 0,0-2-14 16,0 2 9-16,0-2-14 0,0-5-30 0,20-2-46 16,-20-1-76-16,0-2-100 0,22-4-135 0,-22-3-134 15,12-1-118-15,-12-4-83 0,17 0-24 0,-7 0 82 16,-1-24 186-16</inkml:trace>
  <inkml:trace contextRef="#ctx0" brushRef="#br5" timeOffset="1.01636E6">27157 5217 4315 0,'0'0'90'0,"0"0"80"0,0 0 57 16,0 0 108-16,0 23 39 0,0-23 50 16,0 35 42-16,0-7-17 0,0 3-48 0,0 10-52 0,0 5-73 15,0 3-92-15,0 6-80 0,25 3-77 16,-25 0-27-16,20 0 0 0,-20-1 0 0,18-4 0 15,-18-3 0-15,16-4 0 0,-16-4 0 0,14-6-7 16,-6-6-112-16,-3-2-115 0,3-7-126 0,0-4-195 16,-1-4-87-16,-1-4-108 0,3-4-176 15,3-2-33-15,1-3-133 0,1 0 104 0,-1-20 226 0,3 20 235 16</inkml:trace>
  <inkml:trace contextRef="#ctx0" brushRef="#br5" timeOffset="1.01669E6">27493 5882 2468 0,'0'-6'111'0,"0"1"124"0,0 3 121 16,0-1 94-16,0-1-1 0,0 4-48 16,0 0-63-16,-17 0-47 0,17 0-62 0,0 0-23 15,-13 19-5-15,13-19-9 0,-14 21-23 0,14-21-43 16,-15 30-50-16,10-11-31 0,-2 1-17 0,3 1-3 16,1 2 3-16,1-2 2 0,2 0-4 0,0-4-3 15,0-2-5-15,0-2-12 0,25-4-5 0,-25-2-4 16,31-4 3-16,-15-3-13 0,5 0-38 0,-1 0-47 15,3-22-62-15,-4 22-52 0,2-27-14 0,-4 8-10 16,-3 2 21-16,2-3 17 0,-5-1-19 0,-2-3-27 16,-5-1-53-16,-4-1-32 0,0-3 30 15,0 4 80-15,0 1 100 0,-27 0 109 0,27 5 88 16,-31 4 48-16,14 6 61 0,0 4 44 0,-2 5 22 16,2 0-7-16,-1 0-57 0,3 30-61 0,1-13-63 15,1 3-53-15,4 2-7 0,2 1-15 0,7 0-25 16,-5 1-25-16,5-1-119 0,0 0-150 0,0-3-150 15,21-4-133-15,-21-1-136 0,25-5-5 0,-6-1 34 16,0-5 173-16</inkml:trace>
  <inkml:trace contextRef="#ctx0" brushRef="#br5" timeOffset="1.01696E6">27836 5927 4411 0,'0'0'139'0,"0"0"60"15,0 0 72-15,0 0 104 0,0 0-14 0,0 0 35 16,0 0 27-16,0 0-27 0,0 14-59 15,0-14-62-15,0 13-94 0,0-13-82 0,0 16-62 16,0-8-34-16,0 1 0 0,0-1 3 0,0 0-8 16,18-2 2-16,-18-2-1 0,0 0-1 0,0-2-2 15,9-2-10-15,-9 0-9 0,0 0-12 16,11-23-9-16,-7 23-6 0,4-28-12 0,1 9-8 0,-1-3 8 16,2-2 9-16,-1-1 13 0,3 1 16 0,2 0 5 15,0 3 6-15,2 2 6 0,-1 2 3 0,1 4 1 16,-3 3-12-16,2 3-21 0,-7 2-39 0,0 3-59 15,-5 2-96-15,1 0-158 0,-2 0-139 0,-2 0-235 16,0 22-206-16,0-22-147 16,0 21-82-16,0-21 250 0,0 24 314 0</inkml:trace>
  <inkml:trace contextRef="#ctx0" brushRef="#br5" timeOffset="1.01728E6">28794 5133 3604 0,'4'-13'189'0,"-2"4"120"0,-1 1 80 16,-1 4 58-16,1 0-110 0,0 4 37 0,0 0 54 15,2 0 82-15,0 26 68 0,0-6-114 0,3 3-134 16,2 7-140-16,-1 5-148 0,1 7-42 0,1 4 0 15,1 3 0-15,1 6 0 0,0 8 0 0,2 0 0 16,-2 5 0-16,2 0 0 0,-1 1 0 0,-1-3 0 16,2-2 0-16,-3-5 0 0,3-8 0 0,-2-5 0 15,1-5 0-15,0-7 0 0,-2-6 0 0,2-7 0 16,-3-4-117-16,-2-5-148 0,0-3-186 0,-1-6-237 16,1-3-36-16,-2 0-153 0,0 0-91 15,-1-32 46-15,-2 15-166 0,-1-6 182 0,-1-4 278 16</inkml:trace>
  <inkml:trace contextRef="#ctx0" brushRef="#br5" timeOffset="1.0175E6">28829 5660 4589 0,'0'15'110'16,"30"2"81"-16,-13-2 95 0,5 2 117 0,5 0-8 15,1 0-19-15,1 2-81 0,3-2-120 0,0-3-106 16,0-2-118-16,0-1-130 0,-2-2-170 0,-3-4-148 15,-4-2-286-15,-3-2-175 0,-3-1-246 0,-1 0-21 16,-2 0 343-16</inkml:trace>
  <inkml:trace contextRef="#ctx0" brushRef="#br5" timeOffset="1.01775E6">29441 5707 3345 0,'0'0'125'0,"0"14"160"0,0-14 146 15,-15 17 105-15,15-17 4 0,0 20 14 0,0-7-24 16,0 3 10-16,0 5-25 0,0-1-142 0,19 1-124 16,-19 4-113-16,0 0-104 0,13 0-32 0,-13 1 0 15,0-1 0-15,12 0 0 0,-12-1 0 16,0-6 0-16,10 0-56 0,-10-4-106 0,8-3-117 16,-4-2-156-16,2-4-171 0,0-5-76 0,2 0-216 15,0 0-141-15,3 0-84 0,-1-20-47 0,2 20 299 16,-3-26 297-16</inkml:trace>
  <inkml:trace contextRef="#ctx0" brushRef="#br5" timeOffset="1.01796E6">29466 5504 5509 0,'-3'-5'149'15,"1"1"142"-15,-2-1 95 0,2 1 47 16,2 0-140-16,0 1-141 0,0-1-96 0,0-1-58 15,0 2-66-15,0 1-96 0,22-2-173 0,-22 0-180 16,17 0-221-16,-17 1-269 0,21-1-158 0,-21 2-125 16,25 0 276-16,-13 2 365 0</inkml:trace>
  <inkml:trace contextRef="#ctx0" brushRef="#br5" timeOffset="1.01831E6">29657 5791 4339 0,'0'13'109'0,"5"1"70"0,-3 2 65 0,2 2 87 16,2 0-16-16,-2 3 74 0,2 5 54 16,-1 1 20-16,0 4 0 0,-1 3-68 0,3 2-119 15,-4 1-107-15,2 2-93 0,-5 3-76 0,1-2 0 16,-1 3 0-16,0-4 0 0,0 0 0 0,0-1 0 16,0-4 0-16,0-2 0 0,0-8 0 0,0-1 0 15,0-3 0-15,0-7 0 0,0-3 0 0,0-3 0 16,0-3 0-16,0-1 0 0,0-3 0 0,0 0 0 15,0 0 0-15,0-24 0 0,0 24 0 0,0-29 0 16,0 9 0-16,0-2 0 0,0-5 0 0,0-5 0 16,0-4 0-16,0-6 0 0,0-4 0 15,0-3 0-15,0-6 0 0,-19-4-10 0,19-2-21 0,0 2-25 16,0 0-36-16,0 1-47 0,0 3-26 16,20 2-4-16,-20 7 16 0,25 4 42 0,-25 4 36 15,31 1 20-15,-15 6 20 0,3 4 12 0,-2 8 14 16,3 5 9-16,-1 4 0 0,-1 5 5 0,2 5 8 15,-1 0 7-15,-2 0 4 0,1 27-5 0,0-27-9 16,-2 33-8-16,-3-16 1 0,-1 4-4 0,-2 2 8 16,-3-1 6-16,-3 0 4 0,-4 2 12 0,0 0 6 15,0-2 5-15,0 0-5 0,-33-2-3 16,33 1-4-16,-36-2-10 0,13-2 2 0,-2 0-8 16,-2-3-6-16,0-2-1 0,-2 0-9 0,4-4-10 15,1 0-29-15,2-4-40 0,6 1-61 0,1-3-78 16,7-2-136-16,8 0-116 0,-4 0-117 0,4 0-205 15,0 0-76-15,24-24-62 0,-24 24-90 0,34-19 193 16,-12 19 240-16</inkml:trace>
  <inkml:trace contextRef="#ctx0" brushRef="#br5" timeOffset="1.01854E6">30377 5670 4909 0,'1'0'125'0,"0"0"146"0,0 0 208 0,-1 18 137 0,0-18 4 16,0 22-70-16,0-8-209 0,0 3-136 0,0 2-130 16,0 0-75-16,0 3 0 0,0 1 0 15,0-2 0-15,0-1 0 0,0 0 0 0,0-2-4 16,0-4-94-16,14-2-103 0,-14 0-117 0,0-4-172 16,13-4-127-16,-13-2-95 0,15-2-211 0,-7 0-75 15,0 0-65-15,2-18 5 0,1 18 252 0,-5-24 249 16</inkml:trace>
  <inkml:trace contextRef="#ctx0" brushRef="#br5" timeOffset="1.01879E6">30531 5448 4513 0,'4'0'134'0,"-2"29"90"16,-1-13 123-16,-1 1 88 0,4 2-34 0,-4 4-40 15,0-1-114-15,0 0-83 0,0-1-108 0,0-2-102 16,0 2-123-16,0-3-170 0,22-3-138 0,-22-4-274 15,19-1-184-15,-19-3-255 0,27-1-53 0,-12-4 327 16</inkml:trace>
  <inkml:trace contextRef="#ctx0" brushRef="#br5" timeOffset="1.019E6">30974 5595 4014 0,'0'0'193'0,"0"0"106"0,-27 0 113 0,27 17 94 15,-21-17-76-15,21 0-25 0,-29 22-54 16,12-22-45-16,3 26-83 0,-2-11-50 0,2 2-47 16,1 1-42-16,1 1-29 0,1 2-31 0,2 0-9 15,3 0-9-15,3 0-5 0,3 0-17 0,0-3-38 16,0 0-60-16,25-3-80 0,-25-5-103 0,37-1-133 16,-12-1-68-16,3-4-122 0,1-3-184 0,1-1-63 15,1 0-198-15,0 0 21 0,-2-18 256 0,-2 18 231 16</inkml:trace>
  <inkml:trace contextRef="#ctx0" brushRef="#br5" timeOffset="1.01928E6">31362 5661 4776 0,'0'-4'92'15,"0"-2"83"-15,0 4 87 0,0-3 73 16,0 2-34-16,0 3-24 0,0-1-53 0,0-2-20 0,0 3-18 15,0 0-35-15,0 0-16 0,0 0-14 0,0 0-1 16,0 0 16-16,0 0 14 0,0 0 4 0,0 24 0 16,0-24-39-16,-17 19-33 0,17-6-43 15,0 1-37-15,-15-1-2 0,15 3 0 0,-10 0 0 16,10 2 0-16,-12-1 0 0,12 3 0 0,-6-2 0 16,6 2 0-16,0-4 0 0,0 1 0 0,0 0 0 15,19-4 0-15,-19-1-49 0,27-5-75 0,-6 0-81 16,2-5-72-16,3-2-20 0,0 0 10 0,4 0 24 15,0-19 15-15,0 19 29 0,-3-26 35 0,-2 9 41 16,-4-3 49-16,-2-1 37 0,-4-3 21 0,-3-1 17 16,-6-5 14-16,-4 0 28 0,-2 1 50 15,0-3 60-15,-24 6 42 0,6 4 29 0,-6 3-1 0,-7 6-38 16,-1 5-41-16,-3 8-52 0,-1 0-47 16,2 0-58-16,0 22-107 0,5-22-175 0,3 32-166 15,7-15-364-15,3 3-240 0,3 0-324 0,3-2 170 16</inkml:trace>
  <inkml:trace contextRef="#ctx0" brushRef="#br5" timeOffset="1.02031E6">27577 7361 2487 0,'20'-4'92'0,"-20"-1"117"0,0 2 142 0,17-1 125 0,-17 1 30 16,0 1-33-16,0 2-81 0,0 0-18 0,0 0-3 16,0 0 57-16,0 0 42 0,0 21-2 15,0-21-21-15,0 31-130 0,0-9-105 0,17 6-104 16,-17 3-98-16,0 3-10 0,0 4 0 0,0 4 0 15,0 2 0-15,0 6 0 0,0 1 0 16,0-5 0-16,0 4 0 0,0-3 0 0,-17-3 0 0,17-5 0 16,0-4 0-16,0-8 0 0,-14-8 0 0,14-2 0 15,0-6 0-15,0-3 0 0,0-5 0 16,0-3 0-16,0 0 0 0,22-28 0 0,-22 10 0 0,18-5 0 16,-18-5 0-16,16-8 0 0,-16-6 0 0,16-4 0 15,-16-5 0-15,0-5 0 0,0-5 0 0,0-8 0 16,0-2 0-16,0-4 0 0,0 0 0 0,-22-1 0 15,22 3-4-15,-17 4-25 0,17 3-30 16,0 8-18-16,0 5-11 0,0 8 15 0,0 6 26 16,0 4 11-16,0 4 4 0,23 5 3 0,-23 3-6 15,29 3 2-15,-12 4 6 0,2 4-3 0,1 0 4 16,3 4-3-16,-1 4 0 0,3 3-1 0,-2 1-1 16,3 0 3-16,-5 0 3 0,1 29 12 0,-3-12 6 15,-4 5 6-15,-2 2 1 0,-4 4 4 0,-4 2-1 16,-3 4 3-16,-2 3 3 0,0 1 7 0,0-1 8 15,-19 2 1-15,19 1 4 0,-30-3-5 16,10 0-2-16,-3-4-6 0,-2-1-4 0,-1-4-8 16,-1-2-1-16,4-4 0 0,2-4 1 15,2-4-6-15,5-2-6 0,3-4-20 0,5-5-51 0,6-3-44 16,-8 0-52-16,8 0-40 0,0-20-28 0,0 20-19 16,25-30 6-16,-25 14 11 0,34 0 44 0,-12-1 58 15,5 4 42-15,4-2 57 0,1 15 38 0,1-15 5 16,3 15 20-16,-2 0-12 0,-1 0 14 0,-1 0 13 15,-5 0 22-15,-4 18 24 0,-2-18 9 0,-5 25 39 16,-4-10 1-16,-5 3 1 0,-5-1 7 0,-2 0-5 16,0 4 8-16,0-1 12 0,-21 3-6 15,21 0-15-15,-33-1-26 0,12 2-22 0,-2-2-24 0,-2 0-24 16,-3 0-6-16,-1-1-16 0,-4-1-2 16,3-3-7-16,3-2-3 0,1-1-5 0,1-3-29 0,3-4-36 15,5-3-64-15,4-3-102 0,2-1-138 16,6 0-109-16,3 0-174 0,2-29-207 15,0 29-101-15,0-34-150 0,28 13 75 0,-28 0 312 0</inkml:trace>
  <inkml:trace contextRef="#ctx0" brushRef="#br5" timeOffset="1.02057E6">28384 7157 4002 0,'0'0'129'0,"0"0"94"15,0 0 100-15,0 0 95 0,0 0-16 0,0 16 35 16,20-16-10-16,-20 0-20 0,20 12-66 0,-3-12-111 16,3 12-88-16,1-12-74 0,4 0-51 0,4 6-18 15,2-6-13-15,1 0-44 0,2 0-69 0,-1 0-72 16,-1 0-94-16,-5-18-97 0,-3 18-69 15,-6 0-89-15,-4 0-197 0,-5-15-64 0,-4 15-98 16,-5 0-109-16,0 0 176 0,0 0 205 16</inkml:trace>
  <inkml:trace contextRef="#ctx0" brushRef="#br5" timeOffset="1.02083E6">28456 7372 3814 0,'28'0'195'0,"-11"2"130"0,6-2 106 0,4 0 133 16,4 0-105-16,3 0-72 0,2 0-100 0,-2 0-134 16,-1 0-124-16,1 0-168 0,-4 0-176 0,-5 0-184 15,-2 0-361-15,-7 0-212 0,0-14-220 0,2 14 121 16,-2 0 394-16</inkml:trace>
  <inkml:trace contextRef="#ctx0" brushRef="#br5" timeOffset="1.02136E6">29227 7120 2631 0,'0'0'99'0,"0"0"115"0,0 7 133 0,0-7 159 16,22 0 6-16,-22 0-40 0,0 5-49 0,15-3-36 0,-15-2 6 15,0 3-3-15,18-3-32 0,-18 3-92 16,11-3-78-16,-11 0-57 0,12 0-44 0,-6 0-28 16,0 0-32-16,0-22-15 0,2 22-6 0,-1-27-6 15,2 11 0-15,0-2-3 0,0-4-2 0,0 2-2 16,-2-3-1-16,0 1 1 0,-1-2-1 0,-1 2 1 15,-1 1 6-15,-3 3 2 0,-1 2 3 16,0 1 5-16,0 5 2 0,0 2-2 0,0 4 0 16,0 1 0-16,0 3 9 0,0 0 18 0,0 0 17 15,-19 23 19-15,19-23 6 0,0 33 4 0,0-9 11 16,0 2-6-16,0 6-12 0,0 0-24 0,0 2-27 16,0 2-16-16,26 3-8 0,-26-2 0 0,25 3 0 15,-25-1-6-15,23-3-4 0,-23-1-1 0,21 2 0 16,-21-6 2-16,17-1-7 0,-17-3-8 0,10-2-10 15,-10-5-17-15,6 0-17 0,-6-4-22 16,0-2-24-16,0-2-7 0,0-3-2 0,-18-2 15 0,18-2 20 16,-26-1 23-16,10-2 24 0,-3 1 17 0,-1-1 14 15,-4-1 7-15,0 1 12 0,0 1 2 0,0 0 4 16,0 2 24-16,3-1 14 0,3 0 23 0,3 0 41 16,4 0 15-16,4-2 1 0,7-1-10 0,0 1-34 15,0-1-31-15,25-1-22 0,-3 0-24 16,3 0-16-16,8 0-20 0,5 0-31 0,4 0-16 15,3-18-28-15,3 18-18 0,2 0-9 0,0-19-27 16,0 19-36-16,-6-13-75 0,-1 13-105 0,-7-9-83 16,-7 9-80-16,-7-9-147 0,-7 9-102 0,-6-6-75 15,-5 2-132-15,-4-1 76 0,0 3 221 0,0-5 210 16</inkml:trace>
  <inkml:trace contextRef="#ctx0" brushRef="#br5" timeOffset="1.02176E6">30069 7031 3735 0,'0'-3'174'0,"0"-1"109"0,0 0 101 16,0 4 92-16,0 0-48 0,-26 0 8 0,26 0 26 16,-21 0 18-16,21 25-11 0,-24-25-74 0,11 32-126 15,0-13-111-15,1 5-116 0,1 5-42 0,0 0 0 16,2 4 0-16,1 1 0 0,0 3 0 0,3-3 0 15,2 2 0-15,3-3 0 0,0-1 0 0,0-4 0 16,25-6 0-16,-25-2 0 0,39-5 0 0,-15-5 0 16,4-1 0-16,3-6 0 0,-2-3-18 15,3 0-45-15,-1 0-43 0,1-28-33 0,-2 28-26 16,-2-32-2-16,-3 13-5 0,-3-4-12 0,-2-3-10 16,-4-3-10-16,-3-4-11 0,-6-4-6 0,-2-6 0 15,-5 0 30-15,0 0 57 0,0 0 52 0,-37 4 58 16,17 7 62-16,-7 6 58 0,-2 4 66 0,-5 11 69 15,-1 8 22-15,-2 3-3 0,1 0-40 0,1 32-61 16,1-13-51-16,3 7-49 0,4 1-30 0,5 4-7 16,5 1-12-16,4-1-15 0,7 0-50 0,6-3-83 15,0-2-135-15,26-2-178 0,-6-3-189 0,6-5-326 16,5-3-182-16,5-5-169 0,1-4 228 16,1-4 407-16</inkml:trace>
  <inkml:trace contextRef="#ctx0" brushRef="#br5" timeOffset="1.0221E6">30819 7067 5207 0,'-19'-5'71'0,"19"2"97"0,0 1 92 0,-16 2 94 16,16 0 21-16,-9 0-6 0,9 0 0 0,-12 0-3 15,7 17-66-15,-1-17-91 0,1 24-91 0,1-7-93 16,-1 0-25-16,0 3 0 0,1 3 0 0,-1 1 0 15,0 4 0-15,3-1 0 0,-3 2 0 0,3 2 0 16,0-2 0-16,2 2 0 0,0-3 0 16,0-2 0-16,25-4 0 0,-25-1 0 0,37-4 0 15,-14-4 0-15,4-3 0 0,3-6 0 0,0-4 0 16,3 0-41-16,0 0-48 0,1-25-32 0,-1 25-32 16,0-30 16-16,-3 11 14 0,-1-5 5 0,-3-1 11 15,-5-2 9-15,-2-4 27 0,-7-4 29 0,-5-3 17 16,-7-2 11-16,0-3 9 0,0 2-3 0,-39 2 4 15,10 1 14-15,-6 9 19 0,-8 5 25 16,-5 8 6-16,-6 7-6 0,0 9-23 0,-1 0-52 16,1 20-106-16,2 2-183 0,6-1-237 0,4 9-355 15,7 2-259-15,8-2-303 0,6 2 191 0,5-3 383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6:11:46.09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6029 8339 1334 0,'0'0'94'0,"0"0"254"0,0 0-92 0,0 0-30 16,0 0 13-16,0 0 15 15,0-19 296-15,0 19-303 0,0 0 22 0,0 0-30 16,0 0-31-16,0-12 2 0,0 12 118 15,0 0-193-15,0 0-13 0,0 0-4 16,0 0 23-16,0 0 20 0,0 0 193 16,0 0-200-16,0 14-24 0,24-14-23 15,-24 0 3-15,16 0 76 0,-16 0-126 16,0 10 1-16,0-10-4 0,0 0-51 16,9 4 47-16,0-4 63 0,-9 0-28 15,9 0-22-15,-1 0-7 0,1 0 9 16,4 0 66-16,1-18-87 0,1 18 34 15,1 0-12-15,0-18 7 0,-3 18 11 16,12 0 62-16,1 0-68 0,-14 0-16 0,1 0-15 16,-1 0-13-16,12 0-9 0,-4 15-21 15,-5-15-8-15,-5 0 11 0,1 0 1 16,15 17-27-16,-16-17 15 0,2 0 4 16,0 0-3-16,-2 0 23 0,5 0-26 15,18-20-31-15,-15-1 37 0,0 21-2 16,-1-16 22-16,-1 16 16 15,12-13-42 1,-18 13-5-16,4-14-14 0,-12 14 37 16,8 0 0-16,0 0 6 0,17 0 13 0,-17 0-25 0,-2 0-2 0,3 0-7 15,11 0 0-15,-10 0 0 0,18 0 0 16,-19 0 0-16,2 0 0 16,5 0 0-16,-4 0 0 0,12 0 0 15,-16 0 0-15,-2 0 0 0,6 0 0 0,-4-22 0 16,7 22 0-16,-11 0 0 0,-1 0 0 15,3 0 0-15,-3 0 0 0,0 0 0 0,9 0 0 16,-6 0 0 0,3 0 0-16,3 0 0 0,-2 0 0 0,17 0 0 15,-16 0 0-15,-2 0 0 0,2 0 0 0,19 0 0 16,-25 0 0-16,3 0 0 16,-3 0 0-16,10 0 0 0,-13 0 0 15,3 0 0-15,1 0 0 0,-3 0 0 16,12 0 0-16,-9 0 0 0,3 0 0 0,2 0 0 15,-2 0 0-15,1 0 0 0,5 0 0 16,-5-15 0-16,-2 15 0 0,9 0 0 16,-11 0 0-16,5 0 0 0,5 0 0 15,-13-19 0-15,-1 19 0 0,-1 0 0 16,-3 0 0-16,0 0 0 0,0 0 0 16,0 0 0-16,0 0 0 0,0 0 0 15,0 0 0-15,0 0 0 0,0 0 0 16,0 0 0-16,0 0 0 0,0 0 0 15,0 0 0-15,0 0 0 0,0 0 0 16,0 0 0-16,0 0 0 0,0 0 0 0,0 0 0 16,0 0 0-16,0 0 0 0,0 0 0 15,-15-14 0-15,15 14 0 0,0-13 0 16,0 13 0-16,0-9 0 0,0 9 0 16,-22-17 0-16,22 17 0 15,0-10 0-15,-24 5 0 0,24-2 0 0,0 0 0 16,-20-10 0-16,1 10 0 0,19-1 0 15,-11 1 0-15,11 2 0 0,-10-4 0 16,3 4 0-16,7 2 0 0,-5-11 0 0,2 8 0 16,1 1 0-16,-5-6 0 15,3 9 0-15,4-1 0 0,-2 3 0 0,2 0 0 16,-3 0 0-16,3 0 0 0,0 0 0 16,0 0 0-16,0 17 0 0,0-17 0 15,0 19 0-15,0-19 0 0,0 14 0 16,0 3 0-16,0-7 0 0,0 12 0 15,26-22 0-15,-26 11 0 0,28-1 0 16,-12-2 0-16,0-8 0 0,29 0 0 16,-21 0 0-16,-8 18 0 0,9-18 0 15,-5 0 0-15,27 14 0 0,-31-14 0 16,-4 0 0-16,-4 0 0 16,10 14 0-16,-7-14 0 0,-11 10 0 0,0-10 0 15,0 7 0-15,0 0 0 0,0 0 0 16,-22 8 0-16,-14 14 0 15,7-14 0-15,15-5 0 0,-2-1 0 16,1 1 0-16,-19 12 0 0,19-9 0 16,-1 0 0-16,2 1 0 0,1-6 0 15,2 2 0-15,-4 4 0 0,7-7 0 16,4-2 0-16,2-4 0 16,2-1 0-16,0 0 0 0,0 0 0 0,0-20 0 15,0-5 0-15,0 7 0 16,0 0 0-16,0-1 0 0,0-19 0 15,0 21 0-15,0-2 0 0,0 5 0 16,0 5 0-16,0 2 0 0,0 0 0 16,-15-1 0-16,15-4 0 0,0 11 0 0,0 1-76 15,0-4-328-15,0 4 40 16,0 0-135-16,0 0-128 0,0 0-302 16,0 0-273-16,0 0-1428 0,0 0 1752 0</inkml:trace>
  <inkml:trace contextRef="#ctx0" brushRef="#br0" timeOffset="1221.4286">6124 7287 337 0,'4'-5'16'0,"-2"-3"12"16,0 1 5-16,-1 0 1 0,0 0-6 16,0-3 68-16,-1 3-42 0,0-2 39 15,0-26 350-15,0 30-234 16,0-1 17-16,0-9-7 0,0 10 212 16,0 5-204-16,0 0 32 0,0 0 61 15,0 0 72-15,0 0 55 0,0 0 452 16,0 0-518-16,0 0-9 0,0 0 23 15,0 0 27-15,0 0 383 0,0 0-459 0,0 0-51 16,0 0-89-16,0 20-68 0,0-20-98 16,0 0-40-16,22 19 0 0,-22-19 0 15,0 21 0-15,17-4 0 0,0 30 0 16,-8-24 0-16,2 11 0 0,1-5 0 16,-1 7 0-16,4 0 0 0,13 36 0 15,-15-38 0-15,2 3 0 0,-3 1 0 16,-2-1 0-16,21 28 0 0,-23-37 0 15,-1 0 0-15,0-7 0 0,0 0 0 16,2-6 0 0,-3 2-44-16,-6-13-209 0,0-4-239 0,0 0-252 15,20 0-282-15,-20-31-1241 0,0-1 1126 0,0 8 163 0,16 0 328 16</inkml:trace>
  <inkml:trace contextRef="#ctx0" brushRef="#br0" timeOffset="1521.4107">6526 7432 2916 0,'0'0'147'0,"0"-15"107"16,0 15 158-16,0 0 56 0,0 0-19 15,0 0 223-15,0 0-389 0,0 0 13 16,0 0 98-16,19 26-58 0,-4-4 247 15,-15-4-294-15,18 1-38 0,-18 3-56 16,16 1-2-16,-4-2-161 16,5 31-11-16,-8-29-21 0,1-1 0 0,-3-1 0 15,2 0 0-15,4 9-146 0,-10-17-31 16,2 0-97-16,-3-3-83 0,0-6-136 16,0 1-95-16,-2-4-991 0,0-1 711 15,0 0-87-15,0 0 79 0,0-31 61 0</inkml:trace>
  <inkml:trace contextRef="#ctx0" brushRef="#br0" timeOffset="2004.272">6555 7481 2885 0,'-5'-6'63'16,"-4"4"72"-16,1 0 118 0,-1-2 111 0,3-2 58 15,-6 2 322-15,12 0-485 0,-5 3-93 16,5-2-36-16,0-2-29 0,0-2-41 15,0-5 2-15,0 4-112 0,0-2 57 16,22-1-6-16,-22-3-18 0,21-8 22 16,-6 10-57-16,-1 0 44 15,2 4 43-15,2-1-34 16,-2 4 51-16,19-1-52 0,-17 2-34 0,0 4 23 0,-2 0 10 16,1 0-1-16,3 20 83 0,-9-20-74 15,-6 0 4-15,0 29-54 0,-2-29 47 16,-3 21 0-16,0 1 9 0,0-1 0 15,-24-6-7-15,24-2 2 0,0 2 6 0,-29 10 11 16,3-14-27-16,26 0 2 16,0 0-8-16,-18-4 26 0,6-2-30 15,12 1-24-15,0-6-43 0,0 0-34 0,0 0-5 16,0 0 4-16,21-26-42 16,8 8 214-16,-29 18-83 0,34-19 15 0,-9 19 29 15,2-19-110-15,23 19 126 0,-25 0-7 16,-1 0 42-16,6 0 27 15,-11 0 20-15,-1 29 164 0,-8-29-132 0,-4 32 12 16,-2-17-12-16,-2 3-5 0,-2-1-29 16,0 17 4-16,-18-17-136 0,18-5 17 0,-38 5-29 15,12-2 4-15,-34 7-124 16,28-12-51-16,-5-2-98 0,-3-8-133 0,1 3-265 16,1-2-144-16,-31 2-1433 15,40-3 1453-15</inkml:trace>
  <inkml:trace contextRef="#ctx0" brushRef="#br0" timeOffset="6187.1816">4393 11202 916 0,'0'0'137'0,"-20"0"135"15,20-19 76-15,0 19 80 0,0 0 164 16,-16 0-315-16,16 0 19 0,0 0 23 15,-10 0 4-15,10 0 171 0,0 0-265 0,0 0-130 16,0 0-34-16,0 0-1 0,0 0-41 16,0 0 106-16,0 0-46 0,0 0 1 15,0 0-14-15,0 0 36 0,0 0 30 16,0-16 224-16,0 16-137 0,0-19-17 16,0 19-21-16,0-16-9 0,0 3 33 15,23 4-163-15,-23 2-31 0,0 0-15 16,0 0-2-16,-20 4 23 0,20-24-33 15,0 11-6-15,-19 5 7 0,19-6-11 16,0-1-2-16,-13-32-45 16,13 31 44-16,-9-1 9 0,9-1 8 0,-12-3 5 15,3 5 4-15,-6-15-12 0,13 21 10 16,-3-3 10-16,-4 2 3 0,7-1 7 16,-5-7 18-16,4 10-30 0,3 2-8 15,-8-9-5-15,4 13 8 16,4-2-29-16,-4 2 23 0,1-5-9 15,2 6 45-15,-4-1-28 0,3-1 18 0,1 3-68 16,-2-4 26-16,3-2 2 0,0 9 78 16,0-5-54-16,0 4-6 0,0 2 3 15,0-5-18-15,0 5 13 16,0 0 1-16,0 0-3 0,0 22-8 0,0-22 10 16,0 25 1-16,0-25 30 0,0 12-23 15,0-12-6-15,0 0-2 0,0 9-7 16,0-9 22-16,0 0-16 0,0 8 9 0,0-8-10 15,0 6 13-15,-24 1 43 16,24-5-41-16,0 1-16 0,0 0-28 0,0-1 28 16,0 0 17-16,-14-2-13 15,14 0 4-15,0 0-3 0,-11 0-19 0,11 0 24 16,-12 22 0-16,4-22-8 0,-3 16 5 16,6-16-1-16,0 0 8 0,-4 17-13 15,9-5 7-15,0-4-8 0,0-2 4 16,0 4 15-16,0-3-10 0,-21 7 4 15,21-6-2-15,0-1 0 0,-19-3-2 16,19-1 5-16,0 2 11 0,0-4-2 16,0 3 17-16,-12-4-23 0,12 0-10 0,0 0 13 15,0-21-46-15,0 3 14 16,24 18-35-16,-24-31-4 0,24 13-33 0,1-20-134 16,-25 21 111-16,29-3 11 0,-29 0 24 15,23 0 12-15,-23 0-23 0,11-12 28 16,-11 18 55-16,10 3-6 15,-10 2 27-15,5 0 3 0,-5 0 159 0,0 6-131 16,0 3 26-16,0 0-42 0,0-4-11 0,0 4 64 16,0 0 84 15,0 0-118-31,0 0 2 0,0 0 12 0,0 18-13 0,0-2 57 0,0-16-73 0,0 16-4 0,28-16 2 16,-28 21 6-16,19-9 3 15,-19 16 23-15,30-16-33 0,-30 4-16 16,39-4-3-16,-39 2-4 0,21 10-14 0,17-13 5 15,-38 1 7-15,19-3 7 16,-19-1-1-16,12 3 44 0,0 7-1 31,-12-8-69-31,0-8 29 0,0 0 53 0,0-2-32 0,-26 0-34 0,26 0 2 16,-57 0-73-16,57 0 75 0,-35 0 7 0,13 0 7 16,3 0 18-1,-10 0 36-15,29 0-64 0,-17 18-50 0,2-18-89 0,15 0-89 16,0 0-207-16,0 0-1021 0,33 0 344 15,-16 0-230-15,15 0 140 16,1 0 178 0</inkml:trace>
  <inkml:trace contextRef="#ctx0" brushRef="#br0" timeOffset="6700.4236">4677 10683 1333 0,'0'-3'276'0,"0"0"-54"15,0 1 91-15,0 1-38 0,0-1 25 16,0 2 51-16,0 0 453 0,0 0-373 16,0 0-25-16,0 0-48 0,0 0 49 15,0 23 324-15,22-3-377 0,-22-20-69 16,0 29-13-16,15-4-12 0,-15-4-28 0,16 23 125 16,1-25-239-16,-6 6-53 0,-3 2-48 15,1-6 7-15,10 20-24 0,-13-19-39 16,1-1-75-16,-7 2-98 0,0-6-121 15,0-3-141-15,0 4-796 0,0-14 367 16,0-1-106-16,0-3-75 0,27 0-50 16,-27-28-203-16</inkml:trace>
  <inkml:trace contextRef="#ctx0" brushRef="#br0" timeOffset="6984.0026">4896 10703 3171 0,'0'-2'147'0,"0"2"110"0,0 0 146 15,0 0 77-15,0 0 180 0,21 20-438 16,-21-20-18-16,25 20 58 0,-25-20-56 16,19 42 138-16,-3-28-252 0,-4 1-44 15,-12 2-5-15,22-1-10 0,-22 0-11 16,0 15 32-16,28-17-97 0,-28-2 35 15,0 0-16-15,19-4-54 0,-19 18-202 16,0-21 3-16,0 0 20 0,0-4-114 0,0 0-115 16,0-1-113-16,0-24-766 0,0 24 683 15,-21-19 52-15,21 19 63 0,0-29 65 16,-18 12 215-16</inkml:trace>
  <inkml:trace contextRef="#ctx0" brushRef="#br0" timeOffset="7433.3421">4909 10747 2336 0,'-4'-3'174'0,"-1"2"120"16,5-1 100-16,0 0 41 0,0 0-21 16,0 0 162-16,0 2-410 0,0-3-52 15,0 3-37-15,0 0 28 0,0 0-4 16,0 0-67-16,0 0-26 0,0-24 3 16,0 24 4-16,20-18 19 0,2 4-7 15,-22-7-4-15,24 8-4 0,-13 1 31 16,1 2 12-16,17-4 50 0,-29 14-55 0,0-7 9 15,0 7-14-15,28 0 11 0,-28 0-17 16,0 25-16 0,18-25-19-16,-4 24 5 15,-14-24 41-15,0 24-62 0,0 5 13 0,0-16-30 0,0 3 15 0,0-2-38 16,0-2 15-16,0 1-25 0,0 11 25 16,-22-15-32-16,22-1 3 0,0-3 4 15,0-5-72-15,0 4-10 0,0-4 55 16,0 0 9-16,22 0 11 0,-22-21 12 15,0 21 20-15,24-24 20 16,-24 24 29-16,20-20 12 0,1 20-65 0,-9-12 85 16,15 12 78-16,-16 0-36 0,-3 0-55 0,1 0 9 31,-2 0-25-15,-7 0 52-16,0 29-15 0,0-3-10 0,0-26-20 0,0 30 12 0,0-9 2 0,0 20 53 0,-26-22-69 15,26 1-39-15,-27-5-22 0,-6 9-14 16,10-7-64-16,-29 2-298 0,28-9 14 15,-3-4-200-15,-7-1-178 0,8-1-285 0,-6-4-698 16</inkml:trace>
  <inkml:trace contextRef="#ctx0" brushRef="#br0" timeOffset="9548.7285">4030 9097 552 0,'0'4'30'0,"0"0"58"15,0 0 37-15,30-2 71 0,-30 0 196 16,0-1-209-16,26 1-31 0,-26 0-2 0,0-2 20 16,0 1 15-16,0 1 223 0,0 0-157 15,0 0 30-15,0-2 51 0,0 1 129 16,0 4 169-16,0-5-371 0,0 2-129 16,0 4 84-16,-30 0 58 0,30-1-78 15,0 0 249-15,0-3-244 0,0 1 21 16,0-3-55-16,0 0-12 0,0 0 21 15,0 0-122-15,0 0-36 0,0 0 17 16,0 0-7-16,0 0-4 0,0-16-2 0,0 16-2 16,0-16-6-16,0 16 4 15,22-14-1-15,-22 1-8 0,0 6 9 16,27 7-3-16,-27-12 8 0,0 4-10 16,0-1-9-16,0-12 21 0,0 9-19 15,0-1-28-15,0-5 26 0,0 3-3 0,0-10 61 16,0 8-71-16,0 4 9 0,0-3 21 15,0-7-51 1,0 7 38-16,0-13-20 0,0 13 8 0,0 1-1 0,0 1 2 16,0 2 3-16,0-5 9 0,0 5-3 0,0 2-6 15,0 0 8-15,0 2 7 16,0 1 3-16,26-9-25 0,-26 5 29 0,0 2-14 16,0-3 9-16,0-5 47 0,0-4-36 15,0 11-32-15,0 0 13 0,0 1-4 16,0-2 37-16,0 7 21 0,-23-6-22 15,23 1-51-15,0-3 9 0,0 4 27 16,0-2 1-16,0-12 7 0,0 15-34 16,0-3 16-16,0 1-1 15,0 4 1-15,0-3 21 0,0-6-18 16,0 7-7-16,0-1-13 0,0 2 12 0,0 1-8 16,0-5-19-16,0 6 17 0,0 0 3 15,30 2 38-15,-30 0-36 0,0-5 8 16,0 2-5-16,12 3-8 15,-12-2-15-15,0-2 31 0,0 1-63 0,0-2 51 16,0 1 20-16,0-3-26 0,0 2 2 0,0 2-1 16,0 2-19-16,0-4-3 15,0 5 28-15,0 2 6 0,0 0 15 0,0 0-17 16,0 0 11-16,0 0 39 0,0 0-27 16,0 0-5-16,0 0-4 0,0 0-36 15,20 0 44-15,-20 0-56 0,20 0 28 0,-20 0-5 16,22-24-4-16,-10 24 56 0,0 0-48 15,2-15-4-15,-2 15-8 16,1 0 20-16,3 0 0 0,16-12 75 16,-15 12-62-16,-3 0 6 0,-10 0-28 15,-4 0 19-15,21 20 8 0,-21-20-27 16,33 17 0-16,-33-17 0 0,24 0 0 0,0 0 0 16,4 0 0-16,-1 9 0 0,-15-9 0 15,-12 0-5-15,21 0-12 0,8-17-59 16,-15 17 48-16,2 0 15 0,-2-16 18 15,0 16 4-15,-1 0-10 0,11 0 28 16,-13 0-10-16,-7 0-20 0,6 0-4 16,0 0-20-16,8 0-22 0,-10 0 47 0,-3 0-2 15,4 0 0-15,5 18-1 0,-8-18-8 16,9 0-28-16,-10 0 20 0,3 0 2 16,1 0 8-16,8 0-2 0,1 0-2 15,-9 0 9-15,-1 0 21 0,0 0-22 16,2 0-5-16,0 0 27 0,-10 0-20 15,0 0 21-15,22 0-59 0,-22 0 42 16,0 0 2-16,18 0 51 0,-3 0-71 16,-15 0-17-1,9 0 36-15,-9 0 0 0,0 0 2 16,0 0 1-16,0 0 9 0,0 0 6 16,0 0-31-16,0 0 56 0,0 0 6 15,22 0 28-15,-22 0-35 0,0 0-18 16,0 0-8-16,0 0 56 0,0 0-71 15,-22 0-3-15,22 0 2 0,0-21 0 0,0 21 0 16,0 0 2-16,-13 0-2 0,13 0 0 16,-13 0 0-16,-1 0 0 0,14-19 0 15,-14 1 0 32,14 18 0-47,0 0 0 0,0-18 0 0,-26 18 0 0,26-13 0 0,0 4 0 0,-31 9 0 0,31-12 0 0,-22 7 0 16,22 1 0-16,-19-7-19 0,19 7 19 0,-12 1 0 15,12 2 19-15,-14 1-19 0,14 0 0 0,-8 0 0 16,8 0 0-16,-6 0 0 16,6 0 0-16,0 0 0 0,0 0 0 0,0 0 0 15,0 0 0-15,0 0 0 0,16 0 0 0,-16 0 0 16,15 0 0-16,6 17 0 0,-9-17 0 16,5 0 0-16,-2 18 0 0,16-18 0 15,-16 19 0-15,4-19 0 0,0 8 0 16,9-8 0-16,-15 7 0 0,20-2 0 15,-16-1 0-15,-3-4 0 0,-5 0 0 16,1 0 0-16,-10 0 0 0,0 0 0 16,0 0 0-16,0 0 0 0,0 0 0 15,0 0 0-15,0 0 0 0,0 0 0 0,0 0 0 16,0 23 0-16,0-23 0 0,-19 19 0 16,19-19 0-16,-34 17 0 0,34-17 0 15,-22 17 0-15,10-17 0 0,-10 38 0 16,8-23 0-16,6-3 0 15,8 0 0-15,0-3 0 0,0 9 0 0,-21-18 0 16,21 0 0-16,0 0 0 0,0 0 0 16,0 0 0-16,0 0 0 0,0-21 0 15,0 21 0-15,0-16 0 0,0 16 0 16,21-27-41-16,-21 7 1 0,0 20-2 16,0-16 9-16,0 16-4 0,0-9-10 0,0 9-199 15,0 0 22-15,0 0-106 16,0 0-147-16,0 0-211 0,0 0-1082 0,0 0 668 15,0 0 70-15,0 0 97 16,0-18 249-16</inkml:trace>
  <inkml:trace contextRef="#ctx0" brushRef="#br0" timeOffset="10148.535">3320 7802 2188 0,'0'-7'258'16,"0"7"30"-16,18 0 149 15,-18 0 45-15,0 0 28 0,17 0-32 0,-2 0 293 16,-15 0-442-16,9 0 16 0,5 0 13 15,-14 0-27-15,16 0 36 0,-2 38 301 16,-6-18-444-16,7 2-91 0,-2 3-109 16,-8 3-24-16,27 35 0 0,-18-33 0 15,0 2 0-15,4 0 0 0,-7-5 0 16,1 0 0-16,6 16 0 0,-9-28-105 16,2-2-181-16,-3-4-243 0,-3-2-284 0,11-5-1636 15,-11-2 1064-15,2 0 150 16,-1-29 475-16</inkml:trace>
  <inkml:trace contextRef="#ctx0" brushRef="#br0" timeOffset="10420.4954">3738 7795 3038 0,'0'0'384'0,"0"0"-47"15,-16 0 101-15,16 0-14 0,0 0-84 16,0-18 228-16,0 18-326 0,0 0 89 0,0 21 3 16,0-21-39-16,24 17-45 0,0 11 206 15,-24-13-166-15,25-15-75 0,-12 29-71 16,-1-8-39-16,-1 18-105 0,6-19 0 16,-3-1 0-16,-7 4-41 0,15-3-101 15,-13-3-99-15,2 15-586 0,-2-24 269 0,-6-1-90 16,-3-5-236-16,0-2-129 0,0-21-1225 15,0 21 1446-15,0-37 253 0</inkml:trace>
  <inkml:trace contextRef="#ctx0" brushRef="#br0" timeOffset="10932.063">3748 7741 3373 0,'-4'0'162'15,"-1"0"98"-15,5 0 55 0,-4 0 15 16,-2 0-29 0,-18 0 338-16,21 0-445 0,3 0-222 0,0 0 87 15,0 0-31-15,0-15-10 0,0 15 71 0,22-19-75 16,-22 19-10-16,0-18-9 0,0 10 3 16,26 1 0-16,-7-15 1 0,-19 16-12 15,25 0 0 1,-11 2 43-16,-14 3-30 0,23-1 2 0,3 2-38 0,-19 0 38 15,4 0 21-15,-1 19 7 0,-4-19 32 16,11 19 80-16,-17 7-81 16,0-8-25-16,0-1-15 0,0-4-14 0,0 3-6 15,0 9-55-15,-24-9 54 0,24-3 2 16,0-1 38-16,0-7-64 0,0 11-75 16,-25-4 106-16,25-11-125 0,0-1-1 15,0 0-225-15,0-25 324 0,24 25 92 16,-24-30-68-16,23 16-6 15,4 14-7-15,-13-15 26 0,1 15 35 0,4-9 26 16,5 9 135-16,-13 0-86 0,1 0 7 16,-3 24 6-16,-3-24-7 0,2 25-5 15,3 8 84-15,2-13-154 0,-13 0 17 16,0-2-31-16,0 6 8 0,-21 26 27 16,21-29-57-16,-29 3-32 0,0-7-24 15,8 0-48-15,-3 3-67 0,-27-6-458 16,25-14 164-16,-4 0-227 0,0 20-180 0,-9-20-196 15,-22 0-1064-15,34 0 1469 16</inkml:trace>
  <inkml:trace contextRef="#ctx0" brushRef="#br0" timeOffset="15117.9218">9212 5739 974 0,'0'-12'105'0,"-24"12"69"0,24 0 88 15,0 0 51-15,0 0-55 0,0-17 126 0,0 17-225 16,0 0-2-16,0 0 12 0,0 0 15 15,0 0 2-15,0 0 193 0,0 0-153 16,0 0 13-16,0-18-43 0,0 18 52 16,0 0 180-16,0-14-153 0,0 14-39 15,0 0-5-15,0-12 44 0,0 12-33 16,-17 0 170-16,17 0-291 0,0 0 6 16,-13 0-1-16,13 0-6 0,0-25 131 15,0 25-181-15,0 0-4 0,0 0 35 16,0 0-20-16,0 0-6 0,0 0-14 0,0 0-7 15,0 0-7-15,0 0 16 16,0 0-13-16,0 0 14 0,0 20-62 0,0-20-2 16,0 25 0-16,0-25 0 15,0 31 0-15,19 5 0 0,-19-16 0 16,0-1 0-16,20 3 0 0,-20 0 0 16,0 33 0-16,0-26 0 0,12-3 0 15,-12 1 0-15,0-2 0 0,10 1 0 0,-1 29 0 16,-9-32 0-16,5 2 0 15,-2 5 0-15,-2 2 0 0,8 42 0 0,-3-41 0 16,-3-1 0-16,3-2 0 0,4 5 0 16,-2-3 0-16,9 18 0 15,-7-22 0-15,-3 1 0 0,1-3 0 0,6-1 0 16,-1 11 0-16,-8-19 0 0,-1-3 0 0,1-2 0 16,1-3 0-16,-3-1 0 0,-3 10 0 15,0-13 0-15,0 2 0 0,0 2 0 16,0-6 0-16,0 0 0 0,0-3 0 15,0 0 0-15,-15 0 0 0,15 0 0 16,0 0 0-16,0 0 0 0,0 0 0 16,0 0 0-16,0 0 0 15,0 0 0-15,0 0 0 0,0 0 0 0,0 0 0 16,0 0 0-16,0 0 0 0,0 0 0 16,0 0 0-16,0 0 0 0,0 0 0 15,0 0 0-15,0 12 0 16,0-12 0-16,0 0 0 0,0 0 0 0,0 0 0 15,0 0 0-15,0 0 0 0,0 0 0 16,0 0 0-16,0 0 0 0,0 0 0 0,0 0 0 16,0 0 0-16,0 0 0 0,0 0 0 15,0 0 0-15,0 0 0 0,0 0 0 16,0 0 0-16,0 0 0 0,0 0 0 16,0 0 0-16,0 0 0 0,0 0 0 15,0 0 0-15,-24 0 0 0,24 0 0 16,0 0 0-16,0 0 0 0,0 0 0 15,0 0 0-15,0 0 0 16,0 0 0-16,0 0 0 0,0 0 0 0,0 0 0 0,0 0 0 16,0 0 0-16,0-18 0 15,0 18 0-15,0-18 0 0,-17-3 0 16,17 21 0-16,-26-18 0 0,26 5 0 16,-17 0 0-16,17-1 0 0,-17-20 0 15,8 25 0-15,9-3 0 0,-12 0 0 31,7 4 0-31,-1 2 0 0,-3 6 0 0,3 0 0 0,2 0 0 0,2 0 0 16,2 0 0-16,0 0 0 0,0-17 0 0,0 17 0 16,0 0 0-16,0 0 0 0,0 0 0 15,0 0 0-15,0 0 0 0,0 17 0 0,0-17 0 16,0 0 0-16,0 19 0 0,20-3 0 16,-20-16 0-16,0 20 0 0,0-5 0 15,20-5 0-15,-20 5 0 0,19-4 0 16,-19-3 0-16,14 0 0 15,-14-2 0-15,9-6 0 0,-9 0 0 0,9 0 0 47,-9 0 0-31,0 0 0-16,3 0 0 0,-3 0 0 16,0 0 0-16,0 0 0 0,0 0 0 0,0 0 0 0,0 0 0 15,-20-21 0-15,20-5 0 0,-24 12 0 0,24 2 0 0,-30-2 0 0,10-13 0 16,20 15 0-16,0-1 0 0,-17 1 0 0,9-2 0 0,2 1 0 0,6-13 0 15,0 14 0-15,0 1 0 0,-27 11 0 0,27 0 0 16,0-23 0-16,0 23 0 0,0 0 0 16,0 0 0-16,0-19 0 31,0 19 0-31,0 0 0 0,0 0 0 0,0 0 0 0,26 0 0 0,-26 0 0 0,41 17 0 16,-24-17 0-16,3 0 0 0,3 0 0 15,-8 0 0-15,8 0 0 0,21 0 0 0,-23 0 0 16,1 0 0-16,-3 0 0 0,-4 17 0 15,10-17 0-15,-14 0 0 16,-4 0 0-16,-4 0 0 0,0 0 0 16,-1 0 0-16,-1 0 0 0,-1 0 0 0,0 0 0 15,0 0 0-15,0 0 0 0,0 17 0 16,0-17 0-16,0 0 0 0,0 19 0 16,0-19 0-16,-23 24 0 0,23 0 0 15,-31-10 0-15,31 1 0 16,-23 2 0-16,23 1 0 0,-37 13 0 0,22-15 0 15,6-1 0-15,0 0 0 0,9-10 0 16,-13 6 0-16,8 6 0 0,5-16 0 16,0 4 0-16,0-3 0 0,0-2-50 15,0 7-735-15,0-7 25 16,0-29-343-16,23 29-166 0,-23-24-187 0,17 4 168 0</inkml:trace>
  <inkml:trace contextRef="#ctx0" brushRef="#br0" timeOffset="15584.3795">9685 5899 1729 0,'0'0'123'0,"0"0"66"15,0 0 94-15,0-18 127 0,0 18 1 16,15 0 622-16,-15 0-568 0,0 0 10 16,0 0-73-16,0 0 34 0,11 18 384 15,-11-18-491-15,0 0-44 0,9 26-16 16,-9-14-32-16,7 9-62 0,4 24-55 16,-6-16-120-16,0-1 0 15,3 3 0-15,-1-1 0 0,18 33 0 0,-19-36 0 16,-2 2 0-16,6-3 0 0,-5 3 0 15,-1-10-44-15,2 3-428 16,-6-16-28-16,0 0-208 0,0-4-198 0,0-2-195 16,0-29-1333-16,0 29 1485 0,0-21 282 0</inkml:trace>
  <inkml:trace contextRef="#ctx0" brushRef="#br0" timeOffset="15931.2793">10085 6007 901 0,'0'-7'71'16,"0"-1"3"-16,0 1 41 0,0 0 43 0,20-10 122 15,-20 14-85-15,0-3 0 16,0 4 44-16,0-2-81 16,0-1 40-16,0-2 255 0,0 7-130 0,0-5-57 15,0 5-6-15,0 0 43 0,0 0-31 0,0 0 294 16,0 0-344-16,0 0-19 15,0 0 17-15,-18 0 32 0,6 21 190 16,12-21-257-16,-19 18-17 0,19-18 2 0,-21 30 13 16,11-30-15-16,-10 40 153 0,8-23-205 15,2 0 56-15,3 2-37 0,1-1-30 16,5 23-3-16,0-21-102 0,1-1 0 0,0-8 0 16,47 45 0-1,-47-49 0-15,31 3 0 16,12 0-31-16,-21-6-136 0,-2-4-138 0,0 0-209 15,-4 0-211-15,-2-19-247 0,7 19-1521 16,-21 0 1201-16,0 0 384 0</inkml:trace>
  <inkml:trace contextRef="#ctx0" brushRef="#br0" timeOffset="19017.834">9758 2102 905 0,'0'0'181'0,"0"0"-18"15,0 0 64-15,0 0-26 0,0 0-19 16,0 0 0-16,0 0 68 0,0 0-127 16,23 0-11-16,-23 0 1 0,0 0 23 15,0 0-6-15,0 0 168 0,0 0-172 16,0 0 35-16,0 0 14 0,0 0-11 16,0 0 122-16,0 0-112 0,0 0-19 0,0 0-26 15,0 0-6-15,0 0-61 0,0 0 126 16,-13 0-54-16,13-24-61 15,0 24 11-15,0 0 0 0,0 0 102 16,0 0-132-16,-11 0 7 0,11 0-16 0,-9 0 39 16,4 0 2-16,-5 22 57 0,10-22-98 15,-6 0 19-15,4 0-20 0,2 21 0 16,-6-21-26-16,5 0-13 0,-1 0 2 16,-5 0 22-16,5-16 13 15,-1 16 7-15,-5 0 149 0,3 0-109 0,1 0-22 16,-4 0-14-16,3 0 12 0,-9 0 25 15,6 0-151-15,0 0 80 0,0 0-14 16,1 0 82-16,1 0-87 16,-6 0-1-16,5 0-82 0,-5 0 87 0,5 0-3 0,3 0-1 15,-8 0-2-15,6 0 3 16,-1 0 2-16,2 0 2 0,5 0 15 16,0 0-6-16,-23 0 56 0,23 0-40 15,-19 0 13-15,19 0-19 0,-21 0-35 16,-3 0 18-16,11 19-11 0,1-19 20 15,0 0-14-15,-2 0 6 0,3 0-4 16,-19 0-1-16,18 0-8 0,1 0 43 0,2 0-37 16,-1 0 0-16,-9 0-48 0,11 0 51 15,6 0 5-15,-5 0-9 0,-9 0-2 16,6 0 0-16,-8 0-3 0,10 0 8 0,6 0-64 16,-10 0 55-16,2 0 16 15,0 0-47-15,-1 0 42 0,-1 0-6 16,1 0 2-16,-7 0 98 0,8 0-99 0,-11 0-115 15,10 0 111-15,2 0 10 16,1 0 4-16,-2 0 176 0,-9 0-180 16,13 0-20-16,0 0-59 0,-3 0 74 0,5 0-5 15,2 23 6-15,-1-23-28 0,3 0 15 16,0 0 13-16,0 0-5 0,0 0 30 16,-21 0-15-16,21 17-4 0,0-17-5 15,0 0 0-15,-18 0 0 0,18 15-53 16,0-5 65-16,0-10-13 0,-13 19 108 15,13-10-100-15,0-1-23 0,-12 2-54 16,12 0 104-16,-10 4 29 0,10-5 75 0,0-3-83 16,0 8 19-16,0 20 178 15,0-10-161-15,0-7 8 0,17 0 1 0,-17 6-133 16,17 13 132-16,-17-20-84 0,0 6 12 16,13-5-16-16,-13 2-14 0,0 1 0 15,0 20 0-15,0-20 0 16,0-1 0-16,0 0 0 0,-18-1 0 0,18 16 0 0,0-17 0 15,0-6 0 1,0 6 0-16,0 0 0 0,0 2 0 0,0 12 0 0,17-14 0 16,-17-7 0-16,0 6 0 15,0 1 0-15,0 6 0 0,0-4 0 16,0 1 0-16,-18-3 0 0,18 9 0 16,0-8 0-16,-16 28 0 0,16-29 0 15,0-1 0-15,-10 3 0 0,10-1 0 0,0 15 0 16,0-18 0-16,0-1 0 15,0 13 0-15,0-13 0 0,17 0 0 0,-17 17 0 16,0-17 0-16,0-1 0 0,0 6 0 16,0-15 0-16,0 25 0 0,0-12 0 15,0-8 0-15,0 7 0 0,0-12 0 16,0 1 0-16,0 19 0 0,0-11 0 0,0-5 0 16,0 2 0-16,0 0 0 15,0 24 0-15,-20-25 0 0,20-2 0 16,0 1 0-16,0-1 0 0,0 1 0 0,0 4 0 15,0-8 0-15,18 0 0 16,-18 0 0 0,0 0 0-16,0 4 0 0,0-8 0 0,0 0 0 0,0 0 0 15,19 0 0-15,-19 0 0 0,0 0 0 16,0 0 0-16,0 0 0 0,0 0 0 0,0 0 0 16,0 0 0-16,0 0 0 0,0 0 0 15,0 0 0-15,0 0 0 0,0 0 0 16,0 0 0-16,0 0 0 0,0 0 0 15,0 0 0-15,0 0 0 0,0 0 0 16,22 0 0-16,-22 0 0 0,0 0 0 16,0 0 0-16,0 0 0 0,0 0 0 0,0 0 0 15,0 0 0-15,0 0 0 0,0 0 0 16,0-22 0-16,0 22 0 0,0 0 0 16,0 0 0-16,0 0 0 0,0 0 0 15,0 22 0-15,0-22 0 0,0 0 0 0,0 0 0 16,0 0 0-16,0 0 0 15,-19 0 0-15,19-20 0 0,-15 20 0 16,15-16 0-16,-12 16 0 0,-2-18 0 0,4-1 0 16,10 5 0-16,-9 1 0 15,-2 2 0-15,4-1 0 0,-11-8 0 16,11 9 0-16,1-4 0 0,-4 12 0 0,4-9 0 16,1-12 0-16,4 7 0 0,1 8 0 15,-1 1 0-15,0-2 0 0,1-2 0 16,0 8 0-16,-3 4 0 0,3 0 0 15,0 0 0-15,0 0 0 16,0 0 0-16,0 0 0 0,0 0 0 0,0 0 0 16,0 19 0-16,0-19 0 0,0 0 0 15,0 0 0-15,0 0 0 0,0 0 0 0,0 0 0 16,0 0 0-16,0 0 0 16,0 0 0-16,0 0 0 0,0 0 0 0,0 0 0 15,0 0 0-15,0 0 0 0,0 0 0 16,0-20 0-16,0 20 0 0,0 0 0 15,17 0 0-15,-17 0 0 0,14 0 0 16,-14 0 0-16,0 0 0 16,10 0 0-16,4 0 0 0,1 0 0 0,-3 0 0 15,0 15 0-15,22-15 0 0,-17 0 0 16,5 0 0-16,2 0 0 0,-6 0 0 16,7 0 0-16,24 0 0 0,-24 0 0 15,-1 0 0-15,-4 0 0 0,-5 0 0 16,8 0 0-16,-15 0 0 0,-2 0 0 15,-4 24 0-15,0-24 0 0,-1 0 0 16,0 0 0-16,-1 0 0 0,0 0 0 0,0-24 0 16,-19 24 0-16,19 0 0 0,0 0 0 15,0 0 0-15,0 0 0 0,-27 17 0 16,27-17 0-16,-19 0 0 0,0 17 0 16,19-17 0-16,-16 16 0 0,16-16 0 15,-16 13 0-15,-1 14 0 0,17-17 0 0,-16-2 0 31,7-4 0-31,0 5 0 0,-7 17 0 0,8-23 0 0,2 8 0 16,-1 0 0-16,0 3 0 0,-1 3 0 0,-2 0 0 16,6-16 0-16,3 6 0 0,0-1 0 15,1-5 0-15,-3 1 0 0,3-2 0 16,0 0 0 0,0 0 0-16,0 0 0 0,0 0-213 0,21-22-802 0,-21 22 119 15,0-19-240-15,0 19-279 0,0-22-20 16</inkml:trace>
  <inkml:trace contextRef="#ctx0" brushRef="#br0" timeOffset="19587.202">9597 2737 1883 0,'0'0'31'0,"0"0"157"0,0 0 527 15,0 0-218-15,0 25 46 0,0-25-34 16,0 31-26-16,0-16 67 0,0 19 181 16,0-12-347-16,0 2-87 0,0 2-5 15,0 3-19-15,23 30 70 0,-23-28-234 16,0 0-50-16,0-4-44 0,0-5-39 15,13 2-57-15,-13 7-244 0,0-20 81 16,13-5-77-16,-13-3-170 0,7-2-103 0,5-1-1198 16,-8 0 847-16,1-18-83 0,1 18 220 15,1-29 129-15</inkml:trace>
  <inkml:trace contextRef="#ctx0" brushRef="#br0" timeOffset="19903.3607">9982 2927 1701 0,'8'0'68'0,"6"0"66"0,-10-17 60 15,3 17 264-15,-4 0-206 0,-3 0 9 16,2 0 35-16,-2 0 51 0,0 0 243 16,-23 0-330-16,23 0-64 15,0 0 0-15,0 0 47 0,0 0-80 0,-24 0 348 16,24 0-374-16,-17 20 45 0,17-2-32 15,-27-18 70-15,5 27 186 16,12-10-304-16,0 0 75 0,-1 4 12 16,1-9 76-16,1 1-45 0,-1 30 53 0,10-19-273 15,-3 3 0-15,3-8 0 0,0-4 0 16,27 13 0-16,9-22 0 0,-8-1-69 16,3 1-121-16,4-6-115 0,-1 0-190 0,26 0-786 15,-29-23 402-15,-13 23-127 16,-3 0-245-16,-4-20 27 0</inkml:trace>
  <inkml:trace contextRef="#ctx0" brushRef="#br0" timeOffset="23028.3208">14985 3189 176 0,'0'0'198'0,"0"0"57"0,0 0 100 16,0 0 308-16,0 0-442 0,0 0-37 15,0 19-21-15,0-19 10 0,0 0 196 16,0 0-168-16,0 13 23 0,0-13 28 16,0 0-68-16,13 0 101 0,-13 0 130 15,0 0-143-15,0 0-90 0,0 0-15 16,0 0-21-16,0 0 40 0,0 0 71 0,0 0 32 15,0 0-141-15,0 0 23 0,0 0 19 16,0-19 149-16,0 5-179 0,0 14-14 16,0 0-50-16,0 0 49 15,0 0-29-15,0 0 65 0,0 0-121 0,0 0-15 16,0 0-15-16,0 0-11 0,0-19 11 16,0 19-10-16,0-14-23 0,24 14-11 15,-24-20 12-15,0 5-74 0,0-29 32 16,14 28 47-16,-14-9 49 0,0 15 46 15,14-15-69-15,-4-7 118 16,-10 14-63-16,0 9-3 0,0-8-15 0,0 0-27 16,0-3-39-16,0-12 18 0,0 16-18 15,0 4 0 1,0-3 0-16,-17-1 0 0,17-13 0 16,-15 14 0-16,15 1 0 0,0-1 0 0,0 1-64 0,0-1 64 0,0-16 0 15,0 19 64-15,0-5-64 0,0 2-1 16,18-1 1-16,-18-19 0 0,0 19 1 15,0 2-18-15,0-7 17 0,0 6 0 16,0-2 0-16,-18-4 17 0,18 5-17 16,0 1 0-16,-16 0 0 15,16 6 0-15,-9-20 0 0,9 9 0 0,0 0 0 16,0 6 0 0,0-2 0-16,-5-2 0 0,5-15 0 0,0 16 0 0,0 2 0 15,0 1 0-15,0 2 0 0,0-12-14 16,-23 11 14-16,23 1 0 0,0 5 0 15,-20-3 14-15,20 1-14 0,0-13 0 16,-13 2 0-16,13 9 0 0,0 0 0 0,0-5 0 16,-9-8 0-16,9 13 0 0,-4 1 0 15,1 6 0-15,-1-5 0 0,1-3 0 16,-3-8 0-16,3 10 0 0,-1 1 0 16,2 2 0-16,-1-3 0 0,-6-5 0 15,5 11 0-15,-1 2 0 0,1-3 0 0,-1 0 0 16,1 1-64-16,-3 0 64 15,0 0-1-15,5-1 8 0,0-3-14 16,0 0-8-16,-3 3 19 0,0-4-8 0,3 2 11 16,1-5 46-16,-1-14-55 0,1 21 13 15,-1-1-3-15,0 0-5 0,2 6-3 16,-3 0 0-16,0 0 0 0,-3 26 0 16,2-26 0-16,2 0 0 0,2 0 0 15,-1 0 0-15,-3 0 0 0,0 0 0 16,3 0 0-16,1 0 0 15,-3 0 0-15,-3 0 0 0,2 0 0 0,2 0 0 16,-2-22 0-16,-1 22 0 0,-2 0 0 16,-2 0 0-16,-16 0 0 0,10 0 0 15,-3 0 0-15,0 0 0 0,-3 0 0 0,-16 34 0 16,20-34 0-16,-3 0 0 0,0 0 0 16,-2 24 0-16,-14-24 0 0,15 0 0 15,4 0 0-15,-6 0 0 0,8 0 0 16,-4 0 0-16,-16 0 0 0,11 0 0 15,0 0 0-15,-3 0 0 0,0 0 0 16,-31 18 0-16,31-18 0 0,0 0 0 16,0 14 0-16,-2-14 0 0,2 0 0 15,-21 0 0-15,26 0 0 0,-5 0 0 16,5 0 0-16,-2 0 0 16,1 0 0-16,-16 0 0 0,17 0 0 0,-5 19 0 15,4-19 0-15,0 0 0 0,-23 11 0 0,19 3 0 16,2-14 0-16,2 9 0 15,4-9 0-15,-22 6 0 0,25-1 0 16,-2-5 0 0,7 0 0-16,-1 0 0 0,1 0 0 15,-7 0 0-15,9 0 0 0,5 0 0 0,0 0 0 0,-1 0 0 16,-4 0 0-16,9 0 0 0,0-17 0 0,0 17 0 16,0 0 0-16,0 0 0 0,0 0 0 15,0 0 0-15,0 0 0 0,0 0 0 0,0 0 0 16,0 0 0-16,0 0 0 0,0 0 0 15,0 0 0-15,0 0 0 0,0 0 0 16,0 0 0-16,0 0 0 0,0 0 0 16,0 0 0-16,0-17 0 15,22 3 0-15,-22 14 0 0,0-11 0 16,16 11 0-16,-16 0 0 0,0-26 0 16,11-10 0-16,-11 28 0 0,0 1 0 0,0-6 0 15,0 4 0-15,0 1 0 0,23 8 0 16,-23 0 0-16,15 0 0 0,-15 0 0 15,0 0 0-15,14 0 0 16,-14 0 0-16,0 0 0 0,0 0 0 16,0 0 0-16,0 0 0 0,0 0 0 0,0 0 0 15,0 0 0 1,0 0 0-16,0 0 0 0,-20 0 0 0,20 0 0 16,0 0 0-16,-13 0 0 0,13 0 0 0,0 44 0 0,-23-23 0 15,13-21 0-15,-11 0 0 0,2 15 0 16,2-15 0-16,-4 12 0 0,-28 9 0 15,27-12 0-15,-3 2 0 0,11-2 0 0,-6 2 0 16,-7 0 0-16,17-11 0 16,0 6 0-16,1-4 0 0,9 0 0 0,-4-1 0 15,-2-1 0-15,6 5 0 0,0-1 0 16,0-4 0-16,0 0 0 0,0 0 0 16,0 0 0-16,29 0 0 15,-29 0 0-15,32 0 0 0,-9 0 0 16,40 0 0-16,-30 0 0 15,8 0 0-15,-3 0 0 16,2 0 0-16,35 0 0 0,-48 20 0 0,2-20 0 0,0 0 0 0,-9 19 0 16,14 0 0-16,-20-19 0 0,-8 12 0 15,3-12 0 1,-5 0 0-16,-1 8 0 0,-1-8 0 0,-2 0 0 0,0 0 0 16,0 0 0-16,0 0 0 0,-22 0 0 0,22-25 0 15,0 25 0-15,-21-26 0 16,21 26 0-16,-13-27 0 0,1 5 0 0,12 22 0 15,-11-24 0-15,11 24 0 16,-12 0 0-16,8 0 0 0,-7-29 0 0,7 29 0 16,-2-19 0-16,5 19 0 0,-1 0 0 15,0 0 0-15,2 0 0 0,0 0 0 16,0 0 0-16,0 0-85 0,0 0-115 16,0 0-543-16,0 0 233 0,0 0-87 15,0 0-83-15,0 0-262 0,0 0-272 16,0 0-1018-16,0 0 1547 0</inkml:trace>
  <inkml:trace contextRef="#ctx0" brushRef="#br0" timeOffset="23851.5517">14000 1245 1631 0,'0'-10'108'0,"0"-4"96"16,0-1 108-16,0-27 481 0,0 30-291 16,0 1-9-16,0 1-33 0,0-2-54 15,0 7-67-15,0 1 464 0,0 4-485 16,0 0-22-16,0 0-25 0,0 0-86 16,21 0 418-16,-21 0-358 0,15 0-92 15,-15 33-91-15,23-14-55 0,-5 61-7 16,-18-53 0-16,17 0 0 0,-17 4 0 15,18-2 0-15,-18 0 0 0,7 25 0 16,-1-29 0-16,-6 0 0 0,0-5-152 16,0-5-182-16,0-4-828 0,0-4 442 15,0 6-176-15,0-13-192 0,0 0-174 0,0-29 85 16</inkml:trace>
  <inkml:trace contextRef="#ctx0" brushRef="#br0" timeOffset="24145.8845">14665 1196 2493 0,'2'-19'-1'16,"0"12"92"-16,-2-1 116 0,0 8 137 16,0 0 670-16,0 0-588 15,-16-33-81-15,16 33-49 0,0 0-88 0,-15 0 130 16,15 0 250-16,-18 0-346 0,18 0 6 15,-18 0-49-15,7 0 4 0,-14 23 145 16,17-23-148-16,-4 23-11 0,-1-2-104 16,6 3 6-16,2 6-54 0,5 25-37 15,0-14 0-15,23-19 0 16,-2-1 0-16,10-2 0 0,34-3-484 0,-30-4 86 16,-3-12-265-16,0 9 126 0,-4-9-608 15,-7 0-250-15,5 0-1229 0</inkml:trace>
  <inkml:trace contextRef="#ctx0" brushRef="#br0" timeOffset="59490.3328">9691 8912 690 0,'0'0'131'0,"0"0"25"16,-14 0 45-16,14 0 5 0,0 0-12 15,0 0 21-15,0-20 190 0,0 20-138 16,0 0-29-16,0 0 31 0,0-14 69 0,0 14 377 15,0 0-363-15,0 0-68 16,0 0-62-16,0 0-8 0,0 0-56 0,0 0 61 16,0 0-175-16,0 0 2 0,0 0 2 15,0 0 2-15,0 0 147 0,0 0-77 16,0 0-1-16,0 0 5 0,0 0 20 16,0 0 0-16,0 0 120 0,0 0-128 15,0 0 5-15,0 0 85 0,0 0-76 16,0 0 91-16,0 0-107 0,0 17-19 15,0-17 1-15,0 0 2 0,0 0-107 16,0 20 18-16,0-20-29 0,0 12 0 16,0-2 0-16,0-1 0 0,0 6 0 15,0-7 0-15,0 1 0 0,0 1 0 16,0-1 0-16,0-1 0 0,12 11 0 16,-12-9 0-16,7 0 0 0,-7 2 0 15,11-3 0-15,-11 13 0 0,0-7 0 16,0-3 0-16,0 2 0 0,0 0 0 0,0 1 0 15,0 20 0 1,0-18 0-16,0-1 0 0,0 6 0 0,0-5 0 0,0 22 0 16,0-28 0-16,0 9 0 0,0-3 0 15,0-3 0-15,0 0 0 16,0 21 0-16,0-21 0 0,0 5 0 0,0-4 0 16,0 0 0-16,0 2 0 0,18 12 0 15,-18-14 0-15,0-2 0 16,0 1 0-16,11-1 0 0,-11 2 0 0,0 11 0 15,0-14 0-15,9-2 0 0,-9 2 0 0,5-5 0 16,-5 10 0 0,0-11 0-16,0 1 0 0,0 2 0 0,0 1 0 0,0 4 0 15,-17 3 0-15,17-6 0 16,0 1 0-16,0-3 0 31,0 2 0-31,0-4 0 0,-13 6 0 16,13-2 0-16,0 2 0 0,0-5 0 0,0 1 0 0,0 11 0 0,0-11 0 0,0-1 0 15,0-3 0-15,0 1 0 0,0 0 0 0,0 4 0 0,0-7 0 16,0 3 0-16,0-1 0 16,0 1 0-16,0-2 0 0,22 11 0 15,-22-11 0-15,0 6 0 0,0-3 0 16,0-3 0-16,0 6 0 0,0-7 0 16,20 3 0-16,-20-3 0 0,0 4 0 0,0-2 0 15,0 0 0-15,0 9 0 0,0-11 0 16,0 2 0-16,0-3 0 0,0-2 0 15,0 0 0-15,0 0 0 0,0 0 0 16,0 0 0-16,0 0 0 0,0 0 0 16,0 0 0-16,0 0 0 0,0 0 0 0,0 0 0 15,0 0 0-15,0 0 0 16,0 0 0-16,0 0 0 0,0 0 0 0,0 0 0 16,0 0 0-16,0 0 0 15,0 0 0-15,0 0 0 0,0 0 0 16,0 0 0-16,0 0 0 0,0 0 0 15,0 0 0-15,0 0 0 0,-24-17 0 16,24 0 0-16,0 17 0 0,0 0 0 16,-22-16 0-16,22 16 0 15,-20-12 0-15,20 12 0 0,-12 0 0 0,12-13 0 16,-14 6 0-16,14 7 0 0,-14 0 0 16,6-25 0-16,3 25 0 0,3-21 0 15,0 21 0-15,-1-23 0 0,-4 3 0 16,7 2 0-16,0 4 0 0,0 14 0 0,0-9 0 15,0 9 0-15,0-6 0 0,0-1 0 16,0 7 0-16,0 0 0 0,0 0 0 16,0 0 0-16,0 0 0 0,0 0 0 15,0 0 0-15,0 0 0 0,0 0 0 16,0 0 0-16,19 0 0 0,-19 0 0 16,0 0 0-16,18 0 0 15,-18 19 0-15,16-19 0 0,-3 0 0 0,7 15 0 16,-8-15 0-16,5 0 0 0,-4 12 0 15,2-12 0-15,1 8 0 16,13-8 0-16,-13 9 0 16,-3-9 0-16,1 0 0 0,-3 0 0 0,0 0 0 15,-4 0 0-15,4 0 0 0,2 0 0 0,-11 0 0 16,-2 0 0-16,0 0 0 0,0 0 0 0,0 0 0 16,-24 0 0-16,6 27 0 0,18-27 0 15,-28 19 0-15,13-7 0 0,-19 6 0 16,15-9 0-16,3 1 0 0,-2-10 0 0,1 0 0 15,-9 21 0-15,8 6 0 16,10-8 0-16,-1-4 0 16,7-15 0-16,2 0 0 0,0 0 0 0,0 0 0 15,19 0-465-15,-19-24-191 16,18 24-355-16,-18-27-320 0,27 9-277 0,-10-1 216 16</inkml:trace>
  <inkml:trace contextRef="#ctx0" brushRef="#br0" timeOffset="59969.9413">10001 9079 2137 0,'0'-3'110'15,"0"-3"155"-15,0 6 161 16,18 0 67-16,-18 0 696 0,0 0-737 0,0 0-59 16,12 29-12-16,-12-29 86 0,0 32 3 15,10-10 336-15,-10 4-514 16,0-2-103-16,0 0-103 0,0 1-51 0,0 37-35 16,0-30 0-16,0 7 0 0,0 0 0 15,0-3 0-15,0-2 0 0,0 28 0 16,0-33 0-16,0-4 0 0,0-3 0 15,0-8 0-15,0 12-73 0,0-16-165 16,0-5-248-16,0-5-275 0,0 0-306 16,0 0-176-16,0-23-1332 0,0-5 1667 0,24 8 342 15</inkml:trace>
  <inkml:trace contextRef="#ctx0" brushRef="#br0" timeOffset="60323.2763">10269 9290 2746 0,'0'-5'140'0,"0"3"147"15,0 2 146-15,0-2 586 0,-19 2-640 16,19 0-103-16,0 0 75 0,0 0-20 0,0 0 14 16,0 17 205-16,0-17-357 15,21 17 7-15,-21-17 14 0,0 24 77 0,0 16 69 16,0-19-284-16,0-2-76 15,0 7 0-15,0-2 0 0,0 1 0 0,29 28 0 16,-29-33 0-16,0 0 0 16,0-2 0-16,0 1 0 0,0 5 0 15,0-14 0-15,0-3 0 16,0 0 0-16,28-4 0 0,-28-3 0 0,21 0 0 0,6 0 0 16,-27 0 0-16,29-19 0 0,-13 19 0 15,16-17-143-15,-15 17 12 0,-3-12-58 0,-2 12 15 16,-2-10-60-16,-3 10-69 0,6-12-584 15,-13 12 353-15,0-5-152 16,0 5-80-16,0 0-114 0,0-3-928 0,-19 1 1128 16,19 2 220-16</inkml:trace>
  <inkml:trace contextRef="#ctx0" brushRef="#br0" timeOffset="60643.4702">10328 9511 2042 0,'-4'0'168'0,"2"0"84"0,-1 0 118 16,3 0 39-16,0 0 529 0,0 0-510 16,0 0-85-16,0 0-59 0,0 0-14 15,0 0 16-15,21 0 338 0,-21 0-335 16,20 0-46-16,-20-18-33 0,16 18-29 0,15-14 154 15,-31 14-199-15,21-12-6 16,-12 12-67-16,-1 0-30 16,-8 0-28-16,19-7-68 0,-16 7 108 0,3 0-126 15,-4 0-41-15,1 0-27 0,9 0-398 16,-10 0 212-16,0 0-86 0,-2 0-76 16,0 0-129-16,0-17-131 0,0 17-894 15,0 0 798-15,-26-12 148 0,26 12 123 16,0 0 166-16</inkml:trace>
  <inkml:trace contextRef="#ctx0" brushRef="#br0" timeOffset="60888.3953">10291 9293 1820 0,'0'0'128'0,"-18"0"97"15,18 0 96-15,0 0 606 0,0 0-417 16,0 0-23-16,0 0-90 0,0 0-5 16,0 0-40-16,43 0 357 0,-29 0-458 15,3-19-97-15,6 19-77 0,-10 0-47 16,29-14-193-16,-17 14-78 0,-10-13-135 16,-2 13-49-16,-1 0-406 0,-6 0-167 15,2 0-1415-15,-7 0 1656 0</inkml:trace>
  <inkml:trace contextRef="#ctx0" brushRef="#br0" timeOffset="62542.4694">10118 11652 690 0,'0'0'71'15,"0"-12"99"-15,0 12 88 0,0-10 92 16,15-2 333-16,-15 12-379 16,0-5 27-16,0-1 53 0,0 6 85 0,0-6 404 15,0 6-529-15,0 0-36 0,0 0 46 16,0 0 65-16,0 0 12 0,0 0 386 16,0 0-446-16,0 0-91 0,0 0-97 15,0 0-82-15,0 0-101 0,0 17 0 16,0-17 0-16,0 17 0 0,0-17 0 15,0 15 0-15,0 10 0 0,0-3 0 16,0-7 0-16,0 5 0 0,0-4 0 16,0 21 0-16,0-11 0 0,22 3 0 0,-22-7 0 15,0 13 0-15,0 1 0 0,0 41 0 16,0 3 0-16,0-2 0 16,22-42 0-16,-22-5 0 0,0-1 0 15,0 8 0-15,0-14 0 16,0 26 0-16,0-26 0 0,0-4 0 15,0-1 0-15,0 1 0 0,0 11 0 16,0 4 0-16,0-3 0 0,0-18 0 16,0-3 0-16,0-1 0 0,0 2 0 15,0-9 0-15,0 6 0 0,0-8 0 16,0 2 0-16,0-2 0 0,0 2 0 16,0-3 0-16,0 0 0 0,0 0 0 15,0 0 0-15,0 0 0 0,0 0 0 0,0 0 0 16,0 0 0-16,0 0 0 15,0 0 0-15,0 0 0 0,0 0 0 16,0 0 0-16,0 0 0 0,0 0 0 0,0 24 0 16,0-24 0-16,0 0 0 0,0 14 0 15,0-14 0-15,0 0 0 0,0 0 0 16,0 0 0-16,0 0 0 0,0 0 0 16,0 24 0-16,0-24 0 0,0 0 0 0,0 0 0 15,0 0 0-15,0 15 0 16,0-15 0-16,0 13 0 0,0-13 0 0,0 11 0 15,0 6 0-15,0-12 0 16,0 2 0-16,0-2 0 0,0 1 0 0,0 0 0 16,0-3 0-16,0-1 0 15,0 1 0-15,0-3 0 0,0 0 0 16,12 0 0-16,-12 0 0 0,0 0 0 16,0 0 0-16,0 0 0 15,0 0 0-15,0 0 0 0,0 0 0 0,0 0 0 0,0 0 0 16,0 0 0-16,0 0 0 15,-17-37 0-15,17 20 0 0,-10-14 0 16,3 7 0 0,7 12 0-16,-17-8 0 0,10 8 0 0,2 3 0 15,-2 0 0-15,4 0 0 16,-1 0 0-16,-3-2 0 0,4 11 0 0,2 0 0 0,-1 0 0 16,0 0 0-16,-1 0 0 0,1 0 0 15,2-21 0-15,-5 21 0 0,5 0 0 16,0 0 0-16,0 0 0 0,0 0 0 15,0 0 0-15,0 0 0 0,26 0 0 16,-26 0 0-16,0 0 0 0,23 26 0 0,-4-26 0 16,-6 0 0-16,-13 0 0 15,0 0 0-15,31 0 0 0,7 19 0 16,-38-19 0-16,34 0 0 0,-18 0 0 16,15 0 0-16,-31 0 0 0,24 0 0 0,-12 0 0 15,-12 0 0-15,15 0 0 16,-15 0 0-16,0 0 0 0,0 0 0 15,0 0 0-15,0 0 0 0,0 0 0 0,0 0 0 16,-29 25 0-16,29-25 0 0,-23 22 0 16,23-22 0-16,-27 23 0 0,-4 8 0 15,14-12 0-15,6-4 0 16,-1-4 0-16,-1 7 0 0,13-2 0 0,-18 4 0 16,11-20 0-16,7 5 0 0,0-5 0 15,0 0-210-15,0-22-978 0,27 22 61 16,-27-33-220-16,30 13-168 15,-30-12 183-15,26-2 412 0</inkml:trace>
  <inkml:trace contextRef="#ctx0" brushRef="#br0" timeOffset="63018.3403">10576 11802 1188 0,'-6'-11'273'0,"6"0"-19"15,0 6 90-15,0-2-64 16,0 0 39-16,0 1 37 0,0 2 469 0,0 1-401 16,0-2-40-16,0 4-81 0,0-1 16 15,0 1 312-15,0 1-268 16,0 0 27-16,0 0 8 0,0 22 38 0,0-22-97 15,22 56 20-15,-22-33-353 0,16 6-6 16,-16 7 0-16,0-1 0 0,19 42 0 16,-19 3 0-16,0-1 0 0,0-47 0 15,0-2 0-15,0-3 0 16,0-3 0-16,0 5-376 0,0-21-114 0,0-4-276 16,0-2-221-16,0-2-218 0,0 0-86 15,0-29-889-15,0-7 1585 0</inkml:trace>
  <inkml:trace contextRef="#ctx0" brushRef="#br0" timeOffset="63358.6064">10798 12001 2806 0,'0'0'187'0,"0"0"508"15,0 18-158-15,0-18-112 0,0 16-48 16,0-16 16-16,0 20 251 0,0-20-310 0,0 18-96 15,0-6-68-15,0 0-4 16,0-5-57-16,0 32 138 0,15-18-123 16,-15 0-16-16,0 2-2 0,10 1 9 0,-10 28 135 15,0-31-153-15,0 1-42 0,0-2-47 16,0-4-8-16,0-3 0 0,0 11 0 16,0-17 0-16,20 0 0 15,-20-7 0-15,21 2 0 0,2 8 0 0,-8-10 0 16,2 0 0-16,2-24 0 0,-2 24-4 0,-2 0-36 15,11-38-128-15,-13 38 7 0,-4 0-34 16,-4-16-60-16,-5 16-56 0,0 0-556 16,0-8 373-16,0 8-108 15,0-5-78-15,0 2-84 0,0 0-87 16,0-9-787-16,0 3 1037 0,0 1 211 16</inkml:trace>
  <inkml:trace contextRef="#ctx0" brushRef="#br0" timeOffset="63626.6269">10807 12222 1546 0,'-6'0'135'0,"-1"0"334"16,6 0-125-16,-2 0-37 0,1 0 33 15,0-14 65-15,2 14 11 0,0 0 311 16,0 0-457-16,22 0-9 0,-22 0-28 15,19 0-16-15,-19-21-4 0,24 21 72 16,-10 0-200-16,12-15-39 0,-26 15-43 16,21 0-38-16,12-14-232 15,-20 14 85-15,-4 0-49 0,0 0-102 16,-9 0 59-16,0 0-196 0,0 0-635 0,0 0 456 0,0 0-67 16,0 0 105-16,0 0-31 15</inkml:trace>
  <inkml:trace contextRef="#ctx0" brushRef="#br0" timeOffset="63795.2118">10756 11993 2858 0,'0'-7'131'0,"0"-6"216"0,19 6 235 16,-19-4-8-16,45-8 399 0,-26 12-822 0,3 6-33 15,-3-5-129-15,7 2-24 16,20-9-476-16,-26 4-264 0,-2 9-288 15,-5 0-169-15,4-13 120 0</inkml:trace>
  <inkml:trace contextRef="#ctx0" brushRef="#br0" timeOffset="65920.9981">9606 13116 801 0,'0'0'199'0,"0"0"63"0,0 0-42 15,0 0-53-15,0 0-23 0,0 0 137 0,0 0-220 16,21 0-24-16,-21 0-31 16,0 0 18-16,12-16 85 0,-12 16-32 0,0 0 7 15,0-11-6-15,0 11 32 0,0 0 23 16,0 0 286-16,0 0-157 0,0 0 62 16,0 0 6-16,0 0 2 0,0 0-27 15,0 15 91-15,0-15-249 0,0 0-22 16,0 0-11-16,0 0-65 0,0 0 226 15,0 0-149-15,0 0 32 16,0 0-52-16,0 0-26 0,0 0 23 16,0 0 126-16,0 0-112 0,0 0-48 0,0 0 55 15,0 0 40-15,0 0 269 16,-16 0-242-16,16 0-11 0,0 0-89 16,-19 0 11-16,19 0-55 0,-11 17-47 15,-1-17 0-15,12 0 0 0,0 0 0 0,-10 0 0 16,-7 9 0-16,12-9 0 0,-4 0 0 0,7 0 0 15,-12 0 0-15,4 0 0 0,-4-16 0 16,-1 16 0-16,3 0 0 0,0 0 0 16,-7 0 0-16,-12 0 0 0,17 0 0 15,-4 0 0-15,-1 0 0 0,5 19 0 16,-2-19 0-16,-7 0 0 0,7 0 0 16,4 0 0-16,0 0 0 15,4 0 0-15,-15 0 0 0,14 0 0 0,-4 0 0 16,5 0 0-16,-4 0 0 0,7 0 0 0,-19 0 0 15,9 0 0-15,0-15 0 16,1 15 0-16,-4 0 0 0,-17 0 0 16,19 0 0-16,2 0 0 0,0 0 0 15,0 0 0-15,0 15 0 0,-10-15 0 16,10 0 0-16,3 0 0 0,-2 9 0 16,2-9 0-16,3 0 0 0,-11 0 0 15,8 0 0-15,1 0 0 0,0 0 0 0,2 0 0 16,-13-21 0-16,12 21 0 0,-2 0 0 15,-3 0 0-15,4 0 0 0,-13 0 0 16,14 0 0-16,-7 0 0 0,1 0 0 16,-2 0 0-16,7 12 0 0,-19-12 0 15,15 0 0-15,-2 17 0 0,2-17 0 16,5 0 0-16,-11 0 0 0,10 0 0 0,-2 0 0 16,3 0 0-16,7 0 0 0,-6 0 0 15,-7 0 0-15,6 0 0 0,4 0 0 16,3 0 0-16,-6 0 0 0,-9 0 0 15,15 0 0-15,-8 0 0 0,5 0 0 16,0 0 0-16,-1 0 0 0,6 0 0 16,0 0 0-16,0 0 0 15,0 0 0-15,0 0 0 0,0 0 0 0,0 0 0 16,0 0 0-16,0 0 0 0,0 0 0 16,0-13 0-16,0 13 0 0,0 0 0 15,21 0 0-15,-21 0 0 0,0-19 0 16,18 19 0-16,0 0 0 0,-6-26 0 15,2 10 0-15,7 16 0 0,-8-21 0 16,15 4 0-16,-13 5 0 0,-1 3 0 16,-5 1 0-16,8 8 0 0,-8-7 0 15,-4 2 0-15,6 5 0 0,-10 0 0 16,1 0 0-16,-2 0 0 0,0 0 0 0,0 0 0 0,0 0 0 16,-23 17 0-16,23-17 0 15,0 12 0-15,-15-12 0 0,15 0 0 16,-12 20 0-16,12-20 0 0,-18 9 0 0,-5 9 0 15,10-8 0-15,-8 0 0 0,5 1 0 16,1-2 0-16,-30 8 0 0,31-9 0 16,-1 0 0-16,-1-2 0 0,14 0 0 15,-11 0 0-15,4 3 0 0,9-3 0 16,0-2 0-16,0-3 0 16,0 2 0-16,0 1 0 0,-17-2 0 0,17 5 0 15,0-7 0-15,0 0 0 0,0 0 0 16,-15 0 0-16,15 0 0 15,0 0 0-15,0 0 0 0,22 0 0 0,-22 0 0 16,28 0 0-16,-12 0 0 0,-3 18 0 16,5-18 0-16,5 0 0 0,9 19 0 0,-13-5 0 15,-1-14 0-15,-3 13 0 0,-1-13 0 16,1 13 0-16,-7-3 0 0,0-10 0 16,-5 4 0-16,-1-4 0 15,1 0 0-15,1 0 0 0,-3 0 0 0,-1-19 0 16,0 19 0-16,2 0 0 15,-2-15 0-15,0-3 0 0,0 18 0 0,0-22 0 16,-18 8 0-16,18 1 0 16,0-13 0-16,0 14 0 0,-13 3 0 0,13-1 0 15,0 2 0-15,0 1 0 0,0-6 0 0,0 9 0 16,0 0 0 0,0 0 0-16,0 2 0 0,0 0 0 0,0 2 0 15,0 0 0-15,0 0 0 0,0 0-133 0,0 16-203 16,-21-16-1081-16,21 13 302 15,0-13-192-15,0 12-119 0,-14-12 174 0</inkml:trace>
  <inkml:trace contextRef="#ctx0" brushRef="#br0" timeOffset="66697.1361">8549 12347 1756 0,'0'0'331'0,"-21"-22"-89"15,21 22 92-15,0 0-8 0,0-14 58 16,-12 14 61-16,12 0 326 0,0-11-470 15,0 11-51-15,19-11 9 0,-19 11 38 16,20-7 327-16,-20-2-340 0,16 7-40 16,-16 2 13-16,12 0 37 0,-12 0 15 15,0 29 103-15,0-11-341 0,20 3-71 0,-20 6 0 16,0 7 0-16,32 45 0 16,-32-37 0-16,0 1 0 0,0 0 0 15,0-1 0-15,0-1 0 0,0 17 0 16,0-29 0-16,0-6 0 0,0-5 0 0,0-6-75 15,21 0-588-15,-21-7-47 16,0-5-216-16,15-28-211 0,-15 28-153 16,15-35-1-16,3-16-409 0</inkml:trace>
  <inkml:trace contextRef="#ctx0" brushRef="#br0" timeOffset="67013.184">8847 12465 2588 0,'0'0'240'16,"0"0"124"-16,18 0 103 0,-18-17 52 15,19 17 307-15,-9 0-444 16,-10 0-80-16,14 0 55 0,-14 0 47 0,9 0-18 16,-9 22 307-16,8 1-409 0,-5-6-91 15,6 3-71-15,-7 2-58 16,2 27-64-16,-4-25 0 0,0-2 0 15,0-1 0-15,0-1 0 0,0-3 0 0,0 11 0 16,0-18 0-16,0 1 0 0,0-5 0 16,0 0-63-16,0-1-358 0,0-5-8 15,0 0-138-15,0 0-67 0,0 0-28 0,0-21-123 16,0-7-720-16,0 28 757 0,0-31 64 16,0 9 59-16,0-5 109 0,0 7 161 15</inkml:trace>
  <inkml:trace contextRef="#ctx0" brushRef="#br0" timeOffset="67448.7951">8901 12443 2564 0,'-19'-2'109'0,"19"2"142"0,0-1 169 15,0 1 107-15,0-2 417 16,0 2-622-16,0 0-11 0,0 0-50 0,0 0 90 16,0 0 136-16,0-17-382 15,0 17-34-15,0 0-30 0,22 0-20 0,-22-19 45 16,48 9-99-16,-29 10 28 15,2-13 29-15,1 2-34 0,-1 11 1 16,15-4-72-16,-23 4 65 0,-1 0-1 16,-1 0 7-16,-4 19 7 0,-3-19 4 0,-3 22 48 15,-1 4-11-15,0-2 24 0,0-7-5 16,-29 1-2-16,3 27 37 0,11-26-59 16,-2-1-37-16,2-1-53 0,2-8 67 15,2 3 0-15,-3 12 54 0,14-24-101 0,0 0-17 16,0 0 24-16,0 0-43 0,18 0-24 15,-18 0 58-15,27-22 13 0,-10 22 2 16,4 0 8-16,0 0 12 0,25 0 14 16,-19 0-1-16,-2 0 5 15,3 0 25-15,-7 0-7 0,20 18 54 16,-23-18-102-16,-7 17 83 0,-3-6 5 0,-4 0 11 16,-4 8 64-16,-23 10 59 0,23-15-106 15,-36-6-32-15,11 4-19 0,-2 3-32 16,-35 5-5-16,30-10-42 0,-2-3-44 15,2 3-45-15,-5 2-161 0,9-8-192 16,-18-3-1019-16,30-1 402 0,3 0-212 16,6 0 85-16,7-18 267 0</inkml:trace>
  <inkml:trace contextRef="#ctx0" brushRef="#br0" timeOffset="69322.938">10915 13089 153 0,'0'0'25'0,"0"0"10"16,0 0 99-16,0 0-63 16,0 0-30-16,0 0-108 0,0 0 55 0,0-21 3 15,0 21 24-15,0-13 21 0,0 13 106 16,0-9 101-16,0 9-115 0,0 0 22 16,0 0 8-16,0 0-73 0,0 0 181 15,0 0-151-15,0 0-38 0,0 0 30 16,0 0-5-16,0 0 40 0,0 0-124 15,0 0 3-15,0 0-1 0,0 0 23 16,0-18 36-16,0 18 75 0,0 0-53 16,0 0 11-16,0-11 38 0,0 11 38 15,0 0-10-15,0 0 274 0,0 0-225 16,0 0-25-16,0 0 12 0,0 0 0 16,0 0 143-16,0 0-274 0,0 0-13 0,0 0-38 15,0 0 20-15,0 0-20 0,0 0-3 16,0 0 11-16,0 0 30 0,0 0-52 15,0 0 167-15,0 0 26 0,0 0-62 16,0 0 10-16,0 0 5 16,0 0-6-16,23 0-15 0,-23 0 74 0,23 0-111 15,-23 0-16-15,18 0-16 0,-18 0 23 0,23 0 14 16,5-13-67-16,-28 13 3 16,21-12 6-16,-11 12-8 15,7-10-24-15,9-1 57 0,-15 11-38 0,-4 0 38 16,5 0-41-16,0 0 17 0,10 0 11 15,-9 0-33-15,-1 0-7 0,-1 0-1 0,0 0 10 16,1 0 33-16,14-22 106 0,-15 22-109 16,1 0-28-16,3 0-19 0,-1 0-17 15,21 0 0-15,-22 0 0 16,-3 0 0-16,7 0 0 0,-2 0 0 0,0 0 0 16,13-20 0-16,-10 20 0 0,1 0 0 0,8-15 0 15,-7 15 0-15,20 0-3 16,-18 0 3-16,-2-11 0 0,-1 11 0 15,3 0 3-15,-7 0-3 0,26 19 0 0,-23-19 0 16,0 0 0-16,0 0 0 0,0 0 0 16,14 0 0-16,-17 0 0 0,-1 0 0 15,2 0 0-15,0 21 0 0,4-21 0 16,20 0 0-16,-12 0 0 0,-4 0 0 16,0 0 0-16,3 0 0 0,21 0 0 15,-31 0 0-15,4 0 0 0,-7 0 0 0,1 21 0 16,1-21 0-16,11 0 0 15,-13 11 0-15,2-11 0 0,1 0 0 16,1 0 0-16,16 0 0 0,-17 0 0 16,0 0 0-16,5-17 0 0,-2 17 0 15,2 0 0-15,23-17 0 0,-25 17 0 0,1-15 0 16,-1 15 0-16,0 0 0 16,10-4 0-16,-12 4 0 15,-3 0 0-15,4 0 0 0,5 0 0 0,-10 0 0 16,17 0 0-16,-9 0 0 0,-10 0 0 31,10 0 0-31,-1 0 0 0,17 0 0 0,-16 0 0 16,2 0 0-16,1-22 0 0,4 22 0 0,-6 0 0 0,17 0 0 15,-19-16 0-15,-1 16 0 0,-4-13 0 0,4 13 0 16,9 0 0-16,-16 0 0 0,4 0 0 0,-6 0 0 16,0 0 0-16,2 0 0 15,3 0 0-15,-5 0 0 0,-2 0 0 0,-4 0 0 16,1 0 0-16,6 0 0 0,-6 0 0 15,-3 0 0-15,1 0 0 0,-4 0 0 16,2 0 0-16,2 0 0 0,-4 0 0 16,0 0 0-16,0 0 0 0,0 0 0 15,0 0 0-15,0 0 0 0,0 0 0 16,0 0 0-16,0 0 0 0,0-19 0 16,0 19 0-16,-15 0 0 0,15 0 0 15,0 0 0-15,-13 0 0 0,13 0 0 16,-14 0 0-16,5-15 0 0,9 15 0 0,-14 0 0 15,8-11 0-15,-7 1 0 16,3 10 0-16,2-7 0 0,-1 7 0 0,-1-5 0 16,1 5 0-16,-13-7 0 0,15 2 0 15,-2 2 0-15,-1 3 0 16,0 0 0-16,-3 0 0 0,9 0 0 16,1 0 0-16,-2 0 0 0,3-17 0 0,0 17 0 15,2 0 0-15,-5 0 0 0,5 0 0 16,0 0 0-16,0 0 0 0,0 0 0 15,0 22 0-15,0-22 0 16,34 22 0-16,-34-8 0 0,31-1 0 0,17 15 0 0,-25-13 0 16,6-2 0-16,-3 2 0 0,3-4 0 15,23 3 0-15,-29-6 0 16,0 1 0-16,-6-7 0 0,-3 3 0 16,-5-3 0-16,-3 8 0 0,-6-6 0 15,0 0 0-15,0-4 0 0,-25 0 0 0,-4 19 0 16,12-19 0-16,1 0 0 0,-4 26 0 15,-1-26 0-15,-1 25 0 0,-16 2 0 16,17-14 0-16,6 1 0 0,-3 0 0 16,3 2 0-16,-13 11 0 0,16-17 0 0,4-1 0 15,-1-1 0-15,-1-3 0 0,8 0 0 16,-2 2 0-16,4-7 0 0,0 0 0 16,0 0 0-16,0-27 0 0,21 0-54 15,-6 8-55-15,-15-10-84 0,18 12-63 16,-18-7-3-16,13 0 4 0,-1-15-242 0,-12 24 154 15,0 4-61-15,0 11-132 16,0-5-258-16,-21 5-1206 0,21 0 929 16,-29 21 326-16</inkml:trace>
  <inkml:trace contextRef="#ctx0" brushRef="#br0" timeOffset="70392.2923">11973 11916 1437 0,'0'0'121'0,"0"0"60"0,0 0 61 16,0 0 52-16,0 0 177 0,0 0-191 15,0 0 46-15,0 0 42 0,0 0 23 16,0 0-72-16,0-18 253 0,0 18-402 16,0 0 22-16,0 0-36 0,0 0 103 15,0 0 390-15,0 0-343 0,0 30 33 0,18-30 2 16,-18 29-14-16,0-7-82 0,19 35-40 15,0-25-205-15,-5 5 0 0,-5 11 0 16,-9-10 0-16,18 38 0 16,-18-36 0-16,0-6 0 0,0 2 0 15,0-8 0-15,0-12 0 0,0 20-165 16,0-14-108-16,0-17-277 0,0 2-229 0,0-7-227 16,0-19-1403-16,0 19 1244 0,0-29 266 15,0-5 322-15</inkml:trace>
  <inkml:trace contextRef="#ctx0" brushRef="#br0" timeOffset="70763.923">12393 12017 1455 0,'8'-12'137'0,"-2"6"64"0,-3 0 55 15,1 2 56-15,0-1 160 0,-4 4-221 16,2 1 67-16,-2 0 77 16,0 0-21-16,0 20 345 0,0-20-458 0,0 26 3 15,0-26-2-15,0 27 52 0,0-11 6 16,0 19 250-16,0-13-340 0,-19 2-40 16,19-1-27-16,0 5 12 0,-14 23 90 15,14-26-145-15,0 8-45 0,0-11-19 16,0-3-26-16,0-2-87 0,27 5 56 15,-27-14-31-15,20-5 32 0,-4-3-83 16,4 0-46-16,23-19-111 0,-21 19 54 16,3 0 6-16,-5-19 0 0,0 19-94 0,-1-12 53 15,10 12-281-15,-21 0 240 0,1 0-12 16,-5 0-31-16,-1 0-143 0,-3 0-830 16,0 0 593-16,-20 0-113 0,20 0 94 0,0 0 61 15,-27 0 148-15</inkml:trace>
  <inkml:trace contextRef="#ctx0" brushRef="#br0" timeOffset="71186.9757">12474 12254 1314 0,'0'0'207'0,"0"0"74"15,0 0 48-15,0 0-19 0,0 0 3 16,-14 0 353-16,14 0-309 0,0 0 23 16,0 0-41-16,0 0-23 0,0 0 100 0,0 0-280 15,0 0-35-15,25 0-17 16,-25-21 3-16,41 21-21 0,0-15 11 0,-23 15-76 16,4 0 4-16,-2-18-92 15,-11 18 2-15,9 0-216 0,-18 0 104 16,9 0-151-16,-9 0-191 0,0 0-74 15,-21 0-55-15,-14 0-690 0,18 0 712 16,-2 0 146-16,-2 0 257 0</inkml:trace>
  <inkml:trace contextRef="#ctx0" brushRef="#br0" timeOffset="71425.064">12389 12036 2695 0,'0'0'212'16,"0"0"179"-16,0-9 213 0,0 9 10 0,20-8-63 16,8 8 181-16,-9-3-459 0,8-3-87 15,5 1-52-15,4 1-94 0,42-6-296 16,-44 8-91-16,-2-8-212 15,1 2-261-15,-12 3-230 0,-3-4-206 16,11-2-490-16</inkml:trace>
  <inkml:trace contextRef="#ctx0" brushRef="#br0" timeOffset="94747.2959">1913 865 2045 0,'0'0'259'15,"0"0"16"-15,0 0 146 0,0 0 49 0,0 0 81 16,0 0 386-16,0 0-554 0,0 0-75 16,0 0 24-16,0 0 27 0,0 0-43 15,0 0 128-15,0 0-208 0,0 0 7 16,0 0-18-16,0 19 32 0,0-19-127 16,0 0-130-16,0 0 0 0,24 22 0 15,-24-22 0-15,0 41 0 0,0 10 0 16,26-15 0-16,-26 6 0 15,18 16 0-15,-18-12 0 0,24 46 0 0,-5-44 0 16,-19-7 0-16,0 0 0 0,0 1 0 16,0 32 0-16,0-54 0 0,0 3 0 15,0-7-20-15,0-4-208 0,0-3-201 16,21-4-1372-16,-21-5 393 0,0 0-136 16,23-22 177-16,-23 22 458 0</inkml:trace>
  <inkml:trace contextRef="#ctx0" brushRef="#br0" timeOffset="95577.0027">2246 1349 1002 0,'0'0'92'0,"0"0"100"0,0 0 89 0,0 0 84 15,0 0 295-15,0 0-337 0,0 0 6 16,0 0 65-16,0 0 19 0,0 0-47 16,0 0 206-16,0 0-382 0,0 0 13 0,23 33 4 15,-23-33 51-15,18 20 283 16,-18-20-299-16,0 25 14 0,20-8-92 16,-20 2-21-16,18-10 89 0,-4 40 198 15,-14-18-215-15,9-3-148 0,-3 2-45 16,0 2-11-16,-3 17-15 0,-3-23-37 0,0-5-39 15,0-4-137-15,0-1-101 0,0-3-121 16,0 2-731-16,0-12 422 0,0-3-161 16,0 0-90-16,0 0-255 0</inkml:trace>
  <inkml:trace contextRef="#ctx0" brushRef="#br0" timeOffset="96119.7877">2305 1385 2047 0,'-5'0'81'15,"-2"0"70"-15,0 0 75 0,3 0 78 16,1 0 33-16,-7 0 383 0,10 0-388 0,-11 0-66 16,3 0-60-16,7 0-23 0,-2 0 43 15,3 0-154-15,0 0-12 0,0 0-21 16,0 0 8-16,0 0-5 0,20 0 59 15,-20 0-66-15,0-22-18 0,18 22 37 16,-18 0-111-16,17-41-66 0,3 41 119 16,-7-13 79-16,1 13 198 0,1 0-260 15,2 0 2-15,18-24-21 0,-35 24 2 16,17 0-5-16,-6 0-66 0,4 0 46 16,6 0 46-16,-18 0-17 0,2 18 6 15,9-18 27-15,-14 24-12 0,0-24 12 16,-24 27 17-16,24-1 17 0,-20-11-23 0,20 0-131 15,0-4 118-15,-29 28-62 16,29-26 246-16,-29 1-198 0,29-6 77 0,-20 1-117 16,-3-9-30-16,23 0-32 15,0 0-96-15,0 0 56 0,0-20-17 16,32 20-14-16,9 0 137 0,-18 0-11 0,2-25 18 16,3 4-17-16,11 21 38 0,-9 0-5 15,32 0 51-15,-32 0 16 0,-4 20-4 16,-2-20 2-16,-6 22 26 0,-6-1 61 0,-12-4-51 15,0 0-20-15,0 0-4 16,-20 4-25-16,20 2-3 0,-69 25 113 0,37-25-129 16,-6 1-34-16,-7-1-51 0,-3-1-48 15,-44 7-353-15,50-17 5 0,1-5-182 16,-1-5-179-16,7-2-351 0,5 0-11 0</inkml:trace>
  <inkml:trace contextRef="#ctx0" brushRef="#br0" timeOffset="97222.7767">1214 1129 2432 0,'0'0'154'16,"0"16"115"-16,0-16 295 0,0 19 24 16,0 6 371-16,-18-8-751 0,18 0 6 15,0-1-41-15,0 12 70 0,0 18 188 16,24-15-238-16,-24-2 18 0,0 8-64 16,24 8 7-16,-24 6-19 15,24 33 65-15,-24-30-92 0,0-5 24 0,28 4-3 16,-3-11-5-16,-7 29 127 0,-18-31-169 15,28-14-14-15,-28-5-48 0,0-7-18 0,21-1-2 16,-21-1 0-16,0-12 0 16,0 0 0-16,0 0 0 0,0-18 0 15,0-7 0-15,0 5 0 0,-23-4 0 0,23-2 0 16,0 2 0-16,-21-13 0 16,-6-44 0-16,12 32 0 0,-3 4 0 0,0-4-8 15,0 0-2 16,-34-43-28-31,37 55 27 0,-25-58-46 0,32 70 24 16,1 5-16-16,7-4-7 0,0-3 16 0,0-14-135 0,28 18 111 0,-28 0-11 16,0 3 37-16,0-1-45 0,0 2 57 0,0-22-99 15,22 21 9-15,-22 8 67 0,0-7 40 16,0 2-2-16,20-19 51 0,-2 25-50 16,-18 5 15-16,0-3 32 0,0 0-42 15,18 7 5-15,-18 0-59 16,-24 2 60-16,24 22-5 0,0-22 8 15,0 20-5-15,0 10 5 0,0-12-9 16,40 3 10-16,-16 3 6 0,-24-2-13 16,0 5 14-16,43 25-24 0,-43-24 40 0,0 1-17 15,0-3-118-15,0-4 113 0,0 19-28 16,0-14 131-16,0-15-109 0,0 0-5 16,-17-6-12-16,17-6 2 0,0 0-88 15,0 0 34-15,0 0-92 0,0 0-38 16,0-25-48-16,0 25-249 0,0-17 328 0,0 17 64 15,0-20 55-15,0 20 2 0,31-15 43 16,23 15 60-16,-13-11-69 16,-13 11 130-16,4 0 37 15,0 0 18-15,30 0 225 16,-34 19-293-16,-4-19 4 0,-15 19-2 0,10-4-4 0,-9 2-11 0,5 23 81 16,-12-19-115-16,-3 2 16 0,0-10 38 0,-31 16-54 15,-2 15-2-15,12-35-135 16,-6 19 69-16,-2-10 11 0,-5-1 0 15,-4 4-5-15,-16 1 21 16,25-14-43-16,-8-5-48 0,6 2-83 16,0-5-139-16,-8 0-624 0,20-21 293 0,2 21-241 15,2-24-150-15,15 24-135 0,0-32 110 16</inkml:trace>
  <inkml:trace contextRef="#ctx0" brushRef="#br0" timeOffset="97922.4704">2902 1272 2298 0,'0'0'108'0,"-10"0"172"0,10 0 210 0,0 0 161 15,0 0 554-15,0 0-734 0,0 0-55 16,0 0 88-16,0 0-217 0,0 0 45 16,20 0 205-16,-20-17-349 0,32 17-53 15,-7 0-45-15,-1 0-77 0,26 0 26 16,-18 0-41-16,-2 0-8 0,-1 0-29 16,4 0-40-16,-7 0-46 0,38 0-422 15,-44 0 236-15,-4 0-133 16,-2 0-60-16,-1 17 22 0,-7-17-1115 15,-4 0 438-15,-2 0 100 0,-25 0 242 0,25 0 172 16</inkml:trace>
  <inkml:trace contextRef="#ctx0" brushRef="#br0" timeOffset="98119.31">2916 1523 2876 0,'0'0'283'15,"0"12"209"-15,58-2 783 0,-58-10-727 16,39 0-102-16,-11 0-37 0,5 0-37 16,0 0-165-16,41 0-86 0,-44-18-188 15,4 18-101-15,-4 0-205 0,-8-16-168 16,15 16-1089-16,-27 0 599 0,-3 0-78 0,0 0 156 16,-4 0 246-16</inkml:trace>
  <inkml:trace contextRef="#ctx0" brushRef="#br0" timeOffset="98522.4469">3729 755 2750 0,'19'0'54'0,"-19"0"137"0,15 0 730 15,-15 0-338-15,0 0-34 0,0 0-31 16,0 18 18-16,0 14 569 0,29-17-661 15,-29 25-144-15,24-13-135 0,-24 7-90 16,25 7-75 0,-11 48 0-16,9-43 0 0,-23 5 0 0,15-5 0 0,-4 0 0 15,1 40 0-15,-4-64 0 0,-3 15 0 16,2-12 0-16,1 6 0 0,-8-9-65 0,0 10-516 16,0-32-23-16,0 0-159 0,26 0-223 15,-26 20-153-15,43-20-1286 0,-43-28 1595 16,19 28 271-16</inkml:trace>
  <inkml:trace contextRef="#ctx0" brushRef="#br0" timeOffset="98856.3779">4313 1252 3087 0,'0'-3'144'0,"0"-16"437"15,-22 15-130-15,22 1-12 0,0 3-17 16,-21 0-234-16,21 0-48 0,-15 0 60 15,0 0-64-15,15 0 14 0,0 0-80 16,0-27 23-16,0 27 150 0,0 0-153 16,0 0 25-16,0 0-2 0,0 0-6 15,0 0 3-15,0 0 134 0,0 22-132 16,0-22 13-16,0 14-92 0,-23-14 94 16,-1 40 183-16,6-21-112 0,-1 0-110 15,5 1-35-15,-1 2-48 0,3-11 12 0,2 31-17 16,10-9 0-16,0-27 0 15,0 20 0-15,30-2 0 16,13 42 0-16,-16-50 0 0,0-3 0 0,9-13 0 0,5 0-125 16,-3 0-124-16,34 0-731 0,-33 0 333 15,-9 0-164-15,2-25-144 0,-11 25-67 0,11-38-1143 16,-23 18 1484-16</inkml:trace>
  <inkml:trace contextRef="#ctx0" brushRef="#br0" timeOffset="99272.2119">4802 1080 1525 0,'0'0'137'15,"-9"-19"53"-15,9 19 542 0,0 0-227 16,-7-16 10-16,7 16 0 15,-7 0-28-15,7 0-175 16,0 0 300-16,20-10-310 0,-20-8 24 0,31 18 5 16,-6 0-11-16,33-9 111 0,-26 7-297 0,0-1-57 15,3 3-62-15,3 0-24 0,-12 0-45 16,15 0-213-16,-27 0-215 0,-7 0 49 0,1 0-58 16,-8 0-191-1,0 21-871-15,-20-21 410 0,20 0 123 0,-23 0 325 16</inkml:trace>
  <inkml:trace contextRef="#ctx0" brushRef="#br0" timeOffset="99528.1001">4827 1313 3562 0,'24'7'189'16,"4"-7"554"-16,-7 15-292 0,-2-15-169 16,1 0-32-16,12 0-10 0,24 0 263 15,-24-18-411-15,-1 18-153 16,3-28 96-16,1 28-41 0,-3-13-77 0,10 13-9 16,-20-12-165-16,-5 1 109 0,-5-4-272 0,-3 15-189 15,-3 0-988-15,-3-12 625 0,1 12 180 16,-2-3 169-16,0 3 146 0</inkml:trace>
  <inkml:trace contextRef="#ctx0" brushRef="#br0" timeOffset="99970.099">5525 680 1912 0,'0'0'153'0,"0"0"108"16,20 0 119-16,-1-16 629 15,-19 16-486-15,16 0-33 0,-10-12 23 0,10 12 310 16,-16 0-400-16,9 0 8 0,-9 0 42 16,0 0 219-16,0 0-584 0,0 0-108 15,19 24 0-15,-19 9 0 0,17-16 0 0,-17 8 0 16,13 4 0-16,-13 10 0 0,15 42 0 16,-6-36 0-16,-9 6 0 0,0 5 0 15,11 3 0 1,-11-1 0-16,11 28 0 0,-4-43 0 0,0-4 0 15,4-3 0-15,0-7 0 0,-2-12 0 16,18-5-226-16,-14 8-245 0,-4-20-285 16,0 0-157-16,2-17-377 0,-2 17 111 0,7-55-1049 15,-12 38 1576-15</inkml:trace>
  <inkml:trace contextRef="#ctx0" brushRef="#br0" timeOffset="100322.4422">5948 1093 1609 0,'0'-22'60'16,"0"1"258"-16,0 21-72 0,0-44-20 15,21 32-14-15,-21-1 47 0,21-6 328 16,-21 19-267-16,15 0-9 0,-15 0-39 16,20 0-96-16,-3 0 199 0,-17 0-209 15,5 0 169-15,-1 0-20 0,-1 17 43 0,8-17 21 16,-11 24 198-16,0-10-319 15,0 3 0-15,0 0-24 0,-21 5-45 16,-5 27-38-16,26-19-151 0,-25-5 0 16,25 7 0-16,-18 12 0 0,18-13 0 15,0 20 0-15,0-17 0 0,0-12 0 16,24-1 0-16,-7-3 0 0,3-18 0 0,25 0 0 16,-20 0-74-16,4 0-35 0,0 0-65 15,-2 21-63-15,-1-21 6 0,19 0-285 16,-22 0 218-16,-4 0-55 0,-1-20-92 15,-4 20-10-15,-3-19-711 0,-4 19 554 16,-6-22-159-16,-1 22-40 0,0-21 101 0,0 6 94 16</inkml:trace>
  <inkml:trace contextRef="#ctx0" brushRef="#br0" timeOffset="100665.9567">6025 1189 1199 0,'0'0'148'0,"0"0"-39"16,0 0 194-16,0 0 345 0,0 0-309 0,0 0 2 15,0 0 31-15,0 0 51 0,0 0 339 16,29 0-616-16,-29 0 4 0,30 0-50 16,-11 0-13-16,3 0-52 0,22-34-9 15,-20 34-28-15,0 0 186 0,-1 0 21 16,-9 0-251-16,3-21-19 0,5 21-432 16,-22 0 186-16,0 0-140 0,7 0-151 15,-7-33-7-15,0 33-646 0,0 0 716 16,-24 0 32-16,24 0 152 0,-20 0 161 15</inkml:trace>
  <inkml:trace contextRef="#ctx0" brushRef="#br0" timeOffset="100898.1946">6014 958 2356 0,'-3'0'64'16,"2"0"142"-16,-2 0 654 0,3-32-336 0,0 32-56 16,0 0-111-16,27 0-93 0,-10 0-31 15,29-23 83-15,-19 23-195 0,10 0-95 16,-7 0-41-16,0 0-78 16,25-25-303-16,-34 25 35 0,-4-15-269 15,-5 15-240-15,-12 0-229 0,0 0 34 16</inkml:trace>
  <inkml:trace contextRef="#ctx0" brushRef="#br0" timeOffset="119465.4298">8431 9049 1619 0,'0'0'99'0,"0"0"61"0,0 0 69 16,0 11 360-16,-18-11-262 0,18 0 32 16,0 0 50-16,0 0 36 0,0 0-64 15,20 0 160-15,-20 0-377 0,0 0-11 16,19 0 16-16,-19 0 31 0,0 22 259 16,0-22-236-16,15 26-39 0,-15-26-43 15,0 31-24-15,8-15-24 0,0 18 28 16,-8-16-136-16,0 0 28 0,4 0-15 15,-4-2-20-15,0 17-89 0,0-25-103 16,0 0-133-16,0-4-88 0,0 1-151 16,0-5-199-16,0 0-1114 0,0 0 879 15,0-30 215-15,0 30 242 0</inkml:trace>
  <inkml:trace contextRef="#ctx0" brushRef="#br0" timeOffset="120073.4921">8420 9033 1325 0,'0'0'351'0,"0"0"-100"15,0 0 48-15,0 0-129 0,0 0 18 0,0 0-5 16,0 0 196-16,0 0-215 0,0 0 16 15,0 0-85-15,0 0-19 16,0 0-31-16,0 0-12 0,0 0 3 0,19 0-4 16,-19-16 5-16,0 16-17 15,36 0 5-15,-22-12-23 0,0 12 4 0,-1 0 0 16,0-8-13-16,26 4-60 0,-30 4 70 16,-1 0 32-16,-3 0 14 0,0 0 118 15,-3 0-30-15,-1 24 93 0,-1-24-132 16,0 25-39-16,-25-11-41 0,25 0 2 15,-20 17 39-15,-6-16 48 0,26 5 30 16,-22-6-133-16,22 1-4 0,-18-2 5 16,0 3-115-16,18-7 94 0,0-4-70 0,-5-5 27 15,5 0-38-15,0 0-52 0,0 0-221 16,23 0 188-16,-23 0 39 0,17-19 36 16,-17 19 34-16,40-24 14 0,-40 24 63 15,29 0-29-15,-16-17 75 0,0 17 39 16,3 0 52-16,7 0 283 0,-15 0-230 15,2 19-22-15,-10-19-24 0,5 27 31 16,-1-1 81-16,-4-26-138 0,0 29-64 16,0-10-8-16,0 0 48 15,-20-6-17-15,4 23 143 0,16-11-77 0,-34-6-115 16,34-5-21-16,-26 0 1 0,-6 9-93 0,16-14 58 16,0-2-23-16,4-7-23 15,12 3-59-15,-17-2-43 16,2 0-393-16,11-1 103 0,-2 0-134 0,0-19-142 0,-1 19-208 15,7-22 119-15,0-7-312 0</inkml:trace>
  <inkml:trace contextRef="#ctx0" brushRef="#br0" timeOffset="120485.4924">8772 9031 1090 0,'0'-4'248'0,"0"4"-7"16,0 0 82-16,0 0-12 0,0 0 49 16,0 0 28-16,0 0 477 0,0 0-446 15,0 0-43-15,0 20-112 0,0-20-56 16,18 14 35-16,-18-14-126 0,0 15-108 15,0-15 116-15,11 15 23 0,-11-2-58 16,0 14 372-16,0-13-305 0,0 1 40 16,0-1-102-16,0 7 18 0,0 19 84 0,-19-20-124 15,19 3-17-15,0-1-17 0,0-3-29 16,-21 6 10-16,21 4-6 0,0-20-12 16,21 2-12-16,-21-5-12 15,24-6-20-15,25 0-160 0,-31 0 101 0,3 0-7 16,2-21 0-16,-3 21 41 0,0-15-52 15,18 15-117-15,-26-23 132 0,3 23-17 0,-3 0-1 16,-6 0-22-16,4 0-251 16,-8 0 149-16,-2 0-147 0,0 0-112 15,0 0-156-15,-20 0-128 0,-6 0-784 16,26 0 971-16,-27 0 223 0</inkml:trace>
  <inkml:trace contextRef="#ctx0" brushRef="#br0" timeOffset="120785.0748">8832 9268 1576 0,'0'0'166'0,"-12"0"36"0,12 0 63 0,0 0-5 15,-7 0-55-15,7 0 251 0,0 0-182 16,0 0-38-16,0 0-2 0,0 0 36 15,0 0-60-15,22 0 222 0,-4 0-275 16,-18-17-8-16,20 17 0 0,-20 0 2 16,39 0 69-16,-28 0-174 0,1 0-19 15,0 0-27-15,-1 0 1 0,0 0-5 16,8 0-2-16,-8 0-21 0,-1 0-33 16,-2 0-33-16,-1 0-76 0,6 0-466 15,-8 0 110-15,-2-24-58 0,-3 24-25 16,0-24-119-16,0 24 37 0,0-21-410 15,0 6 828-15</inkml:trace>
  <inkml:trace contextRef="#ctx0" brushRef="#br0" timeOffset="120983.4553">8789 8995 2811 0,'21'-22'284'16,"5"10"-8"-16,-9 3 94 0,2-2-25 0,2 2-38 16,-1 2-110-16,16 2-183 15,-19 3-369-15,-2 2-257 0,-3 0-403 16,1 0-48-16</inkml:trace>
  <inkml:trace contextRef="#ctx0" brushRef="#br0" timeOffset="129334.8378">7730 8853 1355 0,'0'0'107'0,"0"0"77"16,0 0 56-16,0 0 2 0,0 0 254 15,0 0-238-15,0 0 44 0,0 0 4 16,0 0 95-16,0 0-88 0,0 0 218 0,0 0-407 15,0 0 72-15,0 0 2 0,0 0 26 16,0 0 42-16,23 18 261 16,-6 10-278-16,-17-5-32 0,0-1-8 0,25 3 18 15,9 33 222-15,-20-23-219 0,6 2-65 16,3 0-47-16,12 2-61 0,-12 1-57 16,23 35 0-16,-26-41 0 0,0-5 0 15,-5-2 0-15,2-5 0 0,1 4 0 16,-7-17 0-16,-4-4 0 0,-2-5 0 15,3 0 0-15,-2 0 0 0,3-28 0 16,-3-13 0-16,-4 11 0 0,-2-6 0 0,0 1 0 16,0-55-59-16,0 44 4 15,-26 2-6-15,26-4 15 16,0 3 19-16,0 3 13 16,0-30 12-16,0 42 11 0,0 6 25 0,0 4 29 0,0 3 2 15,0 1 28-15,0 16-93 16,0 0 0-16,0 0-4 0,0 0-59 0,0 0 61 0,0 0-104 15,0 0 53-15,0 0-151 16,0 0-54-16,0 0-98 0,0 0-698 0,0 0 325 16,0 0-240-16,0 0-153 0,0 0-177 15,0-17 283-15</inkml:trace>
  <inkml:trace contextRef="#ctx0" brushRef="#br0" timeOffset="142132.8527">10410 7843 2018 0,'0'0'81'16,"0"0"51"-16,0 0 31 0,-15 0 420 16,15 0-308-16,0 0 6 0,-11 0-69 15,11 0 52-15,-9 0-10 0,0 0 201 16,4 0-303-16,0 0-23 0,1 0-29 16,1 0 26-16,-9 0 81 0,2 20-118 15,-9-4-7-15,9-16 13 0,-1 23 42 0,-3-6-6 16,-7 21 145-16,10-16-178 15,8 1 0-15,3-1-2 0,0 1 1 16,0 20 32-16,0-17-107 0,0-9-6 16,33 1-6-16,-33-4-86 0,34-4 59 0,17 4-118 15,-26-11 59-15,4-3-148 0,-2 0-95 16,-1 0-22-16,16-19-547 0,-23 19 292 16,-5-19-135-16,-1 4-167 0,-4 15-42 15,-2-15 189-15</inkml:trace>
  <inkml:trace contextRef="#ctx0" brushRef="#br0" timeOffset="142491.1703">10669 7829 2118 0,'4'-22'78'0,"-2"22"80"0,1-12 77 16,-1 12 103-16,1-10 379 0,-3 10-343 15,0 0-17-15,0 0-53 0,0 0-47 16,0 0 29-16,0 17 44 0,0-17-144 16,0 25-35-16,0-8 55 0,0 0 9 15,0 15 144-15,0-14-219 0,0-1-25 16,0 3-39-16,0 1 3 0,0 0-7 0,0 16 15 16,0-20-67-16,21 3-16 0,-21-3 0 15,17-3-6-15,5 9-4 0,-11-16-6 16,6-3-51-16,-4-1-48 0,5-3 8 15,1 0-37-15,21 0-120 0,-23-28 80 16,2 28-22-16,-4-17-6 0,1 17-94 16,7-14-339-16,-18 14 196 0,-1-12-142 15,-3 12-71-15,-1 0-138 0,0 0-5 16,0 0-487 0</inkml:trace>
  <inkml:trace contextRef="#ctx0" brushRef="#br0" timeOffset="142853.3627">10754 7969 670 0,'0'0'65'0,"-2"0"63"15,-1 0 61-15,1 0 64 0,2 0 0 0,0-19 227 16,0 19-266-16,0 0-23 0,0 0-13 16,0 0 16-16,0 0 265 0,0 0 107 15,27 0 4-15,-27 0-298 16,0 0-52-16,22 0-10 0,-22 0-32 16,21 0-44-16,4-22 72 0,-12 22-266 15,-1 0 91-15,1 0-12 16,-2 0-4-16,8-17 82 0,-10 17-188 0,-2 0-60 15,-2 0-101-15,-3 0-112 0,1-17-146 16,-2 17-802-16,-1 0 583 0,0-19 5 16,0 19 76-16,0 0 112 15</inkml:trace>
  <inkml:trace contextRef="#ctx0" brushRef="#br0" timeOffset="143067.0589">10704 7678 1914 0,'-2'0'124'0,"1"0"97"0,-2 0 134 16,3 0 168-16,0 0 29 15,0 0 481-15,30 0-674 0,-30 0-121 16,25 15-102-16,-25-15-40 0,50 0-128 15,-27 0-109-15,4 0-251 0,-7 0-198 0,0-16-204 16,-1 16-296-16,10-20-718 0</inkml:trace>
  <inkml:trace contextRef="#ctx0" brushRef="#br0" timeOffset="143802.2411">9580 7557 2777 0,'0'-8'142'0,"0"8"154"0,10 0 146 15,-10 0 141-15,0 0-124 0,0 19 130 16,0-4-415-16,0 1 29 0,0-4 12 16,21 2 14-16,4 22 140 0,-25-11-210 15,26 7-6-15,-12 4-7 0,6 3 25 16,-4 3-11-16,19 41 141 0,-20-40-168 0,4-4 2 16,0-3-37-16,2-5-56 15,15 21 19-15,-22-32-32 0,4-3 34 16,-6-6-46-16,2-5 14 0,-1-5-41 0,4-1 10 15,-8-26 7-15,-1 9-39 0,-3-10 16 16,2-4-24-16,-2-47-45 16,-4 37-24-16,-1-11 16 0,0-4 19 15,0-9-13-15,0 10 52 0,-20-51 25 0,20 60 31 16,0 5 34-16,0 9 24 0,0 6 17 0,0 4 67 16,0 18-122-16,0 0-25 15,0 4 0-15,0 0-65 0,22 0-77 16,-5 30-488-16,-17-1 33 0,17-29-241 15,-17 34-386-15,0-19-374 0,0 6-885 16</inkml:trace>
  <inkml:trace contextRef="#ctx0" brushRef="#br0" timeOffset="151694.2497">5944 13275 1203 0,'0'14'73'0,"0"-14"-12"0,0 0 13 16,0 0-14-16,0 0 8 0,0 0 90 0,0 0-57 16,0 0 18-16,0 0 7 0,0-18-12 15,0 18 26-15,0 0 121 0,0 0-118 16,0 0 34-16,0 0 30 0,0 0 58 15,0 0 26-15,0 20 148 0,0-20-309 16,0 0-55-16,0 18-25 0,0-18-18 16,0 0-4-16,0 0 25 0,0 0-2 15,0 0 36-15,0 0-26 0,0 0 136 16,0 0-139-16,0 0-5 16,0 0 99-16,-17 0-105 0,17 0-5 15,0 17 6-15,0-17-39 0,-17 0 104 0,17 15-46 16,0-15 0-16,0 0-65 15,0 0 37-15,0 0-8 0,0 0 63 16,0 0-2-16,0 0-32 0,-25 0 37 16,25 0-12-16,0 0 45 0,-17 0-86 15,17 0 0-15,0 0-12 0,0 0 14 16,0 0 43-16,0 0-28 0,0 0-86 16,-21 0-16-16,21 0 39 0,0 0 6 0,-16 0 60 15,16 0-62-15,-15 0 7 16,15 0 27-16,-11-19 27 0,11 19 29 0,0 0 89 15,0 0-87-15,0 0-13 0,0 0-8 16,-20 0-5-16,20 0 10 0,-17 0-57 16,17 0-1-16,0 13-1 0,-13-13-8 0,13 0 5 15,-12 0-20-15,12 0 32 16,-8 0-43-16,1 0 15 0,3 0 5 0,-7 0 15 16,4 0 49-16,0 0-45 15,2 0 3-15,-1 0 6 0,2 0-42 0,-8 17 40 16,5-17-30-16,-1 0 0 15,3 0-3-15,-3 0 11 0,-11 0-3 16,12 0 5-16,-2 0 4 0,2 0 5 0,-2 0-6 16,0 0 32-16,-9 0 59 0,14 0-47 15,-4 0-18-15,-1 0 3 0,0 0-13 16,-13 0 23-16,12 0-50 0,3 16 3 16,-4-16-5-16,2 0 6 0,3 0-4 15,-6 14 0-15,9-14-7 0,-7 0 6 16,3 0 43-16,-6 0-43 0,-1 0 1 15,9 0-55-15,3-17 40 0,-5 17 5 0,3 0 6 16,-12 0-1-16,8 0 22 0,0 0-19 16,0 0 6-16,-3 17-8 0,5-17-12 15,0 0 8-15,6 0 10 0,0 0 20 16,0 0-20-16,0 0-13 0,-27 0 10 16,27 0-19-16,-18 0 70 0,18 0-60 0,0 0 4 15,-20 0-32-15,10 0-16 16,2 0 48-16,-23 0 22 15,23 0-17-15,1 0 6 0,0 0-7 16,1 0 1-16,-5 19-6 0,-5-19 3 0,16 0 2 16,-3 0-7-16,0 0 2 15,0 0-20-15,-7 0-11 0,2 0 20 0,8 0-41 16,0 0 18-16,0 0 7 0,-29 0 27 16,29 0-15-16,-16 0 14 0,16-19-46 15,0 19 32-15,-20 0 20 0,9 0 51 16,11 0-55-16,0 0 4 0,-17 0-6 15,17 0 3-15,-12 0 11 0,5 0-10 16,1 0 3-16,6 0-16 0,0 0 15 16,0 0 3-16,0 0-4 0,-24 0-8 0,24 0-1 15,0 0 10-15,-22-15 8 0,5 15 8 16,17 0-14-16,0 0 3 0,0 0 6 16,0-10-4-16,0 10 8 0,0-14-5 15,0 8-30-15,-16-5 44 0,16 4-23 16,0-3-4-16,-13-14-22 15,13 15 25-15,0-1 5 0,0 0 60 0,-8 3-65 16,8-3-4-16,-9-8-63 0,-1 10 65 16,4-4-5-16,4 1 3 0,-3 0-11 15,-9-13-27-15,10 12 15 0,1-1 6 16,3 4 5-16,-6-6-3 0,1 1 4 16,-2-11 2-16,2 9 23 0,1-1-40 15,1 4-13-15,1-6 29 0,-5-8 5 16,5 18 39-16,-5-6-35 0,4 5-1 0,-2-4-5 15,2 6-13-15,-3-2 3 0,3 4 5 16,1 2-10-16,2 2-2 0,0 1-4 16,0 1-11-16,0 0 12 0,0 0 1 15,0 0-1-15,0 0 9 0,0 0-2 16,0 0-12-16,0 0-12 16,0 0 40-16,0 21 23 15,0-21-25-15,0 19-17 0,0-4-29 0,0-15 20 0,-17 17-21 16,17-17 16-16,0 16 0 0,0-4-6 0,-12-4 27 15,12-3-5-15,0 3 22 0,-11 1-27 16,11 3-9-16,0-12-10 16,0 0 33-16,0 0 6 0,0 0 6 15,0 0-1-15,0 20 14 0,0-20-11 16,0 0 5-16,0 14 3 0,0-14-36 0,0 0 37 16,0 0 0-16,0 0 45 15,0 0-53-15,0 0 65 0,0-26-69 0,0 4-3 16,0 7-17-16,0-2 20 0,0-4-18 15,0 3 25-15,0-27-50 0,0 23 34 16,0 2 49-16,0-3-35 0,0 3-5 0,0 3 16 16,0-17-46-16,0 22 38 15,0 6 3-15,0-2 4 0,0 5 4 0,0 3 23 16,0 0-28-16,0 0 10 0,0 0-10 16,0 0 13-16,30 22 14 0,-30-22 23 15,0 19-20-15,0-19-55 0,0 20 52 16,17-6 22-16,-17 8 77 15,0-8-87-15,0-4-11 0,26 2 2 0,-26 1 12 16,19-2 3 0,-3 7 58-16,-16-14-82 0,19 5-20 0,-19-3-2 0,13-2-28 15,-13 4 16-15,0-6 5 0,9 1-2 16,-9 1 3-16,0-4-3 0,0 0-5 0,0 0-45 16,0 0 6-16,0 0-16 15,-25 0-17-15,25 0 5 0,-23 0-95 0,2 0 56 16,5 0-81-16,16 0-113 0,-19 0-147 15,19 0-88-15,-15 0-1135 0,5 0 551 16,10 0-19-16,-8 0 364 0</inkml:trace>
  <inkml:trace contextRef="#ctx0" brushRef="#br0" timeOffset="152279.5903">5104 13822 2124 0,'0'-3'86'0,"0"0"112"0,0 2 128 15,0 1 166-15,0 0 68 16,0 0 454-16,-21 0-632 0,21 0-66 0,0 0-9 15,0 0 20-15,20 24 247 0,-20 1-364 16,0-9-37-16,24 10-33 0,-24-6 8 16,16 4-10-16,3 30 59 0,-10-25-120 15,4 0-41-15,-2 0-52 0,-1-7 24 0,13 33-49 16,-11-28 69-16,-12-6-135 16,0 1-63-16,0-5-75 0,0-5-217 15,19 5-809-15,-19-15 256 0,0-2-193 16,0 0-91-16,0-22 223 0</inkml:trace>
  <inkml:trace contextRef="#ctx0" brushRef="#br0" timeOffset="152561.9332">5361 13958 2885 0,'0'-3'105'0,"0"0"90"0,0-1 94 16,0-3 433-16,0 0-397 0,0 7-35 0,0 0-54 16,0 0 9-16,0 0 143 0,22 0-190 15,-22 21-2-15,0-21-6 0,17 24 17 16,-17-10-37-16,31 23 89 0,-31-17-184 16,20 0-33-1,-11 1-15-15,5 7-11 0,4 8-107 16,-11-21 9-16,-7 2-92 0,8-9-127 0,-1-3-71 15,-5 4-259-15,2-9-1156 0,-4 0 675 16,0 0 54-16,0 0 339 16</inkml:trace>
  <inkml:trace contextRef="#ctx0" brushRef="#br0" timeOffset="153038.2369">5310 13965 3321 0,'0'-2'75'16,"-14"-3"310"-16,14 0-48 0,0 0-26 0,0-3-41 15,0 0-43-15,0-5-90 16,0-17 31-16,24 17-218 0,-24-4 74 0,25 3-9 16,-9-5-13-1,14 1 102-15,-16 10-103 0,3 4 16 0,-3-7-11 16,-2 11 29-16,3 0-4 0,7 0 69 0,-8 0-79 15,-6 20 60-15,4-20-5 0,-12 24-11 16,0 4 51-16,0-13-106 16,0 2-11-16,0-1-9 0,0 3-17 0,-19-2 15 15,19 13 3-15,0-17-8 16,-17-2-22-16,17-1 14 0,0-3-47 0,0-7-123 47,0 0 76-47,0-28 200 0,0 5-81 0,23 23-9 0,-23-23-20 0,37 1 67 0,-24 22-3 0,-1 0-11 15,0 0 20-15,7 0 10 16,-6 0 24-16,10 25 138 0,-17-8-101 0,2 3 6 16,1 2-4-16,2 2-30 0,-5 25 131 15,-5-24-121-15,-1 2 67 0,0-2-107 16,0 0-15-16,-26 0-32 0,-5 10-66 16,15-20 48-16,-3 2-185 0,-2-17-76 15,-1 0-127-15,-27 0-973 0,23-27 423 16,-1 27-211-16,3-35 110 0,-1 10 230 15</inkml:trace>
  <inkml:trace contextRef="#ctx0" brushRef="#br1" timeOffset="222787.5647">2192 3468 1606 0,'0'0'94'0,"0"0"30"0,0-16 96 16,0 16 64-16,0 0-12 0,0 0 417 0,0 0-323 16,0 0 0-16,0 0-34 15,0 0 19-15,0 0 150 0,0 0-306 16,0 0-1-16,0 0 63 0,0 0-74 0,0 0 79 16,0-17 125-16,0 17-165 0,0 0-88 15,0-13-20-15,0 13 5 0,0 0 90 16,0 0-85-16,0 0 52 0,0 24-7 15,23-24-34-15,-23 37-50 0,39 18-64 16,-8-22-21-16,-9 2 0 0,-5 3 0 16,-6 5 0-16,34 33 0 0,-15-42 0 15,-9-1 0-15,0-4 0 0,-3-3 0 16,3-7 0-16,15-10 0 0,-23-6 0 16,-9-1 0-16,6-2 0 0,-2-26 0 15,9-17 0-15,-8 24 0 0,-3-17 0 0,0-6 0 16,-3-6 0-16,-3 5 0 15,0-65 0-15,0 60 0 0,-36-1 0 0,36 2 0 16,0 5 0-16,-19 8 0 0,19-11 0 16,0 31 0-16,0-2 0 15,0 9 0-15,0 4 0 0,0 3 0 0,0 0 0 16,0 0 0-16,0 0 0 16,24 0 0-16,-24 19 0 0,0-19-114 0,18 13-166 15,-18-13-205-15,0 0-317 0,0 0-339 16,0 0-1668-16,0-17 1563 0,0 17 452 15</inkml:trace>
  <inkml:trace contextRef="#ctx0" brushRef="#br1" timeOffset="223369.2416">2942 3430 1530 0,'0'-8'139'0,"0"8"40"16,0-4 94-16,0 4 439 0,0 0-269 16,0 0 56-16,0 0-1 0,0 0-29 15,0 0-73-15,0 0 355 0,20 0-368 16,-20 0-56-16,29 0-87 0,-9 0-51 15,-3 0-77-15,40 0 4 0,-26 0-111 0,-3-20-13 16,-2 20-20-16,8 0-17 16,31-18-140-16,-45 18 39 0,0-13-71 15,-3 13-106-15,-3 0-40 0,-11 0-56 0,2 0-699 16,-5 0 377-16,0 0-170 0,-32 20 5 16,32-20 78-16</inkml:trace>
  <inkml:trace contextRef="#ctx0" brushRef="#br1" timeOffset="223573.9583">2965 3592 3891 0,'0'1'183'0,"0"2"84"15,23 1 119-15,-7-3 129 0,20 1 431 16,-12 0-617-16,6-1-135 0,4-1-211 15,1 0-81-15,33 0-388 16,-39-18 176-16,-2 18-467 0,-4 0-227 0,-2-17-269 16,-7 17-24-16</inkml:trace>
  <inkml:trace contextRef="#ctx0" brushRef="#br1" timeOffset="223872.0153">3734 3058 3191 0,'0'0'305'0,"16"0"79"16,-6 0 704-16,-10 0-602 15,9 0 15-15,-3 26 7 0,1-26 64 0,1 0-114 16,6 63 146-16,-6-32-510 15,1 8-94-15,4 3 0 0,-4 0 0 16,-2 53 0-16,-7-49 0 0,0-3 0 0,26 1 0 16,-26-5 0-16,20-5 0 0,-3 23 0 15,0-36-185-15,-17-5-142 0,15-5-254 16,-15-2-278-16,17-9-1375 16,-17 0 919-16,12-25 127 0,-5 25 397 0</inkml:trace>
  <inkml:trace contextRef="#ctx0" brushRef="#br1" timeOffset="224192.352">4404 2994 2507 0,'0'-2'114'16,"0"-2"96"-16,0-3 688 0,18 7-353 16,-18 0-14-16,0 20-54 0,15-3 21 15,-15 0-40-15,16 28 333 0,-16-12-518 0,0 5-32 16,25-6-34-16,-25 12-25 0,22 47 7 16,-22-38-153-16,22-8-27 0,-22-5-19 15,0-3-36-15,17 5-65 0,-17 9-275 16,14-32 82-16,-14-6-223 0,7-3-34 15,-7-1-115-15,5-8-957 16,-5-1 615-16,0 0-4 0,0-29 224 0,0 29 129 16</inkml:trace>
  <inkml:trace contextRef="#ctx0" brushRef="#br1" timeOffset="224659.3263">4461 3077 2757 0,'-8'0'80'16,"-6"0"81"-16,-9 0 440 0,13-22-279 15,8 22 0-15,-9-22-47 0,7 22-81 16,0-24 0-16,4-5-97 0,0 15 11 16,21-1-41-16,-21 2 157 0,0 2-184 15,29 0 8-15,7-5 82 0,-16 6-63 0,4 1 47 16,2 3-156-16,0-7 56 0,27 10 98 15,-32 1 100-15,-1 1-152 0,-3 1-1 16,-1 21 3-16,-7-21-40 0,4 60 132 16,-12-37-75-16,-1 6-10 15,0 1-53-15,0 1 51 0,-25 35 53 0,-8-37 11 16,16 3-62-16,0-3 4 16,3 0-15-16,-8-1-34 0,-6 16 32 0,17-22-42 15,3-4 0-15,0-2 2 16,8 1-17-16,-10 3 53 0,10-12-60 0,0-3 5 15,0 0-42-15,0-4 46 16,26-1-2-16,2 0 42 16,-11 0-27-16,5 0 15 0,0 0 25 0,2 0 67 15,26 0 264-15,-25 27-231 0,-7 0-51 0,8-8-68 16,0 5-35-16,0 2 0 16,29 20 0-16,-31-21 0 0,8-3 0 0,0 9-116 0,-9-13-162 15,18 4-904-15,-29-15 284 0,4-3-325 16,-2-4-298-16,-7 0 169 0,5-26 317 15</inkml:trace>
  <inkml:trace contextRef="#ctx0" brushRef="#br1" timeOffset="253849.6461">3875 4151 772 0,'-13'9'38'16,"2"0"42"-16,-5 4 43 0,-3-4 225 16,9-5-219-16,-5 3 33 0,7-3-12 0,-1-3 5 15,0 1 63-15,-5-2 117 16,6 0-133-16,2 0 23 0,0 0-34 0,2 0 42 16,-6 0 262-16,4 0-231 0,3 0-26 15,0 0-72-15,2 0 31 0,0 0-16 16,-6 0 139-16,6 0-201 0,1 0 23 15,0 16 8-15,0-16 19 0,0 18 29 16,27-18 147-16,5 0-212 16,12 0-65-16,15 0 30 0,16 0 16 0,134-22 98 15,-91 22-129-15,12-25-34 16,10 9 10-16,-2 16 45 0,130-40 114 0,-153 25-109 16,-6-1-1-16,-13 3-57 0,-16 4 2 15,-19 1-19-15,23-8-17 0,-59 12-1 16,-7 4 48-16,-12 0-52 0,1 0 2 15,-7-18-56-15,0 18 37 0,0 0 20 0,-19 0 2 16,19 0 5-16,-17-17 25 0,0 17-2 16,17 0-30-16,0 0-22 0,-14 0-22 15,14 0-9-15,0 0-120 0,0 0 104 16,0 0-4-16,0 0 86 0,0 0-94 16,0 0 12-16,0 0-61 0,0 19 51 15,0-19-4 1,-21 0-29-16,21 14-15 0,-16-1-80 0,-1-13 146 15,17 12-55-15,-17-12-3 0,17 9-4 0,-11-9-50 16,11 0-107-16,0 0 145 0,0 0 5 16,0 0 58-16,0 0-35 0,0 0 2 15,0 0 66-15,0 0 7 0,0 0 9 16,0 0 2-16,0 0 3 0,0 0-19 16,0 0-92-16,0 0 110 0,0 0 63 15,0 0-68-15,0 0 167 0,0-15-169 0,-16 15 52 16,16 0-70-16,0-8 27 0,0 8 0 15,-12-14 13-15,12 14 11 0,0 0 0 16,-12-8-31-16,4 4 32 0,8 4 21 16,0-3-16-16,0 3-5 0,0 0 7 0,0 0 2 15,0 0 10-15,0 18 80 16,0-18-52-16,0 0-15 0,0 17-34 0,0-17-2 16,0 13-33-16,0-13 16 0,0 0-2 15,0 0 30-15,0 0-61 16,0 0 26-16,0 0-21 0,0 0 92 15,0 0-66-15,0 0-3 0,0 0 33 0,-22 0-53 16,22 0 26-16,0 0-17 16,0 0 17-16,0 0-6 0,0 0 4 0,0 0 24 15,0 0-12-15,0 0 0 0,0 0-8 16,0 0-105-16,0 0 112 0,0 0-5 16,0 0 52-16,0 0-41 0,0 0 15 15,0 0-14-15,0 0 59 0,0 0-77 16,0 0-46-16,0 0 52 0,0 0-4 15,0 0 81-15,0 0-85 0,0 0 1 0,0 0-27 16,0 0 20-16,0 0 6 0,0 0 9 16,0 0-3-16,0 0 5 0,0 0-11 15,0 0 9-15,0 0-10 0,0 0-18 16,0 0 23-16,0 0 4 16,0 0-15-16,0 0 20 0,0 0-29 0,0 0 12 15,0 0 17-15,0 0-22 0,0 0 75 16,0 0-72-16,0 0-44 0,0 0 3 15,0 0 57-15,0 0-11 0,0 21 76 16,0-21-86-16,0 0 14 0,0 0-7 16,0 0-1-16,0 0 9 0,0-21-22 15,0 21 23-15,0 0-2 0,0 0-4 16,0 0 1-16,0 0-3 0,0 0 15 16,0 0-11-16,0 0 14 0,0 0-16 0,0 0 2 15,0 0 9-15,0 0-10 0,0 0-67 16,0 0 1-16,0 0 75 0,0 0-10 15,0 0 170-15,0 0-164 0,0 0 8 16,0 0 10-16,0 0-46 0,0 0 45 16,0 0-14-16,0 0-7 0,0 0-3 15,0 0 3-15,0 0-6 0,0 0 7 0,0 0 1 16,0 0-2-16,0 0-29 0,0 0 33 16,0 0-9-16,0 0 10 0,0 0 1 15,0 0 15-15,0 0-21 16,0 0 19-16,0 0-35 0,0 0-16 15,-17 0 38-15,17 0-3 0,0 0-10 0,0-21 87 16,0 21-80-16,0 0 6 0,0 0-27 16,0 0 23-16,0 0 0 0,0 0-38 15,0 0 5-15,0 0 27 16,0 0 9-16,0 0 3 0,0 0 18 0,0 0-29 16,0 0-1-16,0 0 3 0,0 0-41 15,0 0 37-15,0 0-48 0,0 0 107 16,0 0-55-16,0 0 79 0,0 0-92 0,0 0 5 15,0 0 8-15,0 0 5 0,0 0-9 16,0 0 8-16,0 0-45 0,0 0 31 16,0 0 25-16,0 0-18 0,0 0 4 15,0 0 1-15,0 0-49 0,0 0 38 16,0 0 2-16,-31 0 6 0,31 0 0 16,0 0-6-16,0 0 4 0,0 0 8 15,0 0 8-15,0 0-9 0,23 0-10 0,-23 0-3 16,0 0-5-1,0 0-48-15,0 0 63 0,0 0 7 0,0 0-58 0,0 0 102 16,0 0-108-16,0 0 1 0,0 0-197 16,0 0-103-16,0 0-944 15,0-24 345-15,0 24-207 0,0 0 143 16,-26-18 252-16</inkml:trace>
  <inkml:trace contextRef="#ctx0" brushRef="#br1" timeOffset="255559.536">18681 842 1421 0,'0'0'134'0,"-3"-23"84"0,3 23 88 16,0 0 101-16,0 0 411 0,0 0-332 15,0 0 24-15,0 0-85 0,0 0-78 16,0 0 436-16,0 0-371 15,0 0 98-15,0 0-214 0,0 0-15 0,0-17 139 16,18 17-231-16,-18 0-62 0,0 0-53 16,19 0-47-16,1 21-27 15,-1 25 0-15,0-18 0 0,7 4 0 0,2 6 0 16,30 41 0-16,-25-35 0 0,-1 0 0 16,1-6 0-16,-1-21 0 0,-4 17 0 15,22 14 0-15,-28-30 0 0,-3-4 0 16,-4-4 0-16,-1-10 0 0,-3 0 0 15,12 0 0-15,-13-19 0 16,-4-4 0-16,3-7 0 0,-2-15 0 0,-2 9 0 16,0-70 0-16,-5 43 0 0,0 3 0 0,-30-6 0 15,-7-52 0-15,18 61 0 0,-3 12 0 16,6 3 0-16,1-6 0 0,0 39 0 16,15 6 0-16,0-1 0 0,0 27 0 15,0 7 0-15,0-8-25 0,22 7-160 0,-22 0-143 16,22 46-1022-16,5-53 508 15,-10 18-225-15,2-6-58 0,2-5-141 0,29 20-407 16</inkml:trace>
  <inkml:trace contextRef="#ctx0" brushRef="#br1" timeOffset="255927.8655">19538 1046 1573 0,'0'0'125'0,"0"0"66"0,15 0 154 16,-15 0 52-16,12 0 89 0,-3 0 720 15,-9 0-787-15,3 0 23 16,-3 0-153-16,0 0 158 0,4 22 414 15,-4-22-502-15,0 0 26 0,0 22-82 0,0-22-76 16,0 0-105-16,0 29-108 0,0-21-14 16,0 2 0-16,0 7 0 15,0-1 0-15,0-5 0 0,21 34 0 0,-21-18 0 16,19-6 0-16,-19 6 0 0,18-2 0 0,-18-3 0 16,0 25 0-16,0-29 0 15,25-6 0-15,-25 1-13 0,0-8-172 0,19 3-692 16,-19-8 180-1,16 0-49-15,-16 0-146 0,0 0-288 0,0-30-43 0,0 5-642 16</inkml:trace>
  <inkml:trace contextRef="#ctx0" brushRef="#br1" timeOffset="256488.4486">19467 1135 3347 0,'-3'0'304'0,"0"0"123"0,-1 0 82 15,4-16-214-15,0 16 76 0,0 0 185 16,0 0-195-16,0 0-230 0,0 0-11 16,20-17-95-16,-20-2 18 0,23-1-60 15,-8 20-155-15,2-32 160 0,4 32 5 16,2-21-15-16,23-10 128 0,-19 31-142 0,-1 0-5 15,-3 0 10-15,-1 0 45 16,13 0-47-16,-20 0 29 0,-1 28-18 0,-6-28 63 16,-1 0-48-16,-4 39-4 0,-3-39 28 15,0 25-34-15,0-9-61 0,-30-16 112 16,30 25-28-16,-50 19 152 0,26-36-159 16,3 9-1-16,1-6 128 0,1-11-169 15,-10 22 28-15,20-13-34 0,1-9-13 16,8 0-48-16,0 0-77 0,0 0-45 15,28 20-184-15,-28-20 281 0,34 0 37 16,-9-22 36-16,-2 22 11 0,27-22 18 16,-26 22-88-16,-4 0 162 0,2 0 35 15,-3 0-16-15,-3 0 190 0,13 0 106 16,-18 20-102-16,-1-20-1 0,-1 0-27 0,-2 21-10 16,0-6 93-16,-6-15-187 15,-1 26 15-15,0 3 58 0,0-2-121 0,0-27-20 47,-20 36-9-47,2-1-26 16,18-22 9-16,-22 4-117 0,9-17 112 0,-16 25-14 0,13-16-6 0,-4 6-21 0,1-15-34 0,1 7-43 0,0-7-73 0,-10 0-617 15,15 0 269-15,4 0-170 0,5-27-51 16,2 27-417-16,2-45-977 0,29 30 1409 0</inkml:trace>
  <inkml:trace contextRef="#ctx0" brushRef="#br1" timeOffset="256777.6989">20112 1076 3118 0,'17'0'231'0,"-17"0"115"16,16 0 59-16,-16 0 740 0,16 0-642 0,-16 0 50 15,15 19-132-15,-15-19-60 0,14 0 9 16,3 40 172-16,-7-40-410 0,-2 25-82 16,1-5-36-16,0-1-14 0,-2 20 0 15,10 9 0-15,-11-36 0 0,1 25 0 16,-1-13 0-16,-1-3 0 0,9 18-272 16,-13-24-27-16,3-3-181 0,-3 4-144 15,2-6-136-15,1-7-261 0,6-3-1260 0,-10 0 1178 16,5-24 375-16</inkml:trace>
  <inkml:trace contextRef="#ctx0" brushRef="#br1" timeOffset="257307.4331">20163 1048 3941 0,'-14'0'141'0,"2"0"127"0,-6 0 396 15,14 0-370-15,-2 0-41 0,4 0 20 16,0 0-19-16,2 0 54 0,0 0-252 16,0 0-96-16,26-17 37 0,-26 17-5 15,32-18-4-15,10-1-124 0,-16 9 213 0,0 10-135 16,1-15 168-16,1 6-310 0,25-21 63 16,-29 30 107-16,-5 0 276 15,0 0-265-15,-4 0 7 0,2 0-81 0,-17 30 92 16,2-30 14-16,-2 21-4 15,0-21 14-15,0 26 21 0,-29 6 36 0,6-11-39 16,23-3 10-16,-30-1-54 0,14-1 8 16,-9 19-46-16,13-21 52 15,0-1-29-15,1-2-149 0,4-1 97 16,7-9 9-16,-12 13-129 0,12-14 2 0,0 0-38 16,0 0 247-16,22 0-220 0,9 0-15 15,-13-28 37-15,1 28 135 0,1-21 31 0,2 21 2 16,-2 0 5-16,15 0 61 0,-21 0 1 15,-5 0 5-15,-2 41-9 0,2-41 14 47,-6 20-4-47,-3 6 58 0,0-1-58 0,0-11 10 0,0 1 17 0,-23 2 40 0,-3 17 126 0,26-18-136 0,-30 1-10 16,8 3 3-16,1 6-114 16,-2-9-13-16,-24 12 137 0,25-26 3 0,1 16 24 0,1-12-188 15,3 0-65-15,-11-7-360 16,16-19 53-16,5 19-235 0,5 0-267 15,2-48-243-15,0 28 15 0,20-28-371 16</inkml:trace>
  <inkml:trace contextRef="#ctx0" brushRef="#br1" timeOffset="257609.9047">20869 1019 2552 0,'0'-3'130'0,"0"2"139"0,0-7 161 16,0 7 144-16,0 1 457 0,0 0-587 15,0 0-30-15,0 0-1 0,0 21 10 16,25-21 242-16,-25 17-418 0,25-1-39 15,-6-16-33-15,1 13-88 0,-1-13-33 16,26 14-83-16,-21-14-36 0,-1 0-57 16,1 0-67-16,-7 0-77 15,11 0-513-15,-19 0 144 16,-2 0-43-16,-2-19-211 0,-4 19-99 0,-1 0-82 16,0 0-738-16</inkml:trace>
  <inkml:trace contextRef="#ctx0" brushRef="#br1" timeOffset="257809.2296">20844 1399 5052 0,'28'0'76'0,"15"0"367"0,-19 0-122 15,3 0-72-15,3-19-112 16,-3 19 24-16,-2 0-268 0,30-19-550 15,-31 2-71-15,0 8-128 0,0 1-221 16,-3 8-60-16,-1-17 182 0</inkml:trace>
  <inkml:trace contextRef="#ctx0" brushRef="#br1" timeOffset="260758.3158">23202 717 2365 0,'18'0'108'0,"-18"0"121"16,0 0 142-16,0 0 438 0,0 0-337 15,0 0 40-15,0 0 45 0,0 0 161 16,0 0-505-16,0 0 80 0,0 0-28 0,0 0 272 16,20 0-39-16,-20 0-387 15,23 36 22-15,-2 16-133 16,-21-19 0-16,25 6 0 0,-13 4 0 15,3 64 0-15,-15-56 0 0,9-2 0 16,-9 1 0-16,5-4 0 0,-5-2 0 16,0 28 0-16,0-40 0 0,0 2 0 15,0-15 0-15,0-2 0 0,21 0-351 16,-21-17-133-16,0 0-296 0,15 0-274 16,-15-34-231-16,0 34-162 0,12-68-698 15</inkml:trace>
  <inkml:trace contextRef="#ctx0" brushRef="#br1" timeOffset="261301.6585">23184 672 2203 0,'-9'-5'403'15,"4"2"320"-15,1 0-420 16,-1 1 508-16,1-2-382 16,2 1-249-16,1-3 131 15,1-2 172-15,0 0-365 0,21-5 143 16,-21-5-180-16,25 8-39 0,4-7-146 16,14-4 102-1,-18 16 124-15,7-2-106 0,29-7 43 16,-30 8-152-16,1-1 267 0,25 5-150 15,-1-1-102-15,-33 3 128 16,17 20-12-16,-11 33 68 16,-19-38-83-16,0 23 165 15,-9 0-58-15,-1-19-65 0,-23 22 127 0,23-20-182 0,-30 0 17 16,14 1-104-16,-3 2 107 16,-2-1 1-16,-22 12 6 0,22-12-1 15,2-2-31-15,4 0-5 0,1-5-3 16,-7 3-26-16,15-9 11 0,4-1-7 15,2-2 7-15,0-1 16 0,0-2-14 0,24 15 69 16,-24-16-74-16,25 1-23 0,-9 5-19 16,4-4 72-16,13 9 67 15,-18-14-62-15,0 0 17 0,0 0 36 16,-1 0 105-16,-2 23-36 0,10 18 185 0,-11-17-309 16,4 17 60-16,-5-17-40 0,-1-1-20 0,12 30-136 15,-11-36-45-15,0 0-111 0,0-3-109 16,-1 1-194-16,1-9-134 15,15-6-1605-15,-13 0 1076 0,3 0 91 16,-2 0 558-16</inkml:trace>
  <inkml:trace contextRef="#ctx0" brushRef="#br1" timeOffset="261695.8513">24015 1166 2682 0,'0'0'136'0,"0"0"169"16,0 0 705-16,0 0-508 0,-16 0-40 0,16 0-10 15,0 0 32-15,0 0-21 16,0 18 344-16,0 3-500 0,0-21-30 16,0 21-115-16,0-7-57 0,0 25-68 15,0-22-37-15,0 1 0 0,0 1 0 16,0-1 0-16,13-1 0 0,-13 14-320 0,0-28-12 15,0 7-220-15,0-3-247 0,0-7-100 16,0 0-253-16,0 0-1269 0,21-25 1502 16,-21 25 356-16</inkml:trace>
  <inkml:trace contextRef="#ctx0" brushRef="#br1" timeOffset="262225.5566">23955 1166 3439 0,'-14'0'77'15,"2"0"73"-15,-1 0 315 0,6 0-41 16,-3 0-95-16,2 0-211 0,6 0-13 16,1 0-24-16,1 0 293 15,0-21-355-15,24 21-30 0,-24 0-109 0,25-26 109 16,-9 26-1-16,5-12-6 0,-1 0-60 15,28-3-62-15,-26 15 118 0,-1-12 1 0,3 7 89 16,-5 1-82-16,12-2 13 16,-21 6-28-16,-2 0 38 0,0 0-28 15,-5 0 23-15,-3 0-15 0,0 20 112 0,0 4-318 16,-24-24 231-16,24 22-82 0,-23-3 45 16,-6 23 238-16,15-28-215 0,-1-2 69 15,3-5-75-15,2 6-4 0,0 0-19 16,-1-6-239-16,11-7 92 15,-4 0-70-15,4 0-28 0,0 0-33 0,31 0-271 16,-31 0 370-16,29 0 71 0,-8 0 77 16,4 0 63-16,-2 0 65 0,29 0 205 15,-29 0-101-15,-3 0 56 0,3 0 16 16,-8 0-6-16,-1 0 12 0,9 31 53 16,-18-31-133-16,-1 24-106 0,0-24-8 15,-4 25 14-15,0 3-75 0,0-11-110 16,-22-17 145-16,22 18 19 0,-23-5-136 15,7 2 307-15,-23 13-153 0,15-14 263 0,-1-14-334 16,-1 0-1-16,-3 0 4 0,-30 0-172 16,30 0 58-16,2 0-186 0,-1 0-305 15,0 0-187-15,7 0-336 0,-8-28-694 16</inkml:trace>
  <inkml:trace contextRef="#ctx0" brushRef="#br1" timeOffset="264263.8885">21775 565 1565 0,'-4'-14'320'16,"4"14"249"-16,0 0-355 0,0 0 628 15,0 0 202-15,0 0-652 16,0 0 172-16,0 0-30 16,0 12-242-16,0 2 254 0,0 6 101 15,0-8-354-15,18 35 11 16,-2 12-239-16,-16-23-65 0,19 8 0 15,-6 3 0-15,12 51 0 16,-17-48 0-16,7-1 0 0,-4 2 0 0,2-7 0 16,14 32 0-16,-16-48 0 15,2-2 0-15,0 11 0 0,-4-18 0 0,-1-2 0 16,2-7-125-16,-6-10-183 0,1 0-182 16,-5 0-212-16,2 0-469 0,3 0-1621 15,4-24 1457-15,-6 24 572 0</inkml:trace>
  <inkml:trace contextRef="#ctx0" brushRef="#br1" timeOffset="264596.0286">22258 1151 1968 0,'0'0'75'16,"0"0"291"-16,0 0-28 0,0 0 17 16,0 0 92-16,0 0 39 0,14 0 408 15,-14 0-542-15,11 0 34 0,-11 0-20 0,0 0 145 16,10 0-102-16,-1 43 322 0,-9-25-550 16,0 11 18-16,0-6-104 15,0 46-63-15,0-50-32 0,0 2 0 16,0 18 0-16,0-23 0 0,0-3 0 15,0-3 0-15,0 2-114 0,18 2-264 16,-18-7-5 0,0 6-7-16,0-13-283 0,0 0-224 0,0 0-136 0,0-27-1223 15,0 5 1341-15,12 22 284 0</inkml:trace>
  <inkml:trace contextRef="#ctx0" brushRef="#br1" timeOffset="265110.5772">22247 1214 2621 0,'0'0'210'0,"-13"0"129"15,13 0 21-15,-5 0 90 0,5 0-15 16,-7 0 240-16,6 0-480 0,0 0-45 16,1 0 15-16,0 0-19 0,0-15 107 15,0-1-307-15,0-7 125 0,0 23-17 0,0-12 41 16,23 12 144-16,-10 0-234 15,0 0-61-15,1-39-23 0,5 39 78 16,-1 0 1-16,21 0-1 0,-13 0-35 0,-7-19 37 16,2 19 1-16,-5 0 3 15,-1 19 47-15,9-19 17 0,-12 18-19 0,-7-18 13 16,1 17 19-16,-6-17 16 0,0 33 18 16,0-16-77-16,0-5 10 0,-23 10 127 15,23-7-149-15,-24-1 27 0,-2 13-292 16,26-18 234-16,-23-1-35 0,23-3 203 15,-15-5-175-15,15 0-43 0,0 0-23 16,0 0-3-16,0 0-22 0,0 0-20 0,0-20-14 16,24 20-64-16,2-19 148 0,-10 19 20 15,1 0 78-15,2 0-49 0,23 0 43 16,-23 0-47-16,4 0 67 16,1 0-4-16,-1 0 10 0,-1 0 4 0,15 22 74 15,-22-1-144-15,-4-21 79 16,-2 27-16-16,-5-16 43 0,-4 18 133 15,0-9-151-15,-26 2 13 0,26-3-39 0,-39 3-16 16,-13 24-55-16,-9 3-45 16,-11-19-107-16,37-17-7 0,4-7-77 15,-1-1-221-15,0-2-156 0,6-3-326 16,-22 0-1426-16,19-22 523 16</inkml:trace>
  <inkml:trace contextRef="#ctx0" brushRef="#br1" timeOffset="279793.3302">24882 1063 1223 0,'0'-39'381'0,"17"39"-112"16,-17-14 86-16,0 14-71 0,0-15 127 0,0 15 528 16,0-11-480-16,0 11-76 15,0 0-65-15,0 0-23 0,0 0-37 0,0 0 262 16,0 0-330-16,0 0-11 0,0 0-30 15,0 23 33-15,0-23 268 0,0 23-211 16,0-23 31-16,0 26-68 0,0-11-49 16,0-1-76-16,0 20-72 15,0-1-5-15,0-13 0 0,0 3 0 0,0-4 0 16,0 10 0-16,0-11 0 0,0 7 0 16,0-18-40-16,0 9-129 0,0-5-123 15,0 18-683-15,0-24 383 16,0-3-114-16,0-2-141 0,0 0-144 0,0 0-1107 15,0-19 1342-15,0 19 270 0</inkml:trace>
  <inkml:trace contextRef="#ctx0" brushRef="#br1" timeOffset="280022.5205">24726 1155 2631 0,'0'0'119'0,"20"0"153"0,3 0 654 16,-5 0-422-16,-1 0-64 0,3 0-27 16,4 0-33-16,2 0-58 15,38 0-35-15,-36 18-219 0,3-18-54 0,2 0-49 16,-2 0 69-16,15 0-558 16,-25 0 159-16,-6 16-208 0,-2-16-212 0,-3 0-34 15,-5 0-217-15,3 0-608 0</inkml:trace>
  <inkml:trace contextRef="#ctx0" brushRef="#br1" timeOffset="280434.7276">25409 739 4383 0,'0'0'201'0,"0"0"59"16,0 0 165-16,0 0 508 0,0 0-533 16,0 0-72-16,0 0-118 15,45 23 225-15,-30-8-253 0,4 6-5 0,0 8-55 16,4 4-34-16,-2 8-41 0,25 42-47 16,-23-23 0-16,-4-22 0 0,0-3 0 15,1-4 0-15,12 10 0 0,-19-26 0 16,3-2 0-16,-5 0 0 0,1-8 0 15,-1-5 0-15,9 0 0 0,-9-33 0 0,-4 8 0 16,3-4 0-16,-2-24 0 0,-1-33 0 16,-7-33 0-16,0 69 0 15,-28-45 0-15,6 26 0 16,22 45 0-16,-17 0 0 16,4 15 0-16,13 9 0 0,0 0 0 15,0 30-40-15,0 2-139 16,23 13-707-16,-7 2-628 31,-16-27 498-31,13 0-63 0,-13 3-35 0,30 19-656 0</inkml:trace>
  <inkml:trace contextRef="#ctx0" brushRef="#br1" timeOffset="280709.8136">26026 955 2965 0,'0'0'388'0,"0"0"-62"0,0-21 180 15,0 21-54-15,0 0-81 0,0 0 114 16,0 22 220-16,19-22-311 0,-19 0-159 0,16 0-24 16,-16 0-11-16,15 25 189 15,-4-8-257-15,-11 4-46 0,8 5-102 16,-2 11 45-16,-6-14-38 0,7 28-26 15,1-32-41-15,-6-5-36 0,-1 2-76 16,4-4-94-16,1 12-537 0,-5-18 188 0,3-6-100 16,-4 5-152-16,2-5-137 0,4 0-11 15,1-51-527-15</inkml:trace>
  <inkml:trace contextRef="#ctx0" brushRef="#br1" timeOffset="281227.2547">26020 819 3329 0,'-11'0'501'0,"1"0"-123"15,-1 0 119-15,7 0-74 0,-7 0-151 16,9 0-138-16,2 0 63 0,0 0-77 16,0 0-21-16,26 0-70 0,-26 0-316 0,35 0 277 15,-14 0 30-15,27-24 253 16,-23 24-313-16,4 0-59 0,-5 0 23 15,-6 0 68-15,23 0-6 0,-23 0 10 16,-7 0 192-16,1 0-182 0,-8 0 38 0,7 26-71 16,-11-26 60-16,0 27 18 0,0-8-81 15,0-19 41-15,-25 41 131 0,4-41-14 16,21 15-54-16,-26 0-28 0,26-1 16 16,-41 18-8-16,28-25-39 0,2 3-13 15,11 8 2-15,-14-13 16 0,14-2-77 16,-12 0-45-16,12 1-7 0,0-4 52 15,27 0-19-15,-27 0-123 0,44-19 101 16,-30 19 57-16,-1-21 58 0,8 21-18 16,0-13 36-16,0 13 59 15,12 0 205-15,-14 0-166 0,0 0 20 0,-2 0-10 32,-1 22-2-32,-3 6 47 0,-13-28-94 0,2 29 5 0,-2-8-14 15,-23 12 20-15,4 1-13 0,-18 10 64 0,17-24-100 16,2 0-55-16,-2-2 29 0,-4-1-16 15,-3 5-84-15,8-13 26 0,2-4-60 0,0-2-51 16,-3-3 45-16,7 0-208 0,-12-21-769 16,21-3 512-16,4 24-181 15,0-21-45-15,0 21 27 0,22 0-269 0,16-35-383 16,-19 22 1041-16</inkml:trace>
  <inkml:trace contextRef="#ctx0" brushRef="#br1" timeOffset="281628.9586">26586 890 1163 0,'7'-8'158'0,"0"8"113"15,-3 0 88-15,4-19 398 0,-4 19-407 16,-2 0 89-16,0 0-13 0,-2 0 35 15,0 0 234-15,0 0-472 0,0 0 70 16,0 31 15-16,0-31-52 0,0 0 74 0,-20 29 15 16,20 0-212-16,0-14-16 0,-13-1-31 15,13 10 99-15,-9 22-80 0,9-27-114 16,-10 4-71-16,10-2 99 0,0 0-18 16,0-1 43-16,0 9-47 0,0-10 12 15,21-12 50-15,-21 4-72 0,23 0-16 16,6 9-147-16,-14-12 118 0,1-1-9 31,1-5-12-31,0 8-30 0,2-10 7 0,18 0-257 0,-15 0 133 0,-2 0-55 0,-3 0 99 16,-2-22-62-16,12 22-152 0,-19-19 140 15,2 19-63-15,-8-17-102 0,1 2-104 16,-3 15-62-16,0-17-383 0,0 17 392 16,-19-12 46-16,19 12 114 0,0-8 5 15</inkml:trace>
  <inkml:trace contextRef="#ctx0" brushRef="#br1" timeOffset="281980.3869">26649 1048 932 0,'-4'0'312'0,"2"0"-31"16,0 0 85-16,-1 0 393 15,-2 0-438-15,3 0 54 0,0 0 198 16,2 0-232-16,0 0 405 0,0 0-621 0,0-29 82 16,0 29-26-16,22 0 23 0,-22 0-79 0,34 0 51 15,-18 0-156-15,4 0-15 16,-2 0 4-16,0 0-19 0,23 0-26 15,-24 0-203-15,-5 0 171 0,-1 0-49 16,-2 0-44-16,-2 0 181 0,-3 0-407 0,-4 0 116 16,0 0-85-16,0 0-136 0,0 0-77 15,0-43-611-15,-22 43 530 0,22 0 46 16,-19 0 39-16</inkml:trace>
  <inkml:trace contextRef="#ctx0" brushRef="#br1" timeOffset="282265.7351">26641 843 2454 0,'0'0'126'0,"0"0"133"16,0 0 729-16,0 0-446 16,0 0-325-16,26 17 68 0,-8-17-67 0,3 0-135 15,25 17 299-15,-21-17-375 16,2 0 21-16,0 14-186 0,-2-14-34 16,17-19-759-16,-25 19 296 0,-4 0-142 0,-4-16-88 15,0 16 51 1</inkml:trace>
  <inkml:trace contextRef="#ctx0" brushRef="#br1" timeOffset="288852.1132">1852 5439 3059 0,'0'0'94'0,"0"0"70"15,-23 0 409-15,23 21-232 16,0-21-2-16,0 17-44 0,0-4 2 0,0 4-24 16,70 23 388-16,-70-10-289 15,36 4 2-15,-36 5-26 0,40 1 59 16,5 37 82-16,-28-43-384 0,-17 1-105 0,26-5 0 15,-11-5 0-15,9-4 0 16,4 4 0-16,-15-18 0 0,-2-5 0 0,1-2 0 16,1 0 0-16,12-50 0 0,-17 24 0 15,7-8 0-15,-1-8 0 0,-3-4 0 16,-2-5 0-16,6-58 0 0,-12 53 0 0,0 3 0 16,-3 5 0-16,0 4 0 15,0-20 0-15,0 44 0 0,-24 5 0 16,24 4 0-16,0 5 0 0,0 6 0 0,0 0 0 15,0 18 0-15,0-18 0 0,0 28 0 16,0-11-115 0,0 27-478-16,0-18-72 0,0 3-24 0,19-2-216 15,-19-1-186-15,0 1-98 0,23 19-935 0,-23-21 1507 16</inkml:trace>
  <inkml:trace contextRef="#ctx0" brushRef="#br1" timeOffset="289173.5144">2473 5707 1458 0,'0'-17'302'16,"0"-5"-54"-16,22 22 135 0,-22-17 36 15,0 17 89-15,20-13 614 0,-20 13-684 16,0-6-26-16,0 6-34 0,0 0 30 0,0 0 42 15,19 19 390-15,-19 8-476 16,0-8-123-16,0 2-97 0,0 2-68 0,0 27-76 16,0-25 0-16,0 4 0 0,0-4 0 15,0 0 0-15,25 2 0 16,-1 26 0-16,-24-33 0 0,0-3 0 16,18-1 0-16,-18-3 0 0,0-1 0 15,0-5-135-15,0-5-208 16,0-2-209-16,0 0-237 0,0 0-195 0,-18-19-1211 0,18-8 1078 15,-15 6 187-15,15 1 323 0</inkml:trace>
  <inkml:trace contextRef="#ctx0" brushRef="#br1" timeOffset="289691.1964">2494 5672 2591 0,'-26'0'241'16,"26"0"128"-16,-17 0 180 0,17 0 15 15,-33 0-87-15,19 0 222 0,14 0-382 16,0-13-19-16,0 13 13 0,0 0-110 16,26 0 49-16,-26-8-181 0,0 8-19 15,0 0-12-15,0 0-3 0,25-9-15 0,4-1-27 16,-29 5 1-16,39-2 5 16,-16 2 30-16,0-7-34 0,28 2-2 15,-36 5-37-15,-15 1 41 0,22 3 2 16,-5-1 1-16,-17 2-2 0,22 0 2 15,-17 19 7-15,6-19 9 0,8 29 27 16,-19-12-9-16,0 23 49 0,-31-15-61 16,31-3 23-16,-36 5-18 0,14-5-61 0,4-2 39 15,-14 18-35-15,18-21 82 0,14-9-54 16,-18 1-23-16,18-4-16 16,0-5-155-16,0 0 69 0,0 0-13 0,0 0-6 15,21 0 5-15,-21-18 36 0,37 18 12 16,-14-16 91-16,-3 16 14 0,7 0 33 0,-4-11 42 15,11 11 181 1,-5 0-113-16,-11 0 2 0,-8 25 14 0,-3-25 31 16,-7 34 31-16,0 10 180 15,0-20-293-15,-19 3-76 0,19-3-44 0,-27 5 0 16,0 26 0-16,12-35 0 0,1-1 0 16,1-1 0-16,-2-10 0 0,2 5 0 15,-2-3 0-15,-2-10-106 0,7 0-138 16,-1-21-159-16,11 21-240 0,-8-35-760 31,7 18 542-31,-5 2 44 16,-6-2-212-16,12 3-3 0,0-3 250 0</inkml:trace>
  <inkml:trace contextRef="#ctx0" brushRef="#br1" timeOffset="290052.0934">2928 5671 1981 0,'0'-5'98'16,"0"-4"110"-16,29 3 117 0,-29 4 547 15,0 2-428-15,19 0-25 0,-19 0-48 0,0 0-53 16,0 0 138-16,0 0-255 16,0 17 10-16,0-17-63 0,0 16 95 0,0-16-11 15,0 37 213-15,0-20-271 16,0 1-21-16,0 3 1 0,0 1 38 15,0 23 132-15,0-20-208 0,0-4-44 16,0 3-44-16,0 1-22 0,0 4-6 16,0 14 0-16,0-24 0 0,0-1 0 0,0 1 0 15,25-9 0-15,3 1 0 0,2-6 0 16,-13-4-15-16,-1 0-51 0,1-1-76 16,11 0-84-16,10 0-373 0,-27 0 245 15,0-16-65-15,2 16-105 16,-2 0-46-16,4 0-847 0,-15 0 656 0,0 0-196 15,0 0 154-15,0-15 130 0,0 15 219 16</inkml:trace>
  <inkml:trace contextRef="#ctx0" brushRef="#br1" timeOffset="290319.9099">2968 5893 1833 0,'0'0'109'0,"-20"0"124"16,20 0 102-16,0 0 108 0,0 0 583 16,0 0-526-16,0 0-133 0,0 0-35 15,0 0-2-15,0 0-19 16,0-10 287-16,21 10-381 0,-21 0-114 0,33-14-14 16,-14 14-34-16,22 0-22 0,-21 0-42 15,-1 0-35-15,-4 0-84 0,-3 0-67 16,-12 0-150-16,0 0-490 0,8 0 322 15,-8 0-95-15,0 0-80 0,0 0-162 16,0 0-15-16,-23 0-476 0,23 0 999 16</inkml:trace>
  <inkml:trace contextRef="#ctx0" brushRef="#br1" timeOffset="290506.3283">2912 5666 5052 0,'14'20'91'16,"-14"-20"176"-16,36 18 659 0,-24-18-490 15,10 0-161-15,3 0-136 0,1 0-107 16,32 0-199-16,-30 0-187 0,3-17-187 16,6 17-307-16,-10-16-263 0,-5 16-185 15,10-18-865-15</inkml:trace>
  <inkml:trace contextRef="#ctx0" brushRef="#br1" timeOffset="290837.1496">3402 5738 2984 0,'0'0'142'0,"0"16"197"16,0-16 113-16,19 0 162 0,-1 13 483 16,-18-13-583-16,25 0-93 0,-7 0-61 15,0 0-76-15,31 0-5 0,-24 0-241 16,2-18-16-16,-1 18-26 0,2 0-26 15,-5-14-7-15,17 14-318 0,-22-13 51 16,-6 13-174-16,-2 0-67 0,-5 0-217 0,-3 0-1066 16,-2 0 810-16,0 0 97 15,-25 19 287-15</inkml:trace>
  <inkml:trace contextRef="#ctx0" brushRef="#br1" timeOffset="291007.1832">3468 6021 4280 0,'0'0'156'0,"33"0"85"0,-11 0 51 15,4 0 33-15,30 0-63 0,-27 0-216 0,0 0-45 16,-5-18-86-16,0 18-118 0,11-17-1054 16,-22 17 220-16,-3-15-67 0,-3 15 226 15,0-10 209-15</inkml:trace>
  <inkml:trace contextRef="#ctx0" brushRef="#br1" timeOffset="291443.204">4183 5541 3367 0,'0'-4'314'0,"0"0"47"0,0 4 85 16,0 0-26-16,-24 0-130 0,5 26 309 16,-1-26-278-16,20 24-10 15,0-10-14-15,0 6-25 0,0 3-71 16,-20 29 52-16,20-26-165 0,22 1-2 16,-22 6-5-16,0-4 11 0,0 17 27 0,41-25-96 15,-41-4-12-15,26-1-28 0,-8-6 19 0,14-2 11 16,9-6-27-16,-17-2-51 15,-5 0-16-15,8 0-83 0,-4-31-44 16,22 0-210-16,-24 8 255 0,-3-3 15 0,-4-3 17 16,-2-4-59-16,-6 3-8 15,-4-40-267-15,-2 31 284 0,-31 0 16 0,31 1 56 16,-41 3 43-16,-2-23 96 16,12 39 40-16,-10 5 57 0,18 14 37 0,-10 0 79 15,1 21-21-15,-24 28 56 0,32-22-236 16,5 2-34-16,19 4-80 0,-10-4 44 15,10 31-319-15,0-33 35 0,21-7-395 16,-2 0-177-16,4-1-307 0,2 0-9 16,37-5-229-16</inkml:trace>
  <inkml:trace contextRef="#ctx0" brushRef="#br1" timeOffset="291774.6916">4736 5774 2834 0,'7'8'80'16,"6"-8"76"-16,-9 9 159 0,-2-4 189 15,0 7 228-15,-2-9-451 0,0 2-150 0,0 4 15 16,-24-2 125-16,24 1-147 0,-17 0 35 16,17-4-155-16,0-3 1 0,-17 0-8 15,17-1 8-15,-11 0-9 0,2 0-1 16,9-26-27-16,-11 26 4 15,7-17-25-15,4 17 1 0,0-20-33 0,0 4 79 16,0 16 2-16,0-12 22 16,0 12 17-16,21-5-38 15,-21 5 19-15,17 0-19 0,-17 0 41 0,0 20-40 0,18-20 5 16,-7 19-85-16,-11 2-55 0,7-21-115 16,-7 16-162-16,15-16-192 0,2 11-906 15,-10-11 695-15,5 0 90 0,-1 0 184 16</inkml:trace>
  <inkml:trace contextRef="#ctx0" brushRef="#br1" timeOffset="292172.0833">4929 5317 4302 0,'0'0'370'0,"0"0"-24"0,0 0 228 0,0 20 52 15,0-20 2-15,0 27 397 16,22-12-795-16,-22-15-140 0,36 0-90 16,-18 0 0-16,5 0 0 0,28 0 0 15,-22-22 0-15,-2 22 0 0,-1 0 0 16,-13 0 0-16,31-20 0 0,-25 20 0 16,-2 0 0-16,-7 0 0 0,-2 0 0 0,-3 0 0 15,7 0 0-15,-12 23 0 0,0-23 0 16,0 25 0-16,0-25 0 0,-20 29 0 15,20-29 0-15,0 22 0 0,0 0 0 16,-16-2 0-16,16-11 0 0,0 34 0 16,0-16 0-16,0 7 0 0,0-8 0 0,0-5 0 15,28 24 0-15,-28-19 0 16,23 3 0-16,-23-6 0 0,34 0 0 16,-34-4 0-16,16 20 0 0,-16-27-17 15,0-1-152-15,24-5-146 0,-24-1-239 16,0-2-870-16,0-3 518 0,0 0 18 15,0 0-147-15,0-18-81 0,0 18 289 16</inkml:trace>
  <inkml:trace contextRef="#ctx0" brushRef="#br1" timeOffset="292358.0388">5033 5597 4408 0,'0'0'180'0,"0"0"134"16,0 20 227-16,28-20 177 0,-10 35 545 15,11-35-859-15,-2 0-176 0,0 0-122 16,7 0-77-16,0 0-29 0,32 0-105 16,-26-18-227-16,-12 18-209 0,-6-19-300 15,1 19-153-15,-9-19-133 0,11-1-1399 16,-14 20 1578-16,-4-13 359 0</inkml:trace>
  <inkml:trace contextRef="#ctx0" brushRef="#br1" timeOffset="292724.3709">5616 5571 3427 0,'3'0'105'0,"-1"0"159"0,-2-21 143 16,0 21 135-16,0 0 58 0,0 0 512 16,0 0-528-16,21 0-98 0,-21 0-158 15,23 0-56-15,-7 0-208 0,-4 27-64 16,-12 0 0-16,17-8 0 0,-4 4 0 0,-13 0 0 15,32 29 0-15,-16-24 0 16,-1-2 0-16,-1-11 0 0,3 6 0 16,15 10 0-16,-18-20 0 0,1-3 0 0,-3-2 0 15,-1-6 0-15,1 0 0 16,-1-22 0-16,-6 22 0 0,2-32 0 16,-4 6 0-16,2-3 0 0,-3-41 0 15,-2 35 0-15,0-5 0 0,0-4 0 0,0 2 0 16,0 4 0-16,0-18 0 0,-17 32 0 15,17 3 0-15,0 8 0 0,0 6 0 16,0 7 0-16,0 0 0 0,0 19-107 16,0-2-249-16,0 3-365 15,0 4-445-15,0 32-2076 0,0-27 1915 0,0 0 445 16</inkml:trace>
  <inkml:trace contextRef="#ctx0" brushRef="#br1" timeOffset="303705.576">27371 899 2741 0,'0'0'97'0,"0"0"431"15,0 0-120-15,0-17 36 0,0 17-61 0,0 0-36 16,0 0 189-16,0 0-300 16,0 0 84-16,0 19-15 0,0-19 44 0,0 36-1 15,0 4 174-15,0-40-245 0,0 18-96 16,0 7-71-16,0-1-51 0,19 3-59 16,-19-6 0-1,0-1 0-15,14 16 0 0,-14-11 0 0,0-13 0 0,9 20-81 16,-9-26-185-16,5-1-62 0,-5-2-197 15,0-2-131-15,0 10-869 0,0-11 591 16,0 0-155-16,0 0 83 0,0-20 134 16,-20 20 287-16</inkml:trace>
  <inkml:trace contextRef="#ctx0" brushRef="#br1" timeOffset="303862.5245">27229 1053 4422 0,'0'0'299'15,"0"0"-41"-15,25 0 146 16,-5 25 9-16,7-25 74 0,47 0 304 0,-32 0-611 16,4 0-103-16,3 19-127 0,0-19-157 15,-4 0-241-15,28 20-1079 0,-42-20 320 16,-6 12-101-16,-1-12 81 0,-6 0 375 0</inkml:trace>
  <inkml:trace contextRef="#ctx0" brushRef="#br1" timeOffset="304370.5055">29266 722 2119 0,'0'0'156'0,"0"0"116"15,0 0 147-15,0-26 553 0,0 26-498 0,0 0-77 16,0 0-8-16,0 0 530 0,0 26-430 16,0-4-5-16,18-22-94 0,-18 0-44 15,16 29-17-15,-16-11-293 0,0-18-36 0,0 23 0 16,0 11 0-16,0 32 0 0,0-27 0 15,0 4 0-15,0-3 0 0,0 9 0 16,0 9 0-16,0-34 0 0,0 1 0 16,0-8 0-16,0-3-52 0,0-2-166 15,0 10-736-15,0-20 179 0,0 1-203 16,15-3-191-16,-15 0 5 0,10-21-878 16,-10 21 1490-16</inkml:trace>
  <inkml:trace contextRef="#ctx0" brushRef="#br1" timeOffset="304924.6291">29165 727 2895 0,'-2'-25'164'0,"2"25"513"15,0-37 86-15,0 37-513 0,0-13 178 16,0 1-307-16,0-2 60 15,16 7 159 1,3-3 195-16,-19 4-435 0,29-3-122 16,3-4 16-16,-12 9 168 0,25-7-201 15,14 1 91 1,-28 10 0-16,33 0-67 0,-2 0-91 16,-35 0 199-16,-7 0-83 0,15 0 18 15,-23 0-106-15,-3 0 100 0,0 28-34 16,-8 26 89-1,-1-54-27-15,0 48 134 0,0-24-100 0,-25-3 0 16,25 3 0-16,-26-13 11 16,-7 43 94-16,13-26-156 0,0 0-38 0,-2-2 42 15,2 0-29-15,1-1 13 0,-15 23 51 0,19-32-64 16,4-16 34-16,0 0-41 16,4 0 6-16,2 0-38 0,5 0 11 15,0 0-38-15,0 0-18 0,19 27-10 16,-19-27-8-16,44 0-4 0,17 0 100 15,-23 0 9-15,-22 0 33 16,0 16 23-16,-2-16 64 0,6 18 184 16,-12 6-144-16,-2-9-37 0,0 8-83 15,-1 7 11-15,-3-6-62 0,6 23 0 16,-3-19 0-16,1-6 0 0,1 0 0 16,5-8 0-16,-1-14 0 0,18 20-10 0,-12-20-181 15,-3 0-155-15,4 0-245 16,-2 0-212-16,16 0-1223 0,-15 0 945 0,-2-21-92 15,2-4 291-15,1 25 230 16</inkml:trace>
  <inkml:trace contextRef="#ctx0" brushRef="#br1" timeOffset="305260.8506">30026 1020 2088 0,'0'-19'93'16,"0"13"69"-16,0 5 118 0,0 1 154 16,0 0 564-16,0 0-511 0,-20 0-95 15,20 0-116-15,0 25 51 0,-15-7 288 16,15-18-282-16,0 30-99 0,-13-12-18 16,13 24-2-16,-8-26-20 0,-2 26 159 15,6-21-250-15,4 1-25 0,-4 0-18 16,4-3-6-16,-1 34 80 0,1-38-97 15,0 2-43-15,0 2 6 0,27-7 1 16,-27-3-7-16,23-6-122 0,5-3-20 16,-11 0-63-16,1 0 39 15,-1-20-119-15,20 20-402 0,-19 0 245 0,-3 0 33 16,2 0-45-16,-2 0-146 0,-2 0-72 0,8-26-887 16,-13 26 807-16,-3 0 149 15,1-24 104-15,-6 24 211 0</inkml:trace>
  <inkml:trace contextRef="#ctx0" brushRef="#br1" timeOffset="305536.738">29999 1212 1598 0,'0'0'108'0,"0"0"94"15,0 0 71-15,0 0 76 0,0 0 302 16,0 0-288-16,0 0-28 0,19 0 13 16,-19 0-22-16,14 0-99 0,9 0 83 15,-8 0-270-15,-2 0-27 0,5 0-35 16,-3 0 54-16,16 0-67 0,-16 0-28 16,-2 0-77-16,-3 0-71 0,2 0-165 15,-5-20-53-15,2 20-544 0,-8 0 530 16,0-18-177-16,-1 18 76 0,0 0-40 0,0-14-33 15</inkml:trace>
  <inkml:trace contextRef="#ctx0" brushRef="#br1" timeOffset="305736.8806">30052 1044 3327 0,'-2'0'360'0,"2"0"68"15,0-19 92-15,0 19-52 0,27 0-120 16,7 0 144-16,-10-15-260 0,5 15-104 16,3 0-128-16,2 0 87 0,28 0-680 15,-35 0 297-15,-3-23-466 16,-2 23-81-16,-7 0-332 0,-4 0-88 0</inkml:trace>
  <inkml:trace contextRef="#ctx0" brushRef="#br1" timeOffset="306485.8416">28047 587 2691 0,'8'-7'494'0,"-8"4"-96"0,0 3 145 0,0 0 267 16,0-1-191-16,0-1-243 15,0 2-68-15,0 0 310 0,0 0-435 16,0 22 84-16,0-22-8 0,17 44 205 16,-17-25-356-16,0 10-55 0,0 0-53 15,17 41 0-15,-7-36 0 16,-10 13 0-16,9 0 0 0,-9 3 0 15,13 36 0-15,-11-45 0 0,4 6 0 16,-3-6 0-16,0-15 0 0,2 0 0 0,5-6 0 16,4 0-463-1,-1-16-894-15,-10-4 550 16,0 0-332-16,3-19-17 0,7 2-1133 0,-5-14 1663 16</inkml:trace>
  <inkml:trace contextRef="#ctx0" brushRef="#br1" timeOffset="306837.0374">28395 990 2290 0,'0'0'88'15,"0"0"72"-15,0 0 103 0,0 0 81 0,0 0 8 16,-13 0-22-16,13 0 226 15,0 0-309-15,0-31 1 0,0 31-61 0,0 0 27 16,0 0 215-16,0 47-178 16,0-47 15-16,0 24-16 0,0 11 8 0,0 6 188 15,0-21-291-15,0 2-15 0,0 3-22 16,0-4 28-16,-16-1-77 16,16 1-59-16,0-1-6 0,0-3 24 0,0 5 95 15,0-15-126-15,0 14 4 0,26-20-54 16,-26 15-150-16,27-13-81 0,-10-3-143 15,3 0-137-15,23-24-494 0,-21 24 452 16,0 0-42-16,-1-24-29 16,-2 24-90-16,14-18-590 0,-20 4 817 0,-2 14 130 0,-1-13 215 15</inkml:trace>
  <inkml:trace contextRef="#ctx0" brushRef="#br1" timeOffset="307234.8556">28376 1135 1919 0,'0'0'85'0,"0"0"99"15,0 0 105-15,0 0 514 0,0 0-437 16,0 0 70-16,0 0-69 0,0 0 25 16,16-40 232-16,1 40-406 0,-17 0 5 15,25 0 12-15,-12 0-78 0,4 0-36 16,18 0-42-16,-20 0-38 0,5 0-23 15,-1 0-59-15,-2 0 23 0,10 0-74 16,-15 0-29-16,-5 0-63 16,2 0-66-16,-6 0-46 15,-3 19-38-15,0-19-731 0,0 0 437 0,0 0-113 16,-19 0 183-16,19 0-287 0</inkml:trace>
  <inkml:trace contextRef="#ctx0" brushRef="#br1" timeOffset="307472.3644">28449 979 3069 0,'0'0'36'16,"21"-19"51"-16,-6 19 683 0,-3-16-347 0,0 16 123 15,3 0-342-15,2-23-158 16,15 13 62-16,-17 10 49 0,-2-9-151 16,1 9-41-16,-5 0-124 0,-2 0-215 15,-3 24-1111-15,-2-24 365 0,-1 0 127 16,-1 0 310-16</inkml:trace>
  <inkml:trace contextRef="#ctx0" brushRef="#br1" timeOffset="340134.6924">19969 11070 1993 0,'0'-6'122'0,"0"2"98"0,0 1 89 15,0-4 597-15,0 7-458 0,0-3 18 16,0 0-83-16,0 2-29 0,0 1 448 16,0 0-543-16,0 0 39 15,0 17 233-15,0-1-257 0,0-16-16 16,0 26 0-16,0-26-82 0,25 56-44 15,-2-34-130-15,-8 8-2 0,0 3 0 16,1 6 0-16,2-4 0 0,22 38 0 16,-25-36 0-16,0 0 0 0,1-9 0 15,-1-3 0-15,16 11 0 0,-23-24 0 16,5-5 0-16,1-6 0 0,2-1 0 16,-3 0 0-16,16-55 0 0,-18 27 0 15,5-8 0-15,-3-8 0 0,-2-1 0 16,-4-69 0-16,-7 55 0 0,0-1 0 0,0 0 0 15,0 7 0-15,-26 9 0 16,26-26 0-16,0 47 0 0,-18 9 0 0,18 5 0 16,0 9 0-16,0 0 0 0,-12 21 0 15,12-21 0-15,0 34 0 0,0-12-121 16,0 4-190-16,0 34-1116 0,0-31 218 16,0 1-294-16,0 8 67 0,0-10 203 15</inkml:trace>
  <inkml:trace contextRef="#ctx0" brushRef="#br1" timeOffset="340500.3666">20769 11389 1174 0,'0'-13'57'0,"20"13"55"0,-20-15 49 16,16 15 57-16,-16-17 157 0,13 5-226 16,-13 12-22-16,0-10 61 0,0 6 48 15,0-3 319-15,0 7-260 0,0-3 41 16,0 3-2-16,0 0 36 0,-21 0-55 0,21 0 348 16,-21 0-316-16,21 18 14 0,-19-18-51 15,6 0-6-15,-14 24 129 0,14-3-258 16,-4-21-24-16,-5 22 16 0,8-5-28 15,1-1-48-15,-10 18-43 0,15-14-48 16,5-3 0 0,1 5 0-16,2-3 0 0,26 16 0 15,-26-19 0-15,33 3-42 0,-16-4-104 0,4-1-132 0,1-4-219 16,27 2-776-16,-21-12 438 0,-3 0-84 16,2 0-232-16,-1-19-71 0,23-6-345 15</inkml:trace>
  <inkml:trace contextRef="#ctx0" brushRef="#br1" timeOffset="340801.0643">21180 11325 3529 0,'0'-4'138'0,"0"0"144"0,0 1 99 0,0-5 455 16,-23 8-523-16,23-2-7 0,0-1-42 15,0 2-39-15,0 1-17 0,-19 0 82 16,19 0-158-16,-17 0 8 0,17 0-4 15,-18 30 29-15,-2-5 153 0,10-8-169 16,0 1-2-16,3-1-38 0,-1 3-24 16,1 4-47-16,-5 22-38 0,8-21 0 15,1-1 0-15,1-2 0 0,0 3 0 16,2 7 0-16,27-19 0 0,-1-4-59 16,-2-5-45-16,5-3-91 0,4-1-124 15,43 0-648-15,-40-17 326 0,5 17-59 16,-13-20-119-16,4 20-94 0,20-37-1008 15,-31 16 1188-15,-4 8 232 0</inkml:trace>
  <inkml:trace contextRef="#ctx0" brushRef="#br1" timeOffset="341083.2626">21672 11315 2614 0,'0'17'233'0,"0"-17"180"0,0 0 126 0,-12 0 43 16,12 0-66-16,0 0 348 0,0 0-492 16,0 0-20-16,24 0-96 0,-24 0-11 15,38 0-73-15,12-17 26 0,-21-1-161 16,0 18-31-16,1-15-19 15,0-1-52-15,17 2-221 0,-31 14-21 0,-1 0-126 16,-15 0-53-16,12 0-166 16,-12 0-152-16,0 24-1262 0,0-24 1046 0,-26 0 300 15</inkml:trace>
  <inkml:trace contextRef="#ctx0" brushRef="#br1" timeOffset="341264.4158">21765 11519 4860 0,'21'-17'135'0,"5"17"109"15,27 0 643-15,-23 0-455 0,-7 0-84 16,3 0-161-16,-2 0-109 0,-7 0-160 16,19 0-650-16,-25 19 36 0,-6-19-383 15,8 0-296-15,-5 0 23 0</inkml:trace>
  <inkml:trace contextRef="#ctx0" brushRef="#br1" timeOffset="347085.0644">22421 10897 2557 0,'0'0'91'0,"0"0"63"15,0 0 143-15,0 0 475 0,0 0-394 16,0 0-57-16,0 0 9 0,0 0-16 16,0 0 21-16,0 26 256 0,20-3-295 15,-20-8-19-15,0 8 4 0,26-1 37 16,-3 40 252-16,-23-22-386 0,22 8-82 16,-22 2-79-16,17 1-23 0,-17 0 0 15,16 46 0-15,-11-52 0 0,-5-3 0 16,0-4 0-16,0-7 0 0,0 0 0 15,0 15 0-15,0-28-13 0,0-6-178 16,0-4-194-16,0-3-307 0,0-5-1501 16,0 0 787-16,0-29 50 0,0 29 369 15</inkml:trace>
  <inkml:trace contextRef="#ctx0" brushRef="#br1" timeOffset="347430.3026">22921 11368 2278 0,'6'0'72'16,"8"-24"246"-16,-9 24-46 0,0-12 21 0,-4 12 41 16,2-14 21-16,8 6 267 0,-9 3-390 15,-2 4-28-15,0 0-35 0,0-1 17 16,0-1-20-16,0-2 96 0,0 5-120 15,0 0 31-15,0 0 36 16,0 0 8-16,-29 22 152 0,29-22-155 0,-23 21-65 16,23-21 15-16,-26 25 8 0,11-10-21 15,-15 24 180-15,17-18-230 0,13 1-65 16,-19 3-36-16,19-2 0 0,0 19 0 16,0-22 0-16,20-2 0 0,0-3 0 0,7-1 0 15,4-4-1-15,32 3-381 16,-30-11-49-16,2-2-291 0,-1 0-86 15,-2 0-279-15,13-25-1387 0,-27 2 1373 16,2 7 385-16</inkml:trace>
  <inkml:trace contextRef="#ctx0" brushRef="#br1" timeOffset="347783.0491">23624 11001 2438 0,'0'0'140'0,"0"0"227"15,-18 0 134-15,18 0 98 0,0 0 30 16,0 17 439-16,0-17-553 0,0 17-62 0,0-2-54 15,0 2 12-15,23 2-87 0,-23 30 11 16,20-17-323-16,-20 2-12 16,15 4 0-16,-15 2 0 0,10 42 0 0,-10-50 0 15,0 11 0-15,0-7 0 16,0-4 0-16,0 17 0 0,0-30-40 0,0-4-146 16,0 4-152-16,0-10-222 0,0 0-1815 15,0-9 1430 1,0 0-87-16,0-27-924 0</inkml:trace>
  <inkml:trace contextRef="#ctx0" brushRef="#br1" timeOffset="348294.5924">23505 11035 2580 0,'-7'0'139'16,"1"-21"114"-16,2 21 109 0,-2-17 57 15,2 1 362-15,2 16-500 0,2-19-85 16,0 19-86-16,0-16 24 0,0 8-63 0,19 0-11 16,0-5-78-16,-19 6 13 15,36-2 4-15,-14 1-8 0,30-9-28 16,-29 9-10-16,7-2 41 0,-1 3-5 0,1 0 5 16,-3 3 31-16,21 0-40 15,-25 4 68-15,-2 0-48 0,-6 0-4 16,0 0 1-16,-1 25 59 0,-11 3 35 15,-3-10 42-15,0 3 18 0,0 4 33 16,0 1 0-16,-28 30 142 16,12-26-244-16,16 2 12 0,-29 0-20 0,11 2 9 0,-13 29 120 15,15-34-148-15,2-3-4 0,-4 1-32 16,5-9-5-16,4-2-7 16,3-1-38-16,0-8 12 0,3-4-17 0,0 2 14 15,3-5-54-15,0 0-91 0,0-25 91 16,0 25 23-16,28 0 20 0,-28-21 11 15,26 21-9-15,13-16 38 0,-17 16 9 16,-3 0 23-16,1 0 27 0,-1 0 37 0,12 25 184 16,-18-25-117-16,-2 29-3 0,-2-11 13 15,1 1-89-15,-3-1 18 16,6 23-19-16,-8-23-35 0,-1 1-110 0,1-6-49 16,1-1-129-1,8 0-420-15,-8-7 122 0,1-1-54 0,3-4-311 0,2 0-191 16,0 0-124-16,14-25-819 0,-13 3 1473 15</inkml:trace>
  <inkml:trace contextRef="#ctx0" brushRef="#br1" timeOffset="348627.9858">24325 11286 2153 0,'0'-4'56'15,"0"-2"68"-15,0-1 95 0,0 5 82 16,0 0 36-16,0-3 339 0,0 5-331 0,0 0-74 16,0 0-47-16,0 0-13 0,0 0-71 15,0 0 126-15,0 0-159 0,0 0-2 16,0 0 22-16,0 0 28 0,0 0 241 16,0 0-172-16,0 0 11 0,-26 0-8 15,26 0 21-15,-16 24-8 0,-13 2 234 16,29-10-303-16,-21 5-60 15,10-3-64-15,11 0-46 0,-15 18-1 0,15-16 0 16,0-3 0-16,0 1 0 16,0-5 0-16,33 0 0 0,10 13 0 0,-22-16 0 15,6-6-75-15,1-1-119 0,-1-3-189 16,20 0-1007-16,-27 0 323 0,-7-24-235 16,-3 24-91-16,-10-17 156 0</inkml:trace>
  <inkml:trace contextRef="#ctx0" brushRef="#br1" timeOffset="354562.0351">25034 11146 1844 0,'-8'0'491'0,"8"0"-294"0,0 0 57 16,0 0 348-16,0 0-297 0,0 0 22 15,0 0 41-15,0 0-36 0,0 0 188 16,0 0-397-16,16 0 56 0,-16 25 16 16,0-10 53-16,12-15-4 0,0 40 261 15,-12-18-309-15,8-3-41 0,-8 3-37 0,8 3-21 16,-3 22 2-16,-2-26-77 16,-3 2-9-16,0-2-18 0,0-1-58 15,0-3-31-15,0 7-328 0,0-14 143 16,0 0-175-16,0-6-72 0,0-1-218 15,0-3-977-15,0 0 773 0,0 0 123 0,0-31 195 16,-14 31 156 0</inkml:trace>
  <inkml:trace contextRef="#ctx0" brushRef="#br1" timeOffset="354762.722">24952 11339 2670 0,'0'0'100'0,"0"-17"88"0,19 17 182 0,-19 0 154 16,18 0 517-16,10 0-620 16,-9 0-35-16,3 0-35 0,7 0-33 0,35 0 22 15,-30 0-356-15,1 0 5 0,1 0-38 16,-1 0-27-16,-3 0-60 0,16 15-650 16,-30-15 58-16,-5 0-204 0,-4 0-169 15,-5 0-115-15</inkml:trace>
  <inkml:trace contextRef="#ctx0" brushRef="#br1" timeOffset="355250.98">25716 10989 2920 0,'0'0'149'0,"0"0"533"0,0 0-161 0,0 0-52 15,0 0-39-15,0 0 41 0,0 19 314 16,24 11-471-16,-24-9-71 0,22 6-36 15,-22 2 4-15,27 3-44 16,-1 36 38-16,-10-33-130 0,-2 0-7 0,0-5-25 16,1-6 9-16,16 8 39 0,-15-20-15 15,-5-7-64-15,6-4-12 0,-3-1 0 16,0-21 0-16,14-8 0 0,-18 9 0 16,1-10 0-16,3-7 0 15,-5-3 0-15,0-45 0 0,-4 36 0 0,-5-5 0 16,0-1 0-16,0 8 0 0,0 5 0 15,0-30 0-15,-22 47 0 0,22 9 0 16,0 7 0-16,0 7 0 0,-14 2 0 16,14 23 0-16,0-23 0 0,0 36 0 0,0-11-97 15,0 3-163-15,22 35-895 0,-22-33 188 16,16 1-287-16,-16-5-239 0,13 0 143 16,-2-5 366-16</inkml:trace>
  <inkml:trace contextRef="#ctx0" brushRef="#br1" timeOffset="355672.3097">26530 11164 1128 0,'0'-9'203'0,"0"9"-9"15,0 0 65-15,0 0-23 0,0 0-1 16,-16 17 204-16,16-17-209 0,0 0 31 0,0 0 43 16,0 0 40-16,0 0 4 0,0 0 242 15,0 0-400-15,0 0-47 0,0 0-3 16,-22 0 29-16,22 0 272 0,-23 22-217 15,23-22-6-15,-20 0-30 16,7 16-3-16,-1-16-4 0,-10 16 156 16,10 10-144-16,-7-14-65 0,10 7-11 15,3-1 31-15,-6 21-41 0,12-18-67 16,2 4-83-16,0-6 49 0,25 2-8 0,-25-3-44 16,47 16-200-16,-20-22 17 15,-3-5-105-15,3-2-141 0,5-5-183 0,22 0-1078 16,-31 0 766-16,2-27 55 0,-6 27 16 15,-1-28 205-15</inkml:trace>
  <inkml:trace contextRef="#ctx0" brushRef="#br1" timeOffset="355972.1826">26733 11190 2754 0,'0'-1'157'0,"0"-3"109"16,0 4 97-16,0-3 7 0,0 3-17 0,-12 0 165 15,12 0-327-15,0 0-32 0,-4 19-3 16,4-19-1-16,-3 22 171 0,3-22-197 16,0 23 21-16,0-9-18 0,0-2 17 15,0 9 17-15,0 14 72 0,0-16-152 16,-20-1-17-16,20 1-13 16,0 0-10-16,0 11-14 0,0-13-26 0,0-3-12 15,0 5 74-15,23-5-67 0,-23 0-1 16,22-2-44-16,5 0-1 0,-9-9-37 15,-2-1-101-15,1-2-68 0,20 0-417 16,-20-18 331-16,-3 18 10 0,0 0-63 16,-2-21-114-16,0 21-131 0,4-16-869 15,-13 3 826-15,-1 13 45 0,0-14 239 0</inkml:trace>
  <inkml:trace contextRef="#ctx0" brushRef="#br1" timeOffset="356308.0416">26681 11326 1803 0,'-2'0'233'0,"-1"0"17"16,3 0 91-16,0 0 0 0,0 0 29 15,0 0 302-15,0 0-389 0,25 0-17 16,-25 0-55-16,24 0-59 16,-5 0 43-16,21 0-43 0,-20 0-15 0,1 0-138 15,-2 0-9-15,-2-21-23 0,12 2-194 16,-20 19 2-16,3 0-133 0,-8-11-127 15,0 11-87-15,-4 0-59 0,0 0-810 16,0 0 803-16,0 0 162 0</inkml:trace>
  <inkml:trace contextRef="#ctx0" brushRef="#br1" timeOffset="356526.3693">26762 11153 3013 0,'0'0'131'0,"20"0"157"15,-20 0 159-15,20-17 100 0,3 17 291 0,-8 0-627 16,1-11-94-16,2 11-79 16,4-9-21-16,-1 9-87 0,15-6-450 15,-16 6-98-15,-5-5-205 0,0-1-244 16,6 0-16-16</inkml:trace>
  <inkml:trace contextRef="#ctx0" brushRef="#br1" timeOffset="357085.599">27447 11082 2099 0,'0'0'126'0,"0"17"98"0,0-17 193 16,-9 0 142-16,9 0 64 0,0 11 402 15,0-11-661-15,0 15-82 0,0-8 98 16,0 5-8-16,0 24 290 16,21-15-470-16,-21 1-30 0,0 2-14 0,15-2-72 15,-15 2-26-15,11 19-53 0,-11-23-19 16,0 0-27-16,10-3-30 0,-10 0-47 15,4 12-264-15,-4-21 79 0,6-1-116 16,-3-4-38-16,-3 0-231 0,1-3-149 16,2 0-1119-16,-3-21 1054 0,0 21 209 15,0-26 237-15</inkml:trace>
  <inkml:trace contextRef="#ctx0" brushRef="#br1" timeOffset="357259.4971">27369 11260 4506 0,'24'0'114'16,"-24"0"144"-16,18 0 192 0,-18 0 160 0,45 0 435 15,-23 0-751-15,3 20-167 16,0-20-137-16,2 0-156 0,-5 18-257 0,21-18-1187 16,-26 12 371-16,-4-12-209 0,-7 8 253 15</inkml:trace>
  <inkml:trace contextRef="#ctx0" brushRef="#br1" timeOffset="360727.2447">28162 10861 1497 0,'0'0'75'0,"0"0"84"16,0 0 306-16,0 0-225 0,0 0 17 15,0 0 41-15,0 0 38 0,0 0 22 0,0 0 320 16,0 0-375-16,0 0-15 16,0 0-7-16,0 0 99 0,21 0 329 15,-21 19-366-15,0-19-19 0,0 25 23 0,13-25 18 16,-13 30-92-16,0 10-58 16,0-14-215-16,0 0 0 0,0-3 0 15,0 10 0-15,0 30 0 0,0-27 0 16,0 1 0-16,0-1 0 0,0-2 0 0,0-2 0 15,19 20 0-15,-19-25 0 0,0-9 0 16,0-3 0-16,18-5-42 0,-18 5-430 16,0-12-7-16,9 0-223 0,-9-3-156 15,8 0-264-15,-8 0-98 0,19-25-1055 16,-9 25 1628-16</inkml:trace>
  <inkml:trace contextRef="#ctx0" brushRef="#br1" timeOffset="361069.9147">28458 11183 2808 0,'0'-3'96'16,"0"1"141"-16,0 0 128 0,0 2 458 16,0 0-483-16,0 0-83 0,0 0-18 0,0 0 27 15,0 0-9-15,0 0 293 16,0 21-322-16,0-21-47 0,0 22-11 15,0-5-11-15,0 15 116 0,0-11-185 0,0-2 3 16,0 1-3-16,-16 3 31 0,16-2-27 16,0 24 62-16,-13-28-84 0,13 0-48 15,0 0-11-15,0 0-3 0,20 8-30 16,-20-16 25-16,25-2-17 0,-7 2-35 16,-3-6-45-16,4-3-44 15,26 0-190-15,-22 0 166 0,-3 0-25 0,-3 0-50 16,0 0-78-1,12-21-498-15,-22 21 331 0,-2 0-127 0,-1-17-45 0,-3 17-118 16,-1 0-12-16,0 0-659 16,0 0 938-16,0 0 180 0</inkml:trace>
  <inkml:trace contextRef="#ctx0" brushRef="#br1" timeOffset="361357.9352">28461 11335 2273 0,'0'0'116'16,"-17"0"101"-16,17 0 88 0,0 0 25 0,0 0 93 16,0 0 315-16,0 0-367 0,0 0-79 15,24 0-99-15,-24 0-26 0,30 0-49 16,7-20 59-16,-16 20-98 0,-4 0-52 15,4-17-13-15,-2 17-14 16,8 0-28-16,-17 0-43 0,0 0-58 16,-5 0-65-16,2 0-101 0,-7 0-159 15,0 0-766-15,0 0 479 0,0 0-54 0,-19 0 52 16,19 0 119-16</inkml:trace>
  <inkml:trace contextRef="#ctx0" brushRef="#br1" timeOffset="361543.8466">28516 11137 3466 0,'0'-7'134'15,"0"7"88"-15,0-3 89 0,0 2 363 16,0 0-433-16,23-2-67 0,-23 3-71 16,21 0-44-16,-7 0-54 0,18 0-231 15,-13 0-200-15,-4 0-217 0,1 0-256 16,36 0-1819-1</inkml:trace>
  <inkml:trace contextRef="#ctx0" brushRef="#br1" timeOffset="361883.9054">29075 10798 3380 0,'0'0'312'0,"0"17"144"16,0-17 103-16,0 21 97 0,0-4-54 15,0 20 593 1,0-13-721-16,0 9-161 0,0 7-146 0,0-4-90 15,0 1-77-15,22 59 0 0,-22-47 0 16,17-1 0-16,-17-4 0 0,14-6 0 0,1 49 0 16,-15-58 0-16,13-3 0 0,-13-2-31 15,11-4-143-15,-6-5-137 0,4 2-807 16,-6-13 456-16,1-4-191 0,-1 0-68 16,0 0-218-16,3-48-859 0,-6 29 1376 15</inkml:trace>
  <inkml:trace contextRef="#ctx0" brushRef="#br1" timeOffset="362391.1116">28983 10939 2981 0,'-7'-4'96'15,"0"-3"115"-15,1 5 128 0,-4-6 449 0,6 4-493 16,4-2-101-16,0 0-46 0,0 1-36 15,22-5 17-15,-22 3-113 0,25 1-10 16,-7 0-7-16,-1-2-12 0,4 1 55 16,29-12-44-16,-29 10 1 0,2 1-89 15,-2 2 95-15,0 3 58 16,12 0-17-16,-21 3-69 0,-2 0-11 16,1 19 73-16,-1-19 40 15,11 58 541-15,-21-58-492 0,0 26-27 16,0 26 171-16,0-30-195 15,0 2-7-15,-19 22 59 0,5-22-77 0,14-1-12 16,-18 0-7-16,18 3-2 16,-34 16-18-16,22-22-7 0,-2 1-2 15,3-1 23-15,-2-3-33 0,1-3 7 0,-8 10-3 16,12-13-11-16,3-5-21 16,3-1-6-16,0-3-8 15,2-2 34-15,0 0 37 0,19 0-25 16,-19 0 2-16,23 0 0 0,-23-20-9 15,47 20 10-15,-35 0 5 0,4 0-2 0,2 0 8 16,-2 0 6-16,13 34 20 0,-19-34-13 0,3 28-22 16,1-12 16-16,-4 1-2 0,-1-3-8 15,10 18-69-15,-10-18-87 0,0-2-168 16,-1-2-126-16,0 0-188 0,11-3-1013 16,-10-7 683-16,1 0 10 0,3 0 144 15,-1 0 186 1</inkml:trace>
  <inkml:trace contextRef="#ctx0" brushRef="#br1" timeOffset="362696.0466">29628 11160 3258 0,'0'0'186'0,"0"0"131"0,-24 0 115 0,24 0 471 15,-23 0-547-15,23 0 6 0,-18 20-23 16,18-20-23-16,-15 37 106 0,4-24-311 15,11 6-50-15,0 0-28 0,-8-1-31 16,8 4-9-16,-3 10 144 16,3-11-49-16,0 1 62 0,0-6-90 0,0 2-3 15,20 9 17-15,-20-8-35 16,23-9-9-16,-6 0 0 0,-1-6-31 0,3 1 2 16,17 0-7-16,-18-2-19 0,1-2-18 15,-2-1-69-15,-2 0-34 0,17 0-284 16,-20 0 160-16,-1 0-100 0,-2 0-97 15,-1 0-8-15,-2 0-120 0,-3-18-786 16,-3 0-1034 0,-19 1 1535-16</inkml:trace>
  <inkml:trace contextRef="#ctx0" brushRef="#br1" timeOffset="362940.977">29541 11335 2840 0,'0'0'154'0,"0"-10"499"0,0 10-212 15,0 0-43-15,0 0-55 0,0 0-32 16,0 0-12-16,28 0 59 0,-28 0-232 16,29 0-22-16,-13 0 6 0,-16 0-106 15,45 0-123-15,-29 0-22 16,-2 0-63-16,-3 0-55 0,1 0-139 0,-3 0-129 15,0-17-742-15,-4 17 575 0,-5 0-33 16,0 0 101-16,0 0 39 0</inkml:trace>
  <inkml:trace contextRef="#ctx0" brushRef="#br1" timeOffset="363108.2072">29581 11133 4801 0,'20'0'278'0,"2"0"-18"0,-7 0 86 16,9 0-27-16,-3 0-150 0,2-18-77 15,20 18-459-15,-20 0-142 0,-3 0-386 16,-4 0-363-16,-8 0-62 16</inkml:trace>
  <inkml:trace contextRef="#ctx0" brushRef="#br1" timeOffset="409438.8923">13820 5516 1670 0,'0'-13'79'15,"0"2"34"-15,0-19 262 0,0 12-254 16,0-2 41-16,0-2-15 0,0-2 20 15,0 0 37-15,0-27 102 0,0 24-136 16,-20 3 21-16,20-3 20 0,-31-4 33 16,-5-18 182-16,14 24-248 0,-3 1-28 15,0 0-104-15,-2-2 27 0,-2 5-40 16,-36-13 78-16,27 17-84 0,-3 7-4 16,0 1 94-16,-8 1-154 0,-50 8 51 15,45 24-68-15,-4-24 62 0,-5 44-1 16,-3-10 11-16,-3 7-10 0,-69 70 48 0,63-47 7 15,1 5 24-15,2 16-10 16,4-1 6-16,-55 103-23 0,68-90-97 0,1 9 99 16,3 8 63-16,2 4-14 15,6 6 109-15,-30 117 74 0,42-113-166 16,4-6 1-16,8 6-35 0,5 0-10 0,9 114 40 16,5-124-103-16,0 7 20 0,34 2 24 15,-12-8-65-15,10-10 1 0,42 79-121 16,-24-90 105-16,3-10-12 0,2-9-6 15,5-12-3-15,64 71-14 0,-59-80 44 16,-6 5 7-16,5-8 5 0,4-8-6 16,-5-6 4-16,65 16-80 0,-64-32 69 0,-5-8-6 15,2-6 122-15,-5-5-128 0,46-6-15 16,-58 0-34-16,8 0 10 0,-3-34 1 16,-1 18-71-16,1-21 27 0,41-33-95 15,-47 23 164-15,-3 0-126 0,-4-2 9 16,2-1-30-16,23-55-148 0,-36 51 196 15,3-3 19-15,-3 3-11 0,4-4-16 16,-8 1 23-16,19-50-38 0,-21 52 143 16,-4 3-32-16,-3 5 12 0,-1 5 9 15,-9 1-10-15,9-21 59 0,0 37-24 16,-9 3 13-16,-1 6 22 16,-1 3 0-16,0-2 117 0,0 9-115 15,0 2 15-15,0 0 61 0,-19 1-84 0,19 3-26 16,-15 0-113-16,15 0 107 0,0 0 16 0,-18 0-21 15,18 0 27-15,-11 0-1 0,0 21 143 16,11-21-164-16,-12 0 10 16,12 0 5-16,-6 0-82 0,-3 0 94 0,1 0 0 15,2 0 5-15,4 0 15 0,-3 0-3 16,-1 15-4-16,-8 1 99 0,7-16-114 0,3 0 60 16,0 12-11-16,-5-12-11 15,-5 7 154-15,12-7-129 0,-3 0 22 16,1 0-5-16,2 0-19 0,-4 0 35 15,4 0-75-15,2 0-80 0,0-21-5 16,0 21 34-16,23-26 2 0,-2-17 55 0,-21 24-53 16,26 2-24-16,-12-8-12 15,-14 4 5-15,31-16-15 0,-19 21 14 32,-12 3 18-17,13 1 0-15,-6 1-5 0,-3 8 8 0,6-7 3 0,-9 8 8 0,0 2 0 0,3 0-11 0,-2 0 35 0,1 26-7 16,3 3 24-16,-4-14-15 0,5 6-24 15,-2 1-84-15,2 3 92 0,6 28 28 16,-4-18 111-16,-2-7-116 0,4 2 4 0,1-1 17 16,5 23-41-16,-5-27 0 0,-3-6-29 15,-1-7 29-15,2 3-10 0,-2-3 11 16,-1 5 74-16,-3-10-29 0,-4-7-22 16,0 0-27-16,0 0-24 0,-23-20-36 15,-10-9-198-15,14 10-17 0,-6-6-23 16,-2 4-74-16,0 1-11 0,-34-13-620 15,34 23 377-15,-5-1-324 0,3 0 76 16,2 11 64-16,2 0 194 0</inkml:trace>
  <inkml:trace contextRef="#ctx0" brushRef="#br1" timeOffset="410001.8914">12757 7282 2224 0,'2'0'59'16,"-2"-17"211"-16,0 17-58 0,0 0 11 16,0 0 22-16,-21-15 12 0,21 15 215 15,-21 0-296-15,21 0-8 0,-14 0-25 0,14 0-22 16,0 0 4-16,-15 15 72 15,4 14-80-15,11-12-54 0,-10 6-24 0,10 1 23 16,0 29-13-16,0-29-27 16,0-2-3-16,25-1-30 0,-25-4 6 0,28-8-9 15,12-2-8-15,-18-7 6 0,3 0-10 16,2-21-43-16,-7 21-34 0,27-54-240 16,-28 31 119-16,-11 1-31 0,1-4 35 15,-5-3 22-15,-4 4 54 0,0-33 58 16,-27 30 68-16,27 6 8 0,-35 4-30 15,15 2 60-15,-7 4 26 0,-16 1 162 16,23 11-47-16,2 0 22 0,0 24-53 16,5-24 20-16,6 51-37 0,-3-30-110 15,10 4-6-15,0-6-54 0,0 2-104 0,23-5-128 16,11 6-873-16,-10-15 374 16,1-7 7-16,7 0 178 0</inkml:trace>
  <inkml:trace contextRef="#ctx0" brushRef="#br1" timeOffset="410273.1256">13149 7049 2980 0,'0'0'68'0,"0"19"77"0,0-19 74 0,0 22 46 16,0-22-41-16,0 33 109 0,0-24-319 15,0 0 12-15,43 2 52 16,-43-11-87-16,26 0-135 0,-12 0 136 15,13-23 17-15,-18 23 30 0,1-20-121 16,0 1 23-16,-3-1-23 0,-1-5-14 16,1-21 79-16,-5 23-40 0,-2-4 57 15,0 11 10-15,0 3-3 0,0 2 14 16,0 8-18-16,-20 3-6 0,20 0-45 16,0 0-98-16,0 0-150 0,-12 19-671 15,12-19 226-15,0 0 65 0,0 0 143 16,0 0 143-16</inkml:trace>
  <inkml:trace contextRef="#ctx0" brushRef="#br1" timeOffset="410517.7841">13288 6345 2453 0,'0'0'111'0,"-9"0"96"0,9 30 493 15,0-30-304-15,22 33-6 0,-22-6-53 0,29-2-46 16,-10 1-89-16,25 32 13 0,-19-29-141 16,2 0-44-16,-2-3-30 15,2-1-100-15,20 18 3 0,-24-26-3 16,-3-3 38-16,-2-4-225 0,-4-2-113 0,-1-2-147 16,3 2-611-16,-12-8 557 0,-4 2 13 15,0-2 47-15,0 0 62 0,0 0 192 16</inkml:trace>
  <inkml:trace contextRef="#ctx0" brushRef="#br1" timeOffset="410689.8576">13337 6628 4237 0,'-2'-7'346'0,"2"4"-126"0,23-3 217 16,-3 1-35-16,12-3-26 0,3 4-21 15,46-16-492-15,-40 8-255 0,-1 8-390 16,-1-8-372-16,-3-1-250 0,-10 1 153 16</inkml:trace>
  <inkml:trace contextRef="#ctx0" brushRef="#br1" timeOffset="444117.5661">2450 15475 1561 0,'0'4'245'0,"0"-3"-48"0,0-1 43 16,0 0-16-16,0 0 68 0,0 0 369 15,0 0-330-15,0 0 32 0,0 0-19 0,0 0-89 16,0 0 48-16,0 0 187 0,0 0-113 15,0 0-92-15,0 0 31 0,0 0 6 16,0 21 173-16,0-2-298 16,0 4 5-16,0 6-10 0,20 7-37 0,-20 4-50 15,26 59-66-15,-26-44-39 0,24 2 0 16,-24 9 0-16,22-4 0 0,-6 55 0 16,-16-64 0-16,0 1 0 0,0-9 0 15,14-6 0-15,-14-8 0 0,9 23 0 0,-9-38 0 16,4-6 0-16,-2-4 0 0,3-6 0 15,-5 0 0-15,0-45 0 0,0 22 0 16,0-9 0-16,0-10 0 0,0-3 0 16,0-60 0-16,-20 49 0 0,20-7 0 15,-21-1 0-15,21-3 0 0,-13-55-108 16,13 63 25-16,0 2-28 16,0 0 0-16,0 11 47 0,0-1-16 15,0-34-13-15,0 49 72 0,23-3 14 16,-23 5 0-16,26 0-43 0,9-23 52 0,-13 36-3 15,-2 0 115-15,-9 0-114 0,8 8-10 16,-1 0 6-16,11-2-71 0,-14 11 80 16,-1 29 10-16,0-9-7 0,6 6 11 15,-2 42 44-15,-18-20-13 0,0-7 9 0,0 5 8 16,0-2 7-16,0 3-14 16,-29 41 70-16,12-45-70 0,17-5-55 0,-24-2 13 15,6-5 5-15,-21 13 28 0,15-28-51 16,10-4 2-16,3-7-42 0,2-5-25 15,2 0-57-15,-6 0-224 0,9-29 135 16,4 11 8-16,0 0 11 0,23-3 27 16,3-19-42-16,1 19 169 0,3 1 12 15,9 5-3-15,-5 2 37 0,5 3 20 0,38 10 96 16,-42 0-45-16,-2 0 12 16,-6 0 21-16,-7 29 17 0,21 17 82 15,-9-19-102-15,-27 5 8 0,1 6 30 0,-6 0-17 16,0-1 11-16,-27 41 35 15,9-40-134-15,-15 4-42 0,7-6 0 0,-5-5 0 16,-36 24-12-16,30-31 12 0,2-5-25 16,-3-6-29-16,4-8-136 0,-1-3-121 15,-29-2-699-15,40-18 389 0,8 18-189 16,2-38-148-16,-3 15-137 0,17-34-979 16,39 26 1454-16</inkml:trace>
  <inkml:trace contextRef="#ctx0" brushRef="#br1" timeOffset="444484.175">3455 15108 3506 0,'0'0'238'0,"0"0"148"0,31 24 632 0,-31 2-482 16,15-7-23-16,-15 8 64 0,0 3-102 16,0 37 194-16,0-23-473 0,0 1-119 15,21 2-77-15,-21 9 0 0,0-4 0 16,18 61 0-16,-18-49 0 0,0-13 0 15,14 4 0-15,-14-3 0 0,0 28 0 0,0-47 0 16,0-2 0-16,0-14 0 0,0 0-205 16,23-2-174-16,-23-3-1181 15,30-12 468-15,-30 0-162 0,20-23-38 16,-4 4 113-16,-5-5 428 0</inkml:trace>
  <inkml:trace contextRef="#ctx0" brushRef="#br1" timeOffset="444731.9105">3788 15637 3506 0,'0'0'218'15,"0"0"139"-15,0 0 117 16,0 0 652-16,0 0-640 0,0 24-42 0,0-24-103 16,0 25-4-16,0-11-22 0,0 27 151 0,28-16-359 15,-28-1-93-15,0 5-14 0,0 2 0 16,23 32 0-16,0-35 0 0,-23 0 0 15,0 1 0-15,0-4 0 0,16-4 0 16,-7 7-29-16,-9-17-199 0,0 1-70 16,6-7-331-16,-6-5-180 0,5 0-1121 15,1-27 968-15,-6 27-90 0,4-30 194 16,-4 2 172-16,1 1 229 0</inkml:trace>
  <inkml:trace contextRef="#ctx0" brushRef="#br1" timeOffset="445191.7421">3780 15640 3312 0,'-8'-3'198'16,"3"0"166"-16,-4 3 103 0,5 0 16 16,2 0 286-16,2 0-475 0,0 0 67 15,0 0-131-15,20 0 35 0,-20 0-114 16,24 0-50-16,5 0-111 0,-9 0 7 16,3-26-7-16,1 26 25 15,47-40-92-15,-51 26 65 0,12-7-16 16,-17 21 19-16,-1 0-18 0,-4 0 28 0,-5 24 6 15,-2 9 62-15,-3-7-21 16,0-2 9-16,-20 2-20 0,20 3-6 0,-23 1-78 16,-8 26 47-16,31-31-3 0,-25 0 41 15,11-5-54 1,14 5-24-16,-31 1-35 0,31-20-51 0,-12-3-37 0,12 0-131 16,0-3 25-16,0 0 82 0,0-23 142 15,28 23-3-15,-28-17 30 0,31 17-3 16,-13 0-14-16,15 0 176 15,-13 0-16-15,2 0 25 0,0 0-21 0,-2 0 48 16,7 0 5-16,-4 22 176 0,-14-22-206 16,1 24-2-16,-10-8 1 0,0 2 16 15,-21 19 125-15,21-16-169 0,0-1-36 0,0 2-42 16,-29-3-18-16,29 7-27 0,-46 13 0 16,28-21 0-16,-7 3 0 15,7-7-51-15,-4-2-73 0,-11-3-395 0,18-9 109 16,-4 0-157-16,5 0-96 0,-1 0-285 15,3-30-150-15,-2-2-1250 0,7 15 1552 16,7-7 307-16</inkml:trace>
  <inkml:trace contextRef="#ctx0" brushRef="#br1" timeOffset="445512.9087">4540 15649 2590 0,'0'0'210'15,"0"0"189"-15,0 0 153 0,0 0 35 16,16 0 442-16,5 0-610 0,-7 0 0 0,2-19-13 15,8 19 4-15,3 0-36 16,45-17 97-16,15 3-239 16,-43 14-336-16,-26 0-27 15,-13 0-79-15,7 0-30 0,5 0-445 16,-13 0 312-16,-4 0-170 0,0 0-199 0,0 0-184 16,0 0-196-16,-24 20-956 0,-5-20 1473 15</inkml:trace>
  <inkml:trace contextRef="#ctx0" brushRef="#br1" timeOffset="445684.585">4619 15900 3756 0,'20'6'253'0,"24"0"714"16,-18-4-221-16,5-2-181 0,1 0-41 15,-1 0-104-15,32 0-155 0,-33 0-358 16,0-20-136-16,-3 20-147 0,-1-20-216 15,-2 20-290-15,17-32-1335 0,-22 18 954 16,0-3 349-16</inkml:trace>
  <inkml:trace contextRef="#ctx0" brushRef="#br1" timeOffset="445965.7716">5322 15095 3324 0,'0'-2'375'0,"0"2"131"16,0 0 331-16,0 0 94 15,0 29-68-15,0 8 268 0,0-8-907 0,21 4-224 16,-21 5 0-16,25 6 0 16,5 43 0-16,-17-45 0 0,1 6 0 0,-2-3 0 15,2 0 0-15,-1-3 0 0,4 33 0 16,-8-42 0-16,0-6 0 0,1-1 0 15,-2-7 0-15,0-6-23 16,8 3-666-16,-8-16-58 0,0 0-294 0,0 0-141 16,2-29-132-16,17-2-809 15,-6 11 1522-15</inkml:trace>
  <inkml:trace contextRef="#ctx0" brushRef="#br1" timeOffset="446277.765">5907 15562 3046 0,'9'-8'210'0,"-3"1"155"15,1-7 52-15,0 7 5 0,-6-6 143 16,1 7-334-16,5 0-7 0,-7 0 39 16,0 1 48-16,0 5 7 0,0 0 193 15,0 0-301-15,0 0 7 0,0 0 35 16,-25 0 5-16,25 0 66 0,0 0-274 16,0 0-49-16,-33 17 0 0,33-17 0 15,-25 16 0-15,1 11 0 0,4-27 0 16,20 20 0-16,-27-6 0 0,10 13 0 15,6 16 0-15,-2-23 0 0,13 21 0 16,0-9 0-16,0-9 0 0,0 2 0 0,25-1 0 16,7-6 0-16,-7-4 0 15,3-14 0-15,6 0 0 0,0 0 0 16,33 0 0-16,-25 0 0 0,-10 0 0 16,-3 0 0-16,1 0-226 0,-6 0-258 15,19-28-1335-15,-30 28 553 16,-1-19-184-16,-1 2 192 0,-7 5 240 0</inkml:trace>
  <inkml:trace contextRef="#ctx0" brushRef="#br1" timeOffset="449251.7605">3957 16828 1107 0,'0'-13'148'0,"0"13"85"16,0-12 546-16,0 12-375 15,0 0 120-15,0 0 21 0,0 0 43 16,0 20 414-16,0-20-579 0,0 0-24 0,0 22-12 16,0-22-9-16,0 13-25 0,0 15 261 15,0-16-406-15,0 5-109 0,0 0-99 16,0 2 0-16,0 37 0 0,21-9 0 15,-21-18 0-15,20 12 0 0,-20 1 0 16,14 2 0-16,-3 45 0 0,-11-44 0 16,0-17 0-16,0 11 0 15,0-5 0-15,0 23 0 0,0-35 0 0,0-5-85 16,0-5-236-16,0-6-406 0,0-1-425 16,0-5-1952-16,0-22 1783 0,0 22 424 15</inkml:trace>
  <inkml:trace contextRef="#ctx0" brushRef="#br1" timeOffset="449527.4113">4369 17090 2689 0,'0'0'153'0,"-29"0"181"16,29 18 151-16,0-18 127 0,-23 22 417 15,9 2-591-15,14-9-30 0,0 2 1 16,22 6 25-16,12 51 547 16,-16-45-845-16,0 33-54 0,-18-33-82 15,0 1 1-15,17-4-1 0,-17-9 0 16,25 41-206-16,-18-43-26 0,0 0-156 16,-7 2 28-16,8-14-317 0,-8 3-230 15,4 3-1383-15,-4-35 1132 0,0 26 248 16,0-23 326-16</inkml:trace>
  <inkml:trace contextRef="#ctx0" brushRef="#br1" timeOffset="450007.8416">4286 17237 3469 0,'0'-4'141'0,"0"1"500"0,-16 2-94 15,16 1-112-15,0 0-3 0,-13 0-103 16,13 0 105-16,0 0-301 0,0 0-39 15,0 0-28-15,0 0-21 0,23 0-33 0,1-19 48 16,-10 19-52-16,3-20-15 0,2-4-28 16,12 24 11-16,14-17 14 0,-30 8 5 15,8 9 16-15,-4 0-16 0,-2 0 7 16,-1 0 14-16,-4 17 73 16,-7 9-13-16,7-11 15 0,-12 2-5 0,0 4-10 15,-29 20-51-15,29-17 17 0,-28-4 7 16,11 8-76-16,-1-15 217 0,4 4-153 15,1 5 55-15,-7-22-148 0,20 0 51 16,-11 0 16-16,11 0 69 16,0 0-87-16,0 0-2 0,28 0-78 0,-28 0 76 15,35 0 5-15,-8 0 3 16,25-22 18-16,-23 22-19 0,1-21 2 0,-7 21 11 0,7 0 44 16,14 0 56-16,-18 19-16 0,-11 2-4 15,0-21 35-15,-3 39-20 0,-3-20-45 16,-4 23-39-16,-5-16-20 0,0 3 0 15,0-9 0-15,-30 6 0 0,-5 23 0 16,-3-3 0-16,-11-8 0 16,-22-6 0-1,25-32-65-15,25 0-151 16,3 0-158-16,0-27-254 0,-7-2-1165 16,22 10 648-16,3-22-1139 0,39-5 899 15</inkml:trace>
  <inkml:trace contextRef="#ctx0" brushRef="#br1" timeOffset="450308.9875">5048 17158 3063 0,'0'0'330'16,"19"0"148"-16,-19 0 115 16,12 0 5-16,-1 0 237 0,7 0-458 0,-6 0-84 15,6 0-64-15,0 0-62 0,0-20-98 16,19 20 139-16,-21 0-201 0,4-15 7 16,-1 15-87-1,-2 0-88-15,10 0-324 0,-17 0 177 0,-2 0-111 16,0 0-34-16,-4 0-103 0,-4 0-133 15,0 24-754-15,0-5 649 0,-29-19 143 16,29 15 85-16,-29-1 144 0</inkml:trace>
  <inkml:trace contextRef="#ctx0" brushRef="#br1" timeOffset="450489.9936">5087 17338 1976 0,'30'-19'132'0,"-30"19"79"15,36-17 85-15,7 1 667 0,-18 16-510 16,-4-21-52-16,3 21-174 0,2-17-119 0,21 6-309 15,-27 11-221-15,-2-8-244 0,-2 8-260 16,-2 19-76-16,-3-19 213 0</inkml:trace>
  <inkml:trace contextRef="#ctx0" brushRef="#br1" timeOffset="450749.0874">5839 16542 2833 0,'0'-2'305'16,"-18"2"160"-16,18 0 141 0,0 0 702 16,0 0-761-16,0 0-49 0,0 26-21 15,0-26-30-15,0 29-120 0,20 13 51 16,0-42-378-16,-20 36 0 0,22-8 0 15,-22 5 0-15,14-4 0 0,13 30 0 0,-14-41 0 16,-2 15 0-16,-1-8 0 0,1-4 0 16,0-11 0-16,19 16-45 0,-26-16-190 15,3-3-250-15,3-4-291 16,-3-3-394-16,16 0-1576 0,-12-19 1474 0,2 1 439 16</inkml:trace>
  <inkml:trace contextRef="#ctx0" brushRef="#br1" timeOffset="450998.8933">6429 16630 2531 0,'3'-8'59'0,"-2"-2"489"0,-1 10-125 16,0 0 65-16,-19 0 107 0,19-24-275 16,-18 24 36-16,-8 0 128 0,10 0-219 15,1 0-21-15,-2 0-16 0,2 25-26 16,-31-6 298-16,32 11-219 0,-1-11-20 15,6 4-65-15,1-1-54 0,4 3-77 16,4 22-62-16,22-25-3 0,-22-2 0 16,30-3 0-16,-12 0 0 0,35-5 0 15,-26-12-156-15,3 2-159 0,1-2-216 16,-3 0-210-16,24-40-968 0,-31 40 731 16,-3-24-169-16,-2 24 41 0,-8-19 295 15</inkml:trace>
  <inkml:trace contextRef="#ctx0" brushRef="#br1" timeOffset="451330.7059">5798 17273 2993 0,'0'24'788'0,"0"-22"-245"0,21 0 137 15,-5-2-105-15,3 0 55 0,10 0 20 16,48-40 303-16,-26 40-681 0,5-27-165 16,4 9-107-16,0 18 0 0,74-38 0 15,-73 26 0-15,-2 12 0 16,-3-24 0-16,-5 14-118 0,-6 2-133 15,34-10-682-15,-51 18 405 0,-9-6-15 0,-1 6-9 16,-8-2-293-16,-6-2-1106 0,-4 4 1000 16,0 0 241-16,-26 0 239 0</inkml:trace>
  <inkml:trace contextRef="#ctx0" brushRef="#br1" timeOffset="452045.9792">6363 17541 2871 0,'0'0'458'0,"0"0"-16"16,0 0 215-16,0 0-41 0,0 23 43 15,23-7 467-15,-23-16-603 0,0 22-149 16,0-22-137-16,19 36-39 0,-19-36-168 15,13 58-30-15,-13-31 0 0,0 5 0 16,10 0 0-16,-10 12 0 16,18 8 0-16,-11-23 0 0,0 0 0 0,-2-5 0 15,2-3 0-15,-2-7 0 0,4 3 0 16,-9-15 0-16,0 1 0 0,0-3 0 16,0 0 0-16,0-31 0 0,0 31 0 0,0-29 0 15,0 10 0-15,0-2-1 0,-21-4-116 16,-2-32-224-16,9 28 88 15,-3 1 80-15,1-6-13 0,1 5 29 0,-13-36 19 16,17 41 72-16,2-5 2 0,3 2 11 16,6-2-71-16,0 5 46 15,0-22 32-15,0 26 30 0,18-2 75 16,-18 1-51-16,25-1-4 0,6-6-14 16,-13 13 13-16,0 1 2 0,6 4-4 0,-7 3 20 15,0 2 6-15,11 5 3 0,-16 0 45 16,0 21 0-16,-3-3-150 0,-5 20 349 15,-1 6-118-15,-1-21 62 0,-2 7-243 16,0-6 80-16,0 0 16 0,0-2 112 16,-24 3-24-16,7-4-113 0,17-2-120 15,-24-7 77-15,3 24-15 16,12-28-7-16,9-1-21 0,-9 0-83 16,9-7 29-16,0 0-12 0,0 0-36 0,0 0 0 15,25-22-129-15,-25 1 186 0,29 21 29 16,-14-15 156-16,6 15-113 0,0-20 19 15,23 20-248-15,-21 0 267 0,-5 0 35 0,0 0 170 16,-2 0-98-16,7 20 186 0,-16-20-110 16,0 0-53-16,-7 32-24 0,0-11-3 15,0-4-70-15,-24 27 98 0,24-22-92 16,-29 4-15-16,10-4 0 16,-1-1-49-16,-15 14 0 0,9-6 0 15,2-12-70-15,1-5-77 0,0-3-122 16,2-1-183-16,-26-4-956 0,20-4 363 15,0-26-319-15,-2 26-4 0,0-27 265 0</inkml:trace>
  <inkml:trace contextRef="#ctx0" brushRef="#br1" timeOffset="455516.673">19159 2455 1708 0,'0'0'52'0,"0"0"68"0,0 0 108 15,0 0 109-15,0 0 530 0,0 0-383 16,0 0-40-16,0-12-44 0,0 12-13 16,0 0 353-16,-14 0-443 0,14 0 7 15,0 0-41-15,0 0-52 0,0 0 175 16,0 0 156-16,0 26-302 0,0-26-173 15,0 33 10-15,18-15-40 0,-2 4-37 16,-1 14 0-16,-3-9 0 0,0 2 0 16,-1-3 0-16,4 6 0 0,9 21 0 15,-10-19 0-15,-8-11 0 0,6-3 0 0,-2-5 0 16,14 1 0-16,-14-14 0 16,4-2 0-16,-1 0 0 0,2-21 0 0,0 1 0 15,15-24 0-15,-19 9 0 16,2-4 0-16,-4-8 0 0,-2-4 0 0,-1-5 0 15,-5-51 0-15,-1 49 0 0,0 16 0 16,0 4 0-16,0 6 0 0,-21 2 0 0,21 26 0 16,0 4 0-16,-15 0 0 15,15 21 0-15,0-4 0 0,0 33 0 0,0-23-7 32,0 3-162-17,27 1-174-15,-27-3-270 0,19 29-1126 16,7-32 501-16,-14-3-79 0,6 0 102 0,-3-3 249 0</inkml:trace>
  <inkml:trace contextRef="#ctx0" brushRef="#br1" timeOffset="455810.7593">19753 2697 2754 0,'0'0'170'16,"19"0"135"-16,-19 0 117 0,0 0 15 15,17 0 312-15,-17-17-474 0,0 17 46 16,12 0-63-16,-12 0 66 0,12 0 86 16,-4 0 372-16,-8 18-354 0,3-18-159 15,0 27-76-15,-1-12-99 0,-2 14-94 16,0-7 0-16,0 4 0 0,0-4 0 16,0 2 0-16,0 0 0 0,0 21 0 15,0-26 0-15,0-2 0 16,0-11-67-16,0 5-158 0,0-4-152 0,0 6-969 15,21-13 468-15,-21 0-157 0,0 0-40 16,16 0-121-16,-2-28-386 0</inkml:trace>
  <inkml:trace contextRef="#ctx0" brushRef="#br1" timeOffset="456312.9428">19775 2680 3915 0,'-12'0'147'0,"-2"17"100"15,4-17 113-15,0 0 101 0,0 0 251 16,0 0-380-16,7 0-33 0,3 0-39 0,0 0-34 16,-2 0 0-16,2 0-164 0,0 0-31 15,32-20-35-15,-32 20 2 0,27-14-3 16,14-3-65-16,-19 17 15 0,0-14-20 16,4 3 20-16,1 2 8 0,24-13-83 15,-29 17 119-15,-2 1-7 0,-4 4 103 16,-3 0-74-16,-6 0 4 0,-3 21 168 15,-4 11-116-15,0-15 14 16,-27 7-67-16,27-10-58 0,-49 23 84 0,31-18 9 16,-3-5-21-16,4 4 0 0,0-2-12 15,2-9-11-15,-5 23-25 0,13-21 13 16,7-2-14-16,0-1-30 0,0-3 1 16,0 2-89-16,0-5 94 0,28 0-70 15,-28 0 36-15,34-18 5 0,-18 18 18 0,31-17 34 16,-23 17 55-16,-3-17-14 0,0 17 21 15,-2 0 32-15,11 20 86 0,-21-20-54 16,-2 0-3-16,-2 25 6 0,0-25 48 16,-5 28 14-16,0-28 188 0,-24 29-250 0,24-9-43 15,-28-1-64-15,5 2 0 16,-20 16 0-16,19-16 0 0,-1 6 0 16,0-13 0-16,-39 10 0 15,43-12 0-15,3-12-51 16,0 0-131-16,-7 0-606 0,17-18 154 15,1 18-84-15,5-30-171 0,2 30-220 0,27-50-1228 16,-7 35 1507-16,6-3 350 0</inkml:trace>
  <inkml:trace contextRef="#ctx0" brushRef="#br1" timeOffset="456627.4753">20284 2717 2108 0,'11'-11'66'15,"-2"11"67"-15,4-5 568 0,-8 5-227 16,0 0 86-16,-5 0-27 0,0 0-33 16,4 0 23-16,-4 20 402 0,0-20-487 15,0 26-28-15,0-26-90 0,0 27-19 16,0-6-151-16,0 15-101 0,0-19-49 15,0 6 0-15,0 0 0 0,0 2 0 16,0 9 0-16,0-14 0 16,0-5 0-16,0 4 0 0,0-7 0 0,0-2 0 15,0 5-57-15,0-15-182 0,0 0-253 16,0 0-227-16,0 0-176 0,0-25-1307 0,16 25 984 16,-16-31 122-16,0 31 407 15</inkml:trace>
  <inkml:trace contextRef="#ctx0" brushRef="#br1" timeOffset="457113.2213">20281 2714 4427 0,'0'0'123'0,"-13"0"71"16,-5 0 547-16,12 0-325 0,3 16 13 0,3-16-75 16,-3 0-45-16,3 0 62 0,0 0-272 15,0 0-86-15,0 0 9 0,29 0-103 16,-29-19 65-16,45 4-18 0,-19 15 103 15,-6-16-147-15,3 16-4 0,0-14 5 16,23 1-72-16,-25 6 132 0,-3 7 16 16,-4 0-11-16,0 0 14 0,-14 0 14 15,10 24 132-15,-10-24-76 0,0 19 9 16,0-19-44-16,-29 22 34 0,9 9 82 16,1-18-93-16,-1 4-16 0,2 0-13 15,1 0-19-15,17 4-9 0,-30 3 12 0,20-13-46 16,10-2-35-16,-9-4-20 15,9 0-19-15,0 2-138 0,0-4 151 0,0-3 13 16,24 0 8-16,-24 0 115 0,34 0-101 16,6 0 17-16,-20 0-17 0,-1 0 94 15,2 0 21-15,-6 0 51 0,10 0 47 16,-16 0-81-16,-9 0-53 16,0 0 53-16,9 25 7 0,-9-25 10 0,0 21 144 15,0 5-91-15,-24-9-36 0,24 0-40 16,0 5-25-16,-53 17-44 15,36-20 0-15,-10 2 0 0,2-2 0 0,3-5 0 16,0 0 0-16,-13 3 0 0,20-17 0 16,1 0 0-16,4 0 0 0,2 0-71 15,-6 0-476-15,10 0-100 0,4-18-162 0,0 18-200 16,0-30-292-16,21 4 29 16,12-32-692-16</inkml:trace>
  <inkml:trace contextRef="#ctx0" brushRef="#br1" timeOffset="457481.1082">20972 2747 573 0,'0'0'109'0,"0"0"127"0,0 0 516 16,0 0-390-16,0 0-22 0,0 0 7 15,0 0 62-15,0 19 49 0,0-19 456 16,0 0-522-16,0 0 54 0,24 0-14 16,-24 0 55-16,40 11 391 0,-23-11-468 15,1 0-112-15,3 0-88 0,-5 0-72 0,3 0-138 16,26 0 0-16,-24 0 0 15,2-21 0-15,-2 21 0 0,1 0 0 16,25-16 0-16,-29 16-61 0,0 0-64 0,-3 0-181 16,0 0-164-16,-5 0-41 0,4 0-796 15,-14 0 553-15,0 0-141 16,0 0-84-16,-21 0-125 0,21 0 280 0</inkml:trace>
  <inkml:trace contextRef="#ctx0" brushRef="#br1" timeOffset="457662.4415">21034 2984 3795 0,'29'1'185'15,"-7"-1"168"-15,3 0 112 0,34 0 664 16,-27 0-679-16,5 0-158 0,-4 0-175 16,-2 0-227-16,-1 0-151 0,17 0-687 15,-26 0 161-15,0-25-415 0,-3 25-95 0,3 0 161 16</inkml:trace>
  <inkml:trace contextRef="#ctx0" brushRef="#br1" timeOffset="457986.4459">21988 2367 2731 0,'0'0'215'0,"0"0"166"0,0 0 142 16,0 19 24-16,21-19 444 0,-21 0-525 16,0 0 12-16,19 45-6 0,-19-25 61 15,13 2-138-15,-13 41 47 0,11-35-425 16,-11 3-17-16,0 0 0 0,11 1 0 0,-4 27 0 15,-7-31 0-15,0 1 0 16,0-4 0-16,0-4 0 0,22-2 0 0,-22-5 0 16,16-8-154-16,-16 6-354 0,15-12-212 15,-15 0-327-15,29-19-1406 0,-16 19 1142 16,-2 0 310-16,4-24 406 0</inkml:trace>
  <inkml:trace contextRef="#ctx0" brushRef="#br1" timeOffset="458251.5033">22443 2630 3788 0,'0'-11'342'15,"0"11"5"-15,0 0 4 0,-18 0-67 16,18-9 15-16,-16 9-47 0,2 0 378 16,14 0-435-16,-13 0-3 0,13 0-31 0,-11 0-11 15,4 0 303-15,7 26-278 0,-14-26 25 16,10 27-81-16,0-1 17 0,1-9-45 15,-4 2-65-15,7 9-26 0,0-10 0 16,0-2 0-16,0-2 0 16,19 15 0-16,-19-21 0 0,28 2-30 0,-28-10-129 15,33 5-129-15,-10-5-193 0,23 0-862 16,-24-23 507-16,-1 23-128 0,-2-20-31 16,-4 20-138-1,11-19-393-15</inkml:trace>
  <inkml:trace contextRef="#ctx0" brushRef="#br1" timeOffset="458590.3649">21883 3166 666 0,'-7'7'148'16,"1"-5"118"-16,-4 4 435 0,7-6-369 0,2 0 3 15,1 0 44-15,0 0 270 16,0 0-150-16,0 0 261 0,25 0-483 0,-25 0-56 16,36 0 2-16,-5 0 59 15,55 0 233-15,-28 0-186 0,10 0 64 16,9-32 38-16,5 32-57 0,3 0-91 15,72-21-316-15,-83 21-160 0,-13 0-104 16,-9 0-88-16,-11-14-318 16,5 14-515-16,-35 0 503 0,-8 0 132 0,-3 0-402 15,-23 0-128-15,1 0 217 0</inkml:trace>
  <inkml:trace contextRef="#ctx0" brushRef="#br1" timeOffset="459666.4263">22376 3586 310 0,'0'-16'54'0,"0"16"6"0,0 0 46 0,0 0-65 16,0 0 387-16,0 0-167 0,0 0 159 15,0 0-167-15,-16 0 15 0,16 0 347 16,0 0-224-16,-12 0 59 0,12 0-29 16,0 0-21-16,0 0-51 0,0 0 342 15,0 0-340-15,0 0 42 0,0 0-24 16,20 0 12-16,-20 22-1 16,14-5 200-16,-14-17-425 0,0 35-91 0,0-18-64 15,12 6 0-15,-5 26 0 0,-7-20 0 0,0 6 0 16,8 2 0-16,-5 4 0 15,-3 1 0-15,2 37 0 0,-2-33 0 0,2-11 0 16,1-3 0-16,-1-6 0 0,2 5 0 16,-2-17 0-16,0-3 0 0,0-11 0 15,0 0 0-15,0 0 0 0,-1-23 0 16,-1 23 0-16,0-26 0 0,0 6 0 16,0 1 0-16,0-8 0 0,-24-27 0 15,24 25 0-15,-20-14 0 16,20-5 0-16,-22-11 0 0,11 10 0 0,-13-52 0 15,13 36 0-15,11 20 0 0,-7 0 0 16,7 7 0-16,0-23 0 0,0 35 0 16,21 0 0-16,-21 2 0 0,30 7 0 0,-15 2 0 15,21-3 0-15,-19 14 0 16,5 4 0-16,-3 0 0 16,-3 0 0-16,19 46 0 0,-20-25 0 0,-4-21 0 0,-2 30 0 15,-5-11 0-15,-4 18 0 0,0 15 0 16,0-25 0-16,-30-1 0 0,30 17 0 15,-31-15 0-15,-6 15 0 0,22-21 0 16,-2-4 0-16,2-1 0 0,2-1 0 16,0-3 0-16,5-2 0 0,-3-5 0 15,5-6 0-15,6 0 0 0,0 0-4 0,0-22-190 16,28-5 95-16,-28 27-2 16,36-25 117-16,-11 25-45 0,4-21 26 0,32 21 17 15,-29 0 13-15,-1 0 34 0,-2 0 56 16,-4 0-73-16,12 19 70 15,-26-19-77-15,-1 0-37 0,-5 27 0 0,-5-10 0 16,0-1 0-16,0 24 0 16,-25-21 0-16,25 2 0 0,-29 1 0 0,9 0 0 15,-20 14 0-15,15-11 0 0,1-10 0 16,0 1 0-16,2-4 0 0,-2-5 0 16,-15 3 0-16,22-7-23 0,3-3-85 0,1 0-187 15,3-25-374-15,-3-11-1105 16,10 12 587-16,3-8-6 0,0-5-39 0,0-1 273 15</inkml:trace>
  <inkml:trace contextRef="#ctx0" brushRef="#br1" timeOffset="460139.4254">23404 2735 2148 0,'0'0'103'0,"0"0"75"0,0 0 556 16,0 0-267-16,0 0 22 0,0 0-36 15,0 0-21-15,0 0-27 0,0 0 424 16,0 0-448-16,0 0-16 0,0 0-13 16,0 0-11-16,0 0 111 0,-10 24-390 15,10-24-62-15,0 17 0 0,0 0 0 16,0 0 0-16,0 32 0 0,0-23 0 15,0-1 0-15,0 11 0 0,16 3 0 16,-16 2 0-16,0 34 0 0,14-39 0 16,-14-5 0-16,0 6 0 0,0-16 0 15,13 5-114-15,-7-15-176 0,-6-4-223 16,8-3-250-16,-8-3-150 0,9-1-142 16,-7-29-1112-16,-1 29 1188 0,3-25 277 0,-4 4 205 15</inkml:trace>
  <inkml:trace contextRef="#ctx0" brushRef="#br1" timeOffset="460613.2525">23262 2723 2937 0,'-4'-3'288'16,"-3"3"180"-16,3 0 107 0,1 0-13 0,1 0 284 16,-2-19-494-16,2 19-53 0,1 0-77 15,1-14-38-15,0 14-94 0,0-14 3 16,0 1-72-16,25 4 0 0,-25-3-14 15,27 2-128-15,4-14 120 0,50-5 113 16,-61 22-116 0,1 5 6-16,21-1-19 0,-24 3 75 15,0 0-111-15,-2 0 51 0,-2 0 1 16,4 24 9-16,-12 5 1 0,-2-29 3 16,-3 31-9-16,-1-31-16 0,0 29 17 15,0 7 69-15,-20-19-26 0,20 1 5 0,-20 1-7 16,-30 49 1-1,32-49-27-15,-5-2-8 16,-9 17-25-16,20-20 18 0,3-4-4 0,0-1-4 0,5-6 92 16,-1 4-137-16,0-5-64 15,5-2 57-15,0 0 5 0,0 0 8 16,0 0 136-16,29 0-86 0,-4 0 16 0,-8 0-8 16,-2 0 52-16,3 0 37 15,16 27 226-15,-15-27-132 0,-4 29-30 0,-3-9-70 16,-4 4-44-16,6 3-36 0,3 23-18 15,-12-23 0-15,0 0 0 0,4-3 0 16,-1-4 0-16,14 7 0 16,-13-12-25-16,4-2-134 0,-2-2-85 0,-1-11-234 15,1 0-218-15,7 0-1025 0,-11 0 786 16,1 0-59-16,-1-22 34 16,2 22 55-16</inkml:trace>
  <inkml:trace contextRef="#ctx0" brushRef="#br1" timeOffset="460853.3551">23894 2921 3397 0,'2'-2'199'0,"0"-1"164"15,0 3 88-15,-1 0 212 0,9 0-113 16,-9 23 613-16,-1-23-672 0,2 23-42 16,0-4-201-16,1-3-76 0,-1 5-127 15,5 11-45-15,-5-10 0 0,2 6 0 16,2-6 0-16,-2 1 0 0,7 23 0 15,-7-16 0-15,-2-13 0 0,4-1-15 16,-3-16-126-16,3 0-136 0,-2 26-656 16,-4-26 326-16,4 0-36 0,-3 0-220 15,0 0-81-15,0 0-1027 0,-1-22 1192 16,0 22 217-16</inkml:trace>
  <inkml:trace contextRef="#ctx0" brushRef="#br1" timeOffset="461325.1738">23888 2917 3245 0,'-8'0'186'0,"-2"0"140"0,-6 0 672 16,9 0-512-16,-9-18 876 15,14 18-1076-15,-1 0-116 0,3-16-107 16,0 16 34-16,22-12-24 0,-22 12-67 16,17-12-20-16,0 4 14 0,4 1 0 15,3 7-2-15,22-17 7 0,-22 15-25 0,4-3-5 16,-6 1 2-16,0 4 10 0,12 0-89 15,-22 0 95-15,1 19 37 16,-7-19-57-16,-1 21 189 0,-2-21-149 16,-3 25 52-16,0-7-96 0,0-6 66 15,-28 3-32-15,28-7 109 0,-44 20-105 0,27-15-9 16,-2 3-105-16,0 2 92 16,1-6-19-16,3-3-12 0,-10 9-86 0,15-11 60 15,4-4-1-15,6 0-4 0,0-1 21 16,0 2-96-16,21-4 86 0,-21 0 0 15,29 0 38-15,-9 0-7 0,0 0-146 0,24 0 179 16,-21 0 42-16,0 0 159 16,-2 0-147-16,-1 0 30 0,16 17 221 15,-24-17-195-15,-2 22-2 0,-3-4 78 0,-5-18-180 16,-2 17 106-16,0 19 30 0,-24-25-19 16,24 6-9-16,-34 0-15 0,13 2-11 31,-31 29-12-31,22-34-67 0,-2-1-19 0,2-1-106 0,-1-1 37 15,1-2-72-15,-24-2-319 0,30-7 47 16,6 0-168-16,0 0-268 0,7-34-217 0,8-12-1604 16,3 23 1744-16</inkml:trace>
  <inkml:trace contextRef="#ctx0" brushRef="#br1" timeOffset="462075.2761">24819 2785 1436 0,'0'-14'133'0,"0"14"84"15,0-12 381-15,0 3-297 0,0 9 72 0,0-5 109 16,0 3 9-16,-15-1 376 0,15 3-511 15,0 0 79-15,0 0-52 0,0 0 166 16,0 0-160-16,0 0 334 0,0 0-528 16,0 22-2-16,0-22-132 0,0 22-52 15,18 8-9-15,-4-7 0 0,-14-1 0 16,0 3 0-16,20 2 0 0,-20 0 0 16,23 27 0-16,-18-30 0 0,3-2 0 15,0-1 0-15,4 1 0 0,-2 5-58 16,-2-8-906-1,-8-9-159-15,0-10 591 0,0 0-213 16,-20 0-34-16,20 0-88 0,-23-34-931 16,-2 2 1169-16,7 32 191 0</inkml:trace>
  <inkml:trace contextRef="#ctx0" brushRef="#br1" timeOffset="462250.5336">24643 2903 2919 0,'0'0'132'0,"0"0"569"16,31 0-167-16,-31 18-59 0,26-18-32 15,-3 0-12-15,34 0 421 0,-24 0-490 16,2 0-64-16,4 0-121 0,1 0-116 16,-6 0-23-16,29 0-212 0,-38 0 136 15,-3 20-288-15,-2-20-95 0,-6 0-290 16,9 0-1351-16,-16 0 861 0,1 0 131 16,0 0 337-16</inkml:trace>
  <inkml:trace contextRef="#ctx0" brushRef="#br1" timeOffset="462625.3228">25389 2622 3928 0,'0'-17'178'0,"0"4"523"0,16 13-81 15,-16 0-10-15,0 0 1 0,20 0 74 16,-7 0 39-16,-13 27-590 0,13-27-134 0,1 32 0 15,-5-12 0-15,2 15 0 16,11 28 0-16,-8-26 0 0,1-7 0 0,4 11 0 16,-4-13 0-16,16 18 0 15,-14-29 0-15,-2-5 0 0,-1-5 0 16,1 0 0-16,-3-7 0 0,15-21 0 0,-16 21 0 16,0-39 0-16,1 15 0 0,-3-5 0 15,5-39 0-15,-10 31 0 0,-2-9 0 16,-2 0 0-16,0-3 0 0,0-5 0 15,-24-35 0-15,5 45 0 0,19 5 0 16,-16 7 0-16,16 8 0 16,0 13 0-16,0 9 0 0,0 2 0 0,-11 20 0 15,11 0-60-15,0 10-168 0,0 29-849 16,0-27 254-16,18-1-279 0,-18 1-113 16,21-4-210-16</inkml:trace>
  <inkml:trace contextRef="#ctx0" brushRef="#br1" timeOffset="462874.5875">26068 2651 3867 0,'-12'0'422'15,"12"0"-107"-15,0 0 77 0,0 0-78 0,0 0 10 16,0 18 334-16,0-1-381 0,0-17-74 15,0 35-56-15,0-18-26 0,20 0-44 16,1 24-46-16,-21-18-26 0,17 2-10 16,-17-5-44-1,21 4-1-15,-10 4-405 0,-2-18 94 0,-9-10-66 0,0 6-96 16,7-4-147-16,-7 1-85 16,7-3-1176-16,-3 0 1075 0,-4 0 219 0</inkml:trace>
  <inkml:trace contextRef="#ctx0" brushRef="#br1" timeOffset="463365.9213">26047 2602 2921 0,'-2'0'165'0,"-3"0"186"16,-1 0 655-16,4 0-553 0,2 0-91 16,-4 0-52-16,4 0 11 0,-1 0 175 15,1 0-321-15,0 0-52 0,0 0-42 16,24 0-47-16,-24 0-20 0,25 0-23 15,4 0 61-15,-10 0-72 0,0 0-23 16,-2 0 29-16,23 0-145 0,-26 0 121 16,3 27-14-16,-1-27 36 0,-3 0 3 15,-6 0 6-15,1 34-9 0,-6-34 12 16,-2 17 5-16,0-17 4 0,0 20-102 16,-25 1 95-16,25-12 30 15,-25 3 74-15,9-4-77 0,-2 2 39 0,2 0-49 16,-18 1 10-16,21-6-29 0,1 2-82 0,12-7 73 15,-13 0-3-15,13 0 64 16,19 0-230 0,7 0 47-16,20 0 45 0,-31 0 80 15,5 0-13-15,-3 0 36 0,2 19 15 16,18-19 176-16,-22 23-113 16,-2-23 44-16,3 20-3 0,-7-20-27 0,-3 21 32 15,-6 8 94-15,0-14-98 16,0 2 10-16,-23 1-25 0,23 2 89 0,-32 15-39 15,1-21-156-15,10 0-62 0,-1 0 57 16,4-2-13-16,4-5 16 0,-18 6-167 16,17-10-9-16,3-3-58 0,4 0-201 0,3 0-162 15,-3-20-1096-15,8-5 735 16,0 6-154-16,31 0 108 0,-31 0 173 0,38-2 254 16</inkml:trace>
  <inkml:trace contextRef="#ctx0" brushRef="#br1" timeOffset="463710.3553">26503 2663 1439 0,'9'-17'95'0,"11"5"305"0,-11 9-58 16,1-7-78-16,-1 8 38 0,-1 0 73 15,6-5 430-15,-9 7-401 0,-1 0-40 16,-2 0-29-16,2 0-1 0,-4 21 98 15,0 6 469-15,0-27-438 0,0 31-91 0,-17-14-113 16,17 14-64-16,-21 8-85 16,3-19-110-16,18 1 0 0,-17 0 0 15,17 3 0-15,-17 2 0 0,9 23 0 16,8-28 0-16,0 1 0 0,0 0 0 16,0 0 0-16,22-6 0 0,10-1 0 0,-13-6 0 15,2 1 0-15,2-7-49 0,2-3-43 16,1 0-101-16,19 0-339 0,-24 0 157 15,-2 0-32-15,-3 0-70 0,-5-29-18 16,6 29-630-16,-15 0 461 0,-2 0-95 16,0-18-15-16,0 18-9 0,0-14 127 0</inkml:trace>
  <inkml:trace contextRef="#ctx0" brushRef="#br1" timeOffset="463974.7623">26532 2851 2483 0,'-8'0'113'15,"3"0"121"-15,-2 0 167 0,2 0 121 16,-3 0 463-16,8 0-607 0,0 0-52 16,0 0-17-16,0 20 26 0,0-20-85 0,33 0 11 15,1 0-224-15,-16-16-15 16,2 16-24-16,0 0-28 0,16-17-161 15,-20 17-4-15,-2 0-169 0,-3 0 51 16,2-10-28-16,-6 10-45 0,5-6-500 16,-8 6 322-16,0 0-69 0,-4-6-53 15,0 3-62-15,0-14-338 0,0 10 889 16</inkml:trace>
  <inkml:trace contextRef="#ctx0" brushRef="#br1" timeOffset="464162.323">26534 2709 2806 0,'0'0'130'0,"0"0"166"16,21 0 163-16,8 0 575 0,-9 0-630 15,5 0-71-15,6 0-57 0,5 0 5 16,3 0-99-16,43 0-357 0,-45-13-168 16,-3 13-337-16,-11 0-276 0,-4 0-276 15,6 0-920-15</inkml:trace>
  <inkml:trace contextRef="#ctx0" brushRef="#br1" timeOffset="465032.8347">27474 2502 690 0,'0'0'60'0,"0"0"74"0,0 0 57 15,0 0 68-15,0 0 14 0,0 0 204 16,0 0-245-16,0 0-10 0,-23-18 37 16,23 18 118-16,0 0 479 0,0 0-463 15,0 0-38-15,0 0-26 0,0 0 43 0,0 0 78 16,0 0 381-16,0 0-503 0,0 0-66 15,0 0 33-15,0 0-43 0,0 21 42 16,0-21-294-16,0 27 0 0,0-7 0 16,0-20 0-16,0 35 0 0,0 24 0 15,17-32 0-15,-17 5 0 0,0-2 0 16,0 1 0-16,0 34 0 16,0-42 0-16,0-14 0 0,0 15-87 0,0-11-166 15,0-2-192-15,0 0-980 0,0-9 507 0,0-2-131 16,0 0-106-16,0 0-75 15</inkml:trace>
  <inkml:trace contextRef="#ctx0" brushRef="#br1" timeOffset="465219.4005">27274 2721 3690 0,'-9'0'238'0,"-4"0"474"15,11 0-247-15,2 0-74 0,0 0 57 0,0 0 74 16,56 0 353-16,-23 0-606 15,7 0-24-15,10 0-91 0,9 0-99 0,6 0-158 16,72-19-611-16,-70 19 74 0,-6 0-169 16,-7 0-247-16,-9-27-232 0,23 27-1157 15</inkml:trace>
  <inkml:trace contextRef="#ctx0" brushRef="#br1" timeOffset="465677.1499">28311 2186 2868 0,'0'0'154'0,"0"-14"738"0,0 14-324 0,0 0-32 15,0 0-70-15,0 19 117 16,0 3 608-16,0-3-786 0,0 10-90 16,0-5-156-16,0 8-105 0,0 9-54 0,0 42 0 15,0-38 0-15,0 4 0 16,16 87 0-16,-3-98 0 0,-13-2 0 16,11-5 0-16,1 20 0 0,-6-23 0 15,-1-10 0-15,2-3-142 0,-2-3-202 16,-1-12-300-16,3 5-1408 0,-3 1 803 15,0-29-135-15,2 23 272 0,0-25 322 0</inkml:trace>
  <inkml:trace contextRef="#ctx0" brushRef="#br1" timeOffset="466143.8656">28800 2655 1934 0,'0'0'156'16,"0"0"59"-16,0 0 95 0,0 0 83 15,0 0 63-15,0 0 31 0,0 0 276 16,0 0-464-16,0 0-51 0,0 0 68 16,0 0 33-16,0 0 326 0,0 0-386 0,0 0-22 15,0 0-11-15,0 18 43 0,-17-18-64 16,-3 24 9-16,20-24-244 0,-26 16 0 15,8-6 0-15,3 4 0 16,-12 27 0-16,12-21 0 0,3-6 0 0,2 11 0 16,5 0 0-16,5 0 0 15,0 26 0-15,23-34 0 0,-1-2 0 16,6 4 0-16,3-11-5 0,37-1-519 0,-34-7-227 16,-2 0-78-16,0-19-186 15,-6 19-210-15,-4 0 34 0,19-27-858 0</inkml:trace>
  <inkml:trace contextRef="#ctx0" brushRef="#br1" timeOffset="473928.3786">29317 2252 2359 0,'0'0'133'0,"0"0"585"0,0 0-133 16,0 0-60-16,0 0-56 0,0 0-2 15,0 0 407-15,-20 0-447 0,20 0-46 16,0 22-47-16,0-22-20 0,0 0-48 0,0 37 29 15,-11-22-251-15,11 7-44 16,0 7 0-16,0 3 0 0,0 6 0 16,21 45 0-16,-21-40 0 0,0 6 0 15,15-3 0-15,-15-11 0 0,0 40 0 16,0-43 0-16,10 0 0 0,-10-4 0 16,0-7 0-16,0-7 0 0,0 15 0 15,0-20 0-15,0-3-132 0,0-4-222 16,0-2-276-16,0 0-1190 0,0-24 744 0,0 24-77 15,0-35-28-15,0 12 236 0,0-4 327 16</inkml:trace>
  <inkml:trace contextRef="#ctx0" brushRef="#br1" timeOffset="474464.7519">29257 2247 1917 0,'-3'-3'110'0,"1"-13"382"0,0 8-48 16,-2 8 43-16,3 0-27 0,0 0 9 0,-1 0-103 15,2 0 82-15,0 0-296 16,0 0-40-16,0 0 3 0,0-19-6 0,28 19-9 16,-28 0-79-16,25-20 0 0,-6 8-21 15,2 2 12-15,31-14-50 16,-22 13-2-16,5 0-31 0,2-7 73 15,0 11-10-15,-1-1 10 0,30-1 85 16,-37 8-75-16,-6 1 97 0,-5-3-53 0,-5 3 44 16,2 21 131-16,-15 10-95 0,0-10-8 15,0 2-13-15,-28 63 136 16,2-59-213-16,26-1-19 0,-34-1-6 16,-1 25 0-16,20-26 3 0,1-2-1 15,-6 0-6-15,-30 38-4 16,35-35-8-16,-9 1-6 15,3-6 40-15,16-15-51 0,-3 3-7 0,8-8-42 16,0 0 55-16,0 0-4 16,0 0 75-16,21 0-66 0,2-16 6 15,-23 16-68-15,27 0 90 0,-27 0 4 16,27 0 21-16,0 19 115 0,-16-19-30 16,-2 29 22-16,3-9 4 0,-3-1 0 0,7 26 41 15,-11-25-141-15,2 7-39 0,-1-6 3 16,-1 2-44-16,-3-6-91 0,6 16-140 15,-4-22 62-15,-2 0-2 0,1-8-140 16,1 3-129-16,7-5-558 0,-5-1 299 16,1 0-31-16,3 0-174 0,-1-34-62 15,1 34 221-15,9-26-257 0</inkml:trace>
  <inkml:trace contextRef="#ctx0" brushRef="#br1" timeOffset="474792.6988">29911 2643 2355 0,'15'-14'329'16,"-11"11"34"-16,0-3 158 0,0 0-48 16,-2 2 5-16,-1-1-84 0,-1 2 97 15,0 2-346-15,0-2 92 0,0 2-45 0,0 1 64 16,0 0 188-16,0 19-299 0,0-19 46 16,0 0-68-16,0 25 20 0,-17-11 2 15,17 11 200-15,-12-4-238 0,12 1-11 16,-9 3-79-16,2 5 58 0,0 17 31 15,7-18-86-15,0-8-20 16,0-2 0-16,0-3 0 0,0-2 0 0,33 13-37 16,0-22-10-16,-14-2-84 0,1-3-36 15,0 0-37-15,18 0-370 0,-21-29 299 16,-2 29-69-16,-3 0 43 0,0 0-6 16,1-16-400-16,-4 16-130 15,-9 0-101-15,0 0 516 16,0 0-5-16,-25 0-925 0,4 0 947 15,21 0 97-15,-21 0 104 0</inkml:trace>
  <inkml:trace contextRef="#ctx0" brushRef="#br1" timeOffset="475136.4458">29945 2779 1092 0,'0'-17'-28'0,"-4"17"183"16,1 0 54-16,2 0 50 0,0 0-27 16,0-14-8-16,1 14-48 0,0 0 231 15,0 0-170-15,0 0 37 0,0 0 50 16,0 0 41-16,0-17 1 0,20 17 194 16,-20 0-319-16,0-11-14 0,16 11 36 15,-16 0 78-15,30 0 195 0,-18 0-350 16,-2 0-56-16,6 0-47 0,-1-15-39 15,0 15-59-15,10 0 3 0,-13 0 1 16,0 0 64-16,-4 0-106 0,2 0-49 16,6 0-324-16,-8 0 189 0,-3 0-38 15,0 0 145-15,-2 0-218 0,1 0-69 16,-4-17-758-16,0 2 566 0,0 15 19 16,0 0 9-16,-22-27-13 0,22 27 37 15,-15-9-117-15</inkml:trace>
  <inkml:trace contextRef="#ctx0" brushRef="#br1" timeOffset="475337.4706">29987 2561 2016 0,'0'-14'438'0,"0"9"-57"0,24-4 91 0,-24-11 3 15,22 11-4-15,-8-1-55 0,22-11 376 16,-15 18-495-16,-1-4-18 0,0 7-114 15,-2 0-18-15,-2 21-91 0,15-21-228 16,-15 0-64-16,-2 0-93 0,0 26-235 16,-2-26-299-16,24 0-1591 0,-16 0 1466 15</inkml:trace>
  <inkml:trace contextRef="#ctx0" brushRef="#br1" timeOffset="477426.1183">20219 12366 1201 0,'0'-3'346'0,"0"0"-42"0,0 1 95 15,0-1-16-15,0 3 82 16,0 0 50-16,0 0 507 0,0 0-608 0,0 0-52 15,0 0-14-15,0 0 57 0,0 0 399 16,0 0-452-16,0 22-24 0,0-22-87 16,0 25-58-16,0-6-82 0,17 33-83 15,7-18-18-15,-9 6 0 0,1 0 0 16,4 5 0-16,19 49 0 0,-23-48 0 16,7-2 0-16,-2-3 0 0,3-5 0 15,22 14 0-15,-28-29 0 0,1-6 0 16,2-6 0-16,-8-5 0 0,1-4 0 15,6-21 0-15,-10 21 0 0,0-46 0 16,-1 10 0-16,-3-3 0 0,0-12 0 16,-3-68 0-16,-3 58 0 0,0-1 0 15,-22 1 0-15,22 8 0 0,-31-39 0 16,8 64 0-16,23 3 0 0,-23 11 0 16,23 11 0-16,0 3 0 15,0 29 0-15,0-9 0 0,0 5 0 0,0 5 0 16,0-1-32-16,22 32-580 0,-1-32-92 0,-21 0-357 15,22-3-185-15,-4 2-331 0,8-5 233 16</inkml:trace>
  <inkml:trace contextRef="#ctx0" brushRef="#br1" timeOffset="477762.5903">21107 12762 1776 0,'0'-13'74'0,"12"13"49"15,-12 0 70-15,0-10 37 0,0 10 24 16,0 0 353-16,0 0-322 0,0 0 545 16,0 0-564-16,0 0-85 15,0 0-19-15,-22 0 4 0,0 0 338 16,22 0-200-16,-25 0 11 0,9 28-72 0,0-28 62 15,0 22-47-15,-17 12 186 16,17-14-275-16,2 1-34 0,4-4-36 0,4-1-48 16,6 26-40-16,0-23-100 0,21-4-47 15,-21-1-115-15,43-1-150 0,-12-1-163 16,36-3-872-16,-33-8 498 0,6-1-109 16,-5 0-59-16,0 0 147 0,-5-22 316 15</inkml:trace>
  <inkml:trace contextRef="#ctx0" brushRef="#br1" timeOffset="477992.6134">21445 12750 2627 0,'0'-3'112'15,"0"-5"508"-15,0 0 187 16,-20 3-280-16,20 5-305 0,0 0-16 16,0 0-20-16,-15 0 41 0,15 0-2 15,-12 20 250-15,-4 2-255 0,5-7-24 16,1 0-25-16,-2 3 0 0,-6 23 132 15,6-19-138-15,3 4 4 0,3 1-23 16,3-4-11-16,3 2-52 0,0 21 22 0,30-29-192 16,-12-5-37-16,8-2-226 0,3-10-117 15,35 0-732-15,-32 0 552 0,1-25-314 16,-1 25-157-16,-2-26-135 0,-4 12 234 16</inkml:trace>
  <inkml:trace contextRef="#ctx0" brushRef="#br1" timeOffset="478280.4076">21928 12674 3450 0,'20'0'211'16,"3"0"600"-16,-23 0-267 0,23 0-91 15,-10 0-75-15,5 0-41 0,-1 0-93 16,18 0-70-16,-18 0-207 0,2 0-81 16,1 0-151-16,-3 0-96 0,11 0-772 15,-15 0 364-15,-6 0-239 0,2 0-71 16,-3 0 178-16,-5 0 275 15</inkml:trace>
  <inkml:trace contextRef="#ctx0" brushRef="#br1" timeOffset="478476.043">22012 12800 3646 0,'25'18'565'16,"11"-18"-105"-16,-8 0 102 0,1 0-184 15,4 0-75-15,0 0-183 0,30 0-526 0,-36 0-55 16,-6 0-337-16,-4 0-214 0,-5 0-120 16,0-15 56-16</inkml:trace>
  <inkml:trace contextRef="#ctx0" brushRef="#br1" timeOffset="478775.5517">22579 12380 2926 0,'0'-1'195'15,"0"1"227"-15,17 0 136 0,-17 0 180 16,11 0 613-16,-11 18-677 0,0-18-96 15,0 25-187-15,0-6-119 16,0 10-186-16,0 22-86 0,0-22 0 0,0 8 0 16,0 1 0-16,0-4 0 15,0 4 0-15,20 34 0 0,-3-32 0 0,-17-2 0 16,24-5 0-16,-9-4 0 0,-1-1 0 16,18 10 0-16,-17-26-98 0,2-3-225 0,-3-5-308 15,-2-3-349-15,16-1-1644 0,-16 0 1207 16,-1-29 349-16</inkml:trace>
  <inkml:trace contextRef="#ctx0" brushRef="#br1" timeOffset="479043.3116">23162 12700 4109 0,'0'-13'158'16,"0"9"71"-16,0-3 85 0,-23-4 328 15,23 7-364-15,-21 2 11 0,21-3 10 0,-17 5 20 16,17 0-13-16,-27 26 208 0,27-26-263 16,-16 20-44-16,8-3-67 0,8 5-38 15,-9 25-68-15,9-22-34 0,0 2 0 16,0-3 0-16,0 3 0 0,24-2 0 16,4 12 0-16,-11-20 0 0,7-2 0 15,1 2 0-15,3-10-54 0,31-7-652 16,-30 0-84-16,3 0-423 0,-5-23-344 15,-1 23-49-15,-4-31 349 0</inkml:trace>
  <inkml:trace contextRef="#ctx0" brushRef="#br1" timeOffset="479661.5373">23748 12373 1311 0,'0'-13'154'15,"16"13"83"-15,-16-12 117 0,0 12 628 16,0-14-438-16,0 14-2 0,0 0-35 0,0-5 5 16,0 5 436-16,0 0-479 0,0 0-10 15,0 0-7-15,0 0-89 0,0 0-129 16,0 19-111-16,0-19-123 0,21 27 0 0,-21-8 0 15,23 6 0-15,-2 36 0 16,-21-25 0-16,20 4 0 16,-20 4 0-16,20-2 0 0,-20 4 0 15,25 26 0-15,-25-35 0 0,8-1 0 0,-8-10 0 16,9-2 0-16,-2 1 0 0,-6-11-89 16,0-7-158-16,2-4-180 0,-1-3-222 15,0 0-84-15,1-24-863 0,-3-5 830 0,0 7-16 16,0-5 40-16,0-2 50 0,-19-37-385 15</inkml:trace>
  <inkml:trace contextRef="#ctx0" brushRef="#br1" timeOffset="480094.308">23701 12373 2151 0,'-5'-10'114'0,"1"-2"138"16,2 5 203-16,-1-2 82 0,3-6 515 0,0 11-640 16,0 3-55-16,0-6-50 0,0 0 15 15,20-11 206-15,-20 8-307 0,17 4-48 16,-17-6-38-16,21 1-21 0,-8 0-35 15,15-6 11-15,-10 5-72 0,7 0-8 16,3 1-6-16,0 2-36 0,24-8 42 16,-27 17-3-16,2 0-23 0,-5 0 27 15,-3 0-3-15,-2 30 16 0,5 7 137 16,-12-15-86-16,0 1 17 0,-3-6 17 0,-2 7 6 16,-1 29 97-16,-4-31-160 0,0 1-23 15,0 0-26-15,0-4-3 16,-32 8 0-16,3 16 0 0,14-31 0 15,15 8 0-15,-30-3 0 0,12-1 0 16,-10 15 0-16,17-22 0 0,1-1 0 0,3-2 0 16,-2-4 0-16,9 5-36 0,0-7-1 31,0 0 12-31,23 0 24 0,-23 0-7 16,29 0 16-16,7 0 47 0,-17 0-28 0,0 22-16 0,2-22-5 0,-3 25-6 15,1-4 0-15,15 20 0 0,-18-17 0 16,-1 1 0-16,1 1 0 0,-4 1 0 15,14 16 0-15,-16-25 0 16,4-3 0-16,-2-2-19 0,-2-8-158 16,6 0-189-16,5-3-967 0,-11-2 491 0,2 0-132 15,-1-22-48-15,0 22-79 0,11-47-636 0</inkml:trace>
  <inkml:trace contextRef="#ctx0" brushRef="#br1" timeOffset="480361.1683">24681 12644 2178 0,'7'-13'157'16,"-4"7"94"-16,-2 3 163 0,-1 0 143 15,0-12 397-15,0 11-606 0,-26 4-84 16,26 0-24-16,-19 0-6 0,19 0 67 0,-27 0 286 16,7 0-287-16,9 21-59 0,11-21-10 15,-23 23 32-15,4 9 198 0,11-11-330 16,8 4-59-16,-11-1-65 0,10 2-7 15,1 0 0-15,0 28 0 0,23-34 0 16,-23 4 0-16,26-2 0 0,-3-6 0 16,30 3-32-16,-24-17-160 0,4-1-197 15,-2 1-290-15,-1-2-251 0,1 0-249 16,20-31-1437-16,-27 2 1530 0,-3 13 410 16</inkml:trace>
  <inkml:trace contextRef="#ctx0" brushRef="#br1" timeOffset="480699.5441">25251 12402 1789 0,'-6'-5'136'16,"6"-3"91"-16,0 4 111 0,0 4 745 15,0-8-494-15,18 8 18 0,-18 0-24 16,0 0 1-16,24 25 662 0,-24-25-766 16,19 19-148-16,-19-4-173 0,10 3-121 15,-10 1-38-15,22 31 0 16,-22-23 0-16,8 6 0 0,-3-4 0 0,1 14 0 16,6 16 0-16,-3-34 0 0,-9 1 0 15,8-2 0-15,1-7 0 0,-4 0 0 16,10-3-14-16,-5-8-170 0,-5 3-202 15,-1-9-258-15,0 0-167 0,3 0-969 16,-3-29 924-16,-4 29-94 0,0-20 125 16,0 1 40-16,-24 2 238 0</inkml:trace>
  <inkml:trace contextRef="#ctx0" brushRef="#br1" timeOffset="480893.8675">25170 12608 3022 0,'-6'0'206'15,"6"0"755"-15,0 0-318 0,0 0-90 16,27 0-58-16,-27 0-39 0,47 0-29 15,34 0 162-15,-31 0-425 0,8 0-90 16,0 0-141-16,4 0-104 0,49 0-979 0,-63 0 146 16,-4 0-297-16,-10 0-111 0,-5 0 161 15</inkml:trace>
  <inkml:trace contextRef="#ctx0" brushRef="#br1" timeOffset="481577.0715">25957 12282 1968 0,'0'0'123'0,"0"-15"101"15,0 15 152-15,0 0 716 0,0-10-545 16,0 10-48-16,0 0-23 15,18 0 31-15,-18 0 473 0,0 0-545 0,18 0-52 16,-18 0-101-16,0 0-78 0,16 0-109 0,1 19-95 16,-5-19 0-16,1 42 0 15,4-18 0-15,2 6 0 0,25 31 0 16,-17-22 0-16,-4 2 0 0,0-3 0 16,-5-5 0-16,5 2 0 0,22 21 0 15,-25-31 0-15,-2-10 0 0,4-8 0 16,-1-7 0-16,6 0 0 0,7-25 0 0,-21-1 0 15,1 3 0-15,-4-6 0 0,-5-3 0 16,-3 4 0-16,-2-63 0 0,0 42 0 16,-34 5 0-16,34-10 0 0,-33 2 0 15,-7-35 0-15,21 52 0 0,4 5 0 16,15 10 0-16,0 13 0 0,-14 7 0 16,14 27 0-16,0-1 0 0,0 0 0 15,25 3 0-15,-25 3 0 0,21 29-56 16,10-32-215-16,-14 2-233 0,6-8-301 0,0 0-310 15,2-6-73-15,28 5-1407 0,-22-14 1718 16,1-8 289-16</inkml:trace>
  <inkml:trace contextRef="#ctx0" brushRef="#br1" timeOffset="481835.8007">26901 12411 2373 0,'10'15'124'16,"-6"-15"148"-16,2 0 152 0,9 0 618 15,-9 0-661-15,-2 0-94 0,1 0-78 16,-1 0 4-16,0 0 228 0,-4 0-277 16,0-17 42-16,0 17-15 0,0 0 11 15,-20 0 38-15,2 0 114 0,18 0-148 16,-29 17-14-16,13-17 40 0,-1 25-22 16,-15 13 10-16,18-17-212 0,1 4-8 15,4 0 0-15,2 3 0 0,7-4 0 16,0 17 0-16,25-23 0 0,-25-2 0 0,35-6 0 15,-5-2-147-15,24-1-624 16,-27-5 58-16,2-2-71 0,2 0-206 16,-3 0-98-16,1-17-89 0,18-12-677 15,-21 29 1351-15</inkml:trace>
  <inkml:trace contextRef="#ctx0" brushRef="#br1" timeOffset="482111.838">27198 12423 2863 0,'-19'0'506'0,"19"0"-33"0,-17 0 99 16,17 0-87-16,-12 0-17 0,5 17 331 0,-1-17-526 16,1 15 13-16,3-15-52 15,1 20 3-15,-1-2 57 0,-1 19 138 0,3-20-286 16,0-3-57-16,2 10-60 0,0 1-24 16,0 14-5-16,0-17 0 0,20 0 0 15,-20 9 0-15,24-5 0 0,-1-12 0 16,29 9-30-16,-25-12-71 0,4-8-88 15,-2-3-95-15,-1 0-76 0,23-22-499 16,-31 22 421-16,-4-19 31 0,-1 19-14 16,-8-17-134-16,-2 17-77 0,-2-34-816 15,-3 22 796-15,0 0 3 0,-27 3 139 16,27-6 111-16</inkml:trace>
  <inkml:trace contextRef="#ctx0" brushRef="#br1" timeOffset="482306.7319">27158 12600 2412 0,'0'0'170'0,"0"0"119"15,0 0 133-15,0-17 57 0,27 17 414 16,-6 0-554-16,-21 0-42 0,30-10-47 0,-8 10-25 16,-1 0-50-16,17-11-82 15,-21 4-118-15,2 7-86 0,-3-5-32 0,-5 5-57 16,2 0-415-16,-8 0 109 0,0 0-136 15,-5 0-105-15,0 0-175 0,0 0 86 16,-25 0-262-16</inkml:trace>
  <inkml:trace contextRef="#ctx0" brushRef="#br1" timeOffset="482489.2988">27160 12438 3182 0,'0'-2'164'0,"25"-1"510"16,-8 3-239-16,8 0-122 0,8 0-131 15,-3 0-98-15,8 0-149 0,39 0-857 0,-38 0-84 16,-5 0-159-16,-2-17 247 0</inkml:trace>
  <inkml:trace contextRef="#ctx0" brushRef="#br1" timeOffset="483131.3852">28060 12360 557 0,'0'0'33'0,"-13"0"13"15,13 0 137-15,-7 0 81 0,0 0 52 16,-2 0 296-16,2 0-346 0,1 0 0 0,-1 0 87 16,0 0 46-16,-5 0 498 0,7 0-434 15,3 0-107-15,2 0-22 16,-4 0 16-16,4 0-16 0,0-20 494 0,0 20-410 16,0 0-47-16,0 0-102 15,0 0-73-15,0 21-116 0,0-21-80 0,0 22 0 16,0-8 0-16,21 5 0 0,-21 1 0 0,22 28 0 15,-22-19 0-15,20 0 0 16,-20 3 0-16,15-2 0 0,1 23 0 16,-1-10 0-16,-1-2 0 15,-8-33-90-15,-1 2-173 0,1-3-145 16,-4-1-277-16,2-3-104 0,2-3-1036 0,-6 0 963 16,0-24-70-16,0 24 165 15,0-26 49-15</inkml:trace>
  <inkml:trace contextRef="#ctx0" brushRef="#br1" timeOffset="483341.768">27800 12509 2975 0,'0'0'228'16,"30"0"689"-16,1 0-221 0,-8 0-35 0,2 0 18 16,5 0-25-16,43 0 368 0,-31 0-784 15,3 0-117-15,0 0-121 0,3 0 0 16,-5-20 0-16,30 2-113 0,-41 18-189 15,-3-14-279-15,-8 14-298 0,-2-14-369 16,6 2-1715-16,-15 12 1794 0</inkml:trace>
  <inkml:trace contextRef="#ctx0" brushRef="#br1" timeOffset="483842.7187">28606 12041 2101 0,'18'0'252'0,"-18"-19"51"16,0 19 90-16,13-19 59 0,-13 19 62 15,11-10 390-15,-11 10-504 0,0-12 34 16,0 3-28-16,6 9 43 0,-6 0-30 16,0 0 294-16,0 0-465 0,0 0-92 0,0 19-109 15,0 0-47-15,0 25 0 16,0-15 0-16,0 3 0 0,24 4 0 16,-24 4 0-16,21 2 0 15,-1 50 0-15,-9-53 0 0,-11-1 0 0,20-6 0 0,-9 2 0 16,8 21 0-16,-12-43 0 0,2 10 0 15,-3-3 0-15,2-12 0 16,3 8 0-16,4-6-467 0,-4-9-160 0,5 0-311 16,-3 0-219-16,6-29-210 0,17 1-1035 15,-16 6 1668-15</inkml:trace>
  <inkml:trace contextRef="#ctx0" brushRef="#br1" timeOffset="484110.3225">29215 12313 2680 0,'3'-6'258'16,"-3"-3"178"-16,0 2 131 0,0 0-77 16,0-8 233-16,0 12-475 0,0-3 19 15,-21 5 53-15,21 1-21 0,0 0-15 0,-18-1 223 16,3 1-279-16,15 0-2 16,-14 21-28-16,5-21 9 0,-7 20 26 15,6 7-213-15,-2-10-20 0,4 3 0 0,1 0 0 16,2-1 0-16,2 22 0 0,3-17 0 15,0-2 0-15,0 2 0 0,28-4 0 16,3 18 0-16,-11-18 0 0,4-9 0 16,3-5 0-16,1-6-228 0,3 0-174 15,29-19-1068-15,-30 19 546 16,-3-31-189-16,-2 31-104 0,-2-30-25 16</inkml:trace>
  <inkml:trace contextRef="#ctx0" brushRef="#br1" timeOffset="484428.1399">29670 12027 2259 0,'0'-8'157'0,"-7"6"121"16,7 0 213-16,-6 2 224 0,6 0-116 15,0 0 606-15,0 22-726 0,0-22 87 16,0 29 0-16,24-10-140 0,-5 27 24 16,-19-19-450-16,20 4 0 0,-20 1 0 15,20 1 0-15,-20 36 0 0,0-35 0 16,0 1 0-16,0 58 0 16,0-60 0-16,21-7 0 0,-21-6 0 0,0-4 0 15,24 4-340-15,-5-18-168 16,-19 1-272-16,20-3-157 0,-20-22-265 0,20 3-1159 15,-4-1 1367-15,-16-1 372 16</inkml:trace>
  <inkml:trace contextRef="#ctx0" brushRef="#br1" timeOffset="484909.7932">29666 12026 3102 0,'-9'-9'223'16,"-1"-6"621"-16,2 6-284 15,5 2-132-15,0 2-58 0,3 0-46 0,0-4-32 16,0-1 107-16,0 3-339 0,0 0-19 16,0-1-30-16,20 2-52 0,6-12 83 15,-7 8-50-15,6 2 27 0,3-3-44 16,6 6 16-16,37-6 7 0,-38 11 9 16,-1 0 29-16,-1 0 30 0,-5 0 14 15,-8 26 44-15,9-2 110 0,-18-7-124 16,-2 1 1-16,-6 2 17 0,-1-2 38 15,0 22 161-15,0-21-221 0,-24 2-54 16,24 0-46-16,-23 1 2 0,23-4-8 16,-44 22 0-16,26-27 0 0,1 4 0 0,3-3 0 15,1 2 0-15,-10 5 0 0,15-16 0 16,0 3 0-16,1 3 0 0,4-6 0 16,3-1 0-16,0 0 0 0,22-1 0 15,-22-1 0-15,26 3 0 0,-8-3 0 16,-1 6 0-16,14 1 0 0,-18-1 0 15,7 1 0-15,-4 1 0 0,-1 4 0 0,11 19 0 16,-13-16 0-16,-2 1 0 16,-2 4 0-16,-3-5 0 0,6 27 0 15,-9-27 0-15,2 1 0 0,0 7 0 16,1-16 0-16,0 2 0 0,9 7-229 0,-6-18-130 16,2 0-224-16,-1 0-145 15,2 0-141-15,17-20-1077 0,-15-3 949 16,2 6 57-16,1-2 257 0,-4-3 159 0</inkml:trace>
  <inkml:trace contextRef="#ctx0" brushRef="#br1" timeOffset="485210.7314">30390 12226 3963 0,'0'-3'320'15,"0"2"58"-15,0-3 314 0,-18 4-17 16,18 0 26-16,-19 0 428 0,19 19-875 15,-13-19-175-15,13 22-79 0,-18-5 0 16,7 23 0-16,11-22 0 0,-6 2 0 16,6 2 0-16,0-1 0 0,0 7 0 0,0 20 0 15,21-27 0-15,-21-1 0 16,18-4 0-16,-18 4 0 0,51 3 0 16,-32-20 0-16,-2 1 0 0,2-1 0 15,3-3 0-15,-5 0 0 0,24-19-33 16,-29 19-50-16,7 0-105 0,-4-21-82 15,0 21-30-15,9-15-426 0,-20 5 319 16,2 10-65-16,-1-14-62 0,-5 14-168 0,0-10-82 16,0-2-928-16,-24 5 961 15,24-1 163-15,-23 1 205 0</inkml:trace>
  <inkml:trace contextRef="#ctx0" brushRef="#br1" timeOffset="485479.727">30337 12358 3220 0,'-4'10'461'0,"2"-10"6"0,2 0 84 16,0 0-58-16,0 0 30 0,25 0-87 16,2 0 398-16,-8 0-497 0,0 0-3 15,4 0-84-15,1 0-66 0,20 0-83 16,-21 0-101-16,-2 0 0 0,-4-12 0 15,3 12 0-15,-9 0 0 0,5-12-130 16,-9 12-26-16,-2-9-96 0,-5 9-65 16,2 0-98-16,-2-5-544 0,0 5 406 0,0-5-147 15,-24 5-109-15,24 0-99 16,-19 0-92-16,-8 0-466 0</inkml:trace>
  <inkml:trace contextRef="#ctx0" brushRef="#br1" timeOffset="485680.4706">30324 12187 3560 0,'-2'0'633'16,"2"0"-155"-16,0 0 219 0,0 0-62 0,28 0 5 15,-28 0 40-15,57 0 61 16,-35 0-614-16,6 0-127 0,0 0 0 0,2 0 0 16,22 0-76-16,-31 0-250 0,-3 0-220 15,-3 0-318-15,-4-20-446 0,-6 20-251 16,-1-12-1125-16</inkml:trace>
  <inkml:trace contextRef="#ctx0" brushRef="#br1" timeOffset="492588.4078">19632 5070 2308 0,'0'-4'27'0,"0"-7"46"15,0 2 229-15,0 2-59 0,0 3 68 16,0-2 51-16,0 4 77 0,0 0 16 15,0 2 378-15,0 0-511 0,0 0 11 0,0 0 0 16,0 0-24-16,0-17 311 0,0 17-342 16,0 0-23-16,0 0-71 0,0 0-50 15,0 0-80-15,0 0-38 0,0 0-16 16,0 28 0-16,0-11 0 16,20 5 0-16,1 28 0 0,-21-17 0 0,23 5 0 15,-10 3 0-15,2-1 0 16,1 6 0-16,23 41 0 0,-21-44 0 0,3-7 0 15,-2-7 0-15,4-2 0 0,20 3 0 16,-24-26 0-16,4-4 0 0,-1 0 0 16,2-25 0-16,-3 1 0 0,23-39 0 0,-24 24 0 15,-2-6 0-15,-5-9 0 16,0-4 0-16,-5-61 0 0,-8 62 0 31,0-9 0-31,0 12 0 0,-24 4 0 0,24 11 0 0,-21-9 0 0,21 41 0 16,0 7 0-16,0 0 0 0,0 32 0 0,0 24 0 15,0-21 0-15,0 2 0 16,0 1-101-16,21 1-193 0,-21-3-311 0,35 35-1431 16,-18-36 752-16,-1-5-132 15,-1-1 275-15,3-4 323 0</inkml:trace>
  <inkml:trace contextRef="#ctx0" brushRef="#br1" timeOffset="492924.7636">20344 5361 2573 0,'15'0'102'15,"-15"0"142"-15,0 0 606 0,0 20-313 16,0-20-53-16,0 14-4 0,0-14 5 0,0 14-40 15,0-4 466-15,0 4-500 16,0-2-90-16,0-4-121 0,0 6-73 16,0-2-106-16,0 19-21 0,0-9 0 0,0 0 0 15,0-9 0-15,0 13 0 16,0 30 0-16,0-27 0 0,27-3 0 16,-27-3 0-16,0 0 0 0,0 21 0 0,0-33-130 15,0-2-171-15,0-4-342 0,0-1-119 16,0-2-256-16,0-2-1098 0,0-20 890 15,21 20 326-15,-21-26 323 0</inkml:trace>
  <inkml:trace contextRef="#ctx0" brushRef="#br1" timeOffset="493417.1985">20315 5404 3527 0,'-13'0'376'16,"7"0"-21"-16,-6 0 82 0,6 0-74 15,1 0 28-15,-6 0 244 0,6 0-365 16,5 0-50-16,0 0-59 0,0 0-39 16,0 0-48-16,0 0 2 0,0 0-57 15,19 0-19-15,-19 0-16 0,18 0 7 16,14-19-32-16,-16-9 29 0,6 28 11 0,0 0 11 16,0 0 6-16,5 0-22 15,22 0 10-15,-27 0 2 0,-2 22-10 16,-3-22 6-16,-2 20-4 15,0-20 13-15,-15 29 34 0,1-11 0 0,-1 8 24 16,0-7 29-16,-35 1-18 0,-2 19 63 16,-5-3-65-16,5-11-55 0,21-9-4 15,5-7-7-15,11-3-21 16,-17-2-44-16,17 0-121 0,0-3 52 16,0-1-17-16,0 0 18 31,22 0-9-31,13-19 53 0,2 19 37 0,14-15 19 0,-26 15 29 15,-3 0 36-15,-3 0 38 0,0 0 14 0,6 21 9 0,-1 4 134 16,-14-25-139-16,-2 24 22 0,-5-7-15 16,-3-1 27-16,0 24 150 0,0-25-192 15,-31 2-39-15,31 0-38 16,-39-2-15-16,16-1 0 0,-28 15 0 0,22-17 0 0,-1 0 0 16,1-3-16-16,5 6-71 0,-22-6-401 15,31-9 28-15,2 0-175 0,4 0-169 16,9-20-309-16,0 20-142 15,32-54-1114-15</inkml:trace>
  <inkml:trace contextRef="#ctx0" brushRef="#br1" timeOffset="493742.2483">20973 5409 2515 0,'0'-12'94'0,"15"6"462"15,-15 2 39-15,0-1-25 0,0 5-6 0,0 0 38 16,0 0 408-16,0 27-497 0,0-27-25 16,0 29-164-16,0-10-79 0,0 1-130 15,0 26-115-15,21-22 0 0,-21 4 0 16,0 0 0-16,0-2 0 0,0 29 0 15,0-27 0-15,0-1 0 0,0-5 0 16,0-1 0-16,0-4 0 0,0 14 0 16,0-21-124-16,0-5-204 0,18 3-174 15,-18-7-234-15,0-1-980 0,0-24 716 16,14 24-35-16,-14-23 24 0,0 2 144 16,12-2 322-16</inkml:trace>
  <inkml:trace contextRef="#ctx0" brushRef="#br1" timeOffset="494233.1378">20962 5385 3075 0,'-11'-7'447'15,"7"4"-42"-15,-1-1 129 0,3 1-102 16,-1 1 25-16,1 2-29 0,0 0 197 16,2 0-425-16,0 0-51 0,0 0-66 15,0 0-37-15,25 0-34 0,-25 0-13 16,32-17-12-16,-12 17 14 0,4 0-27 0,5-17-5 15,25 17-41-15,-25 0 53 0,-3 0 9 16,-2 0-2-16,-4 0 9 0,12 0 6 16,-18 21 5-16,-4-21 10 0,-5 32 34 15,-5-13 20-15,0-2 26 16,-28 29 99-16,28-27-75 0,-36 4-50 0,12-2-17 16,-1-5-14-16,-22 26-25 0,26-22-28 15,0-5 9-15,3 0-14 0,2-1-11 16,6-3-2-16,4 3-124 0,0-9 63 15,6-5-19-15,0 0-21 0,26 0-22 16,9 0-104-16,-15 0 187 0,4 0 40 16,3-16 30-16,2 16 24 0,1 0 12 15,27 0 133-15,-28 0-72 0,-3 0 68 16,-3 0-28-16,-4 20 11 0,5 1 125 16,-19-21-125-16,-5 24 2 0,0-24 17 15,0 19-21-15,0-3-42 0,-31 10-52 16,-7-11-52-16,12 1 0 0,0-2 0 0,-2 6 0 15,-29 6 0-15,28-21 0 0,2 7 0 16,0-4-58-16,3 0-88 0,2-6-106 16,-10 4-547-16,18-6 278 0,4 0-58 15,4 0-187-15,6-29-183 0,24-1-1111 16,-24 7 1154-16,35 5 288 0</inkml:trace>
  <inkml:trace contextRef="#ctx0" brushRef="#br1" timeOffset="494534.6013">21663 5467 2698 0,'0'-14'111'0,"0"14"163"0,0 0 114 0,0 0 195 15,0 0-3-15,0 0 390 0,0 0-573 16,0 0-54-16,0 19-18 0,0-19-40 16,0 0-120-16,0 18-43 0,18-18-116 15,-18 0-21-15,23 0 15 0,-8 0-43 16,21 0-227-16,-17 0 26 0,0 0-112 16,-4 0-44-16,4 0-99 0,0 0-143 15,11 0-918-15,-18 0 697 0,-2 0 34 16,0 0 166-16,-3 0 160 0</inkml:trace>
  <inkml:trace contextRef="#ctx0" brushRef="#br1" timeOffset="494731.8007">21633 5712 3400 0,'15'0'160'16,"20"0"506"-16,-12 0-194 0,0 0-235 15,2 0-131-15,-3 0-44 0,2 0-334 16,15 0-823-16,-22 0 66 0,-4-29-21 16,-1 29 259-16</inkml:trace>
  <inkml:trace contextRef="#ctx0" brushRef="#br1" timeOffset="495026.1748">22240 5164 3493 0,'14'-5'241'0,"-14"0"158"16,16 3 183-16,-5-3 161 0,13 5 511 15,-14 0-662-15,1 24-160 0,-1-24-154 16,1 32-101-16,6 10-177 0,-10-17 0 15,-1 4 0-15,-1 6 0 16,-1 2 0-16,1 1 0 0,-2 39 0 16,-2-31 0-16,0-4 0 0,-1-1 0 15,2-7 0-15,-2 26 0 0,0-35 0 0,0-5 0 16,0-7 0-16,0-1 0 0,0-3-20 16,16 3-609-16,-16-12-95 0,22 0-300 15,-7 0-193-15,3-27-271 0,23-3-840 16</inkml:trace>
  <inkml:trace contextRef="#ctx0" brushRef="#br1" timeOffset="495290.7941">22744 5542 2411 0,'1'-9'78'16,"1"0"46"-16,0-2 75 0,0 1 173 15,2-9 582-15,-4 13-574 0,0-5 1 16,0 7-121-16,0-1 116 0,0 5 120 15,-19 0 79-15,19 0-345 0,-17 0-68 16,17 0 84-16,-23 28 16 0,-3-8 213 0,26 1-339 16,-19-1-62-16,11 7-74 0,8-1 0 15,-8 0 0-15,8 26 0 16,0-21 0-16,24-6 0 0,-24-1 0 0,29 0 0 16,15 12 0-16,-20-24 0 15,3-2-26-15,-6-2-200 0,4-6-241 0,24-2-1316 16,-28 0 539-16,0-30-201 0,-2 30 172 15,-2-28 260-15</inkml:trace>
  <inkml:trace contextRef="#ctx0" brushRef="#br1" timeOffset="496143.6165">23497 5010 2180 0,'0'0'181'0,"0"0"90"15,0 0 124-15,0 0 66 16,0 0 50-16,0 0-34 0,0 0 280 0,0 0-474 15,0 0 49-15,0 0 116 16,0 0-10-16,0 0 45 0,-23 19 228 0,23-19-521 16,-28 30-117-16,8-6-73 0,-2 4 0 15,-26 52 0-15,23-31 0 0,-1 11 0 16,-1 10 0-16,3 3 0 0,4 5 0 16,-6 89 0-16,18-81 0 0,8-1 0 15,0-2 0-15,30-1 0 0,27 61 0 0,-21-78 0 16,8-12 0-16,3 3 0 15,6-5 0-15,46 8 0 0,-53-32 0 0,-4-5 0 16,-4-2 0-16,-4 1 0 0,-6-16 0 16,3-5-201-16,-28 0-272 15,3 0-360-15,-4 0-485 0,-2-28-383 0,0 28 126 16</inkml:trace>
  <inkml:trace contextRef="#ctx0" brushRef="#br1" timeOffset="496540.6466">24101 5075 3131 0,'0'-7'301'15,"0"2"199"-15,0 1 100 0,0 4 26 16,-15 0-44-16,15 0 408 15,0 0-504-15,0 0-78 0,0 0-118 0,0 0-90 16,0 44-123-16,23-21-77 0,-23 10 0 16,16 7 0-16,-16-3 0 0,14 3 0 15,-2 47 0-15,-12-43 0 0,0-1 0 16,9-7 0-16,-9 3 0 0,0 22 0 16,0-34 0-16,0-8 0 0,4-5-147 15,-4-1-189-15,0-4-305 0,3-6-1300 0,-1-3 779 16,2 0-66-16,-4-33 83 0,2 15 281 15</inkml:trace>
  <inkml:trace contextRef="#ctx0" brushRef="#br1" timeOffset="497006.456">24016 5020 2958 0,'-5'-12'134'0,"-2"9"166"16,4 1 125-16,-4-10 564 0,3 12-640 15,1 0-75-15,3 0-63 0,-1 0-4 16,1 0-21-16,0-21 112 0,0 21-211 16,22-19-33-16,-22 19-48 0,22-18 10 15,10 3-4-15,-14 15-63 0,5-9 50 16,-3 9 2-16,3 0-11 0,0 0 62 0,25 19-133 16,-28-19 94-16,-2 24 20 15,0-6 157-15,-7-18-133 0,9 50 105 16,-13-31-121-16,-7 8 41 0,1-6-7 15,-1 3 8-15,0-3 0 0,0 23 103 16,-26-21-95-16,26-3-11 0,-26 3 5 0,9-3 1 16,-15 18 24-16,16-25-75 0,1 2-13 15,0-2-16-15,6-3-72 16,0-4 59-16,-2 3-76 0,11-4 148 16,0-3-126-16,0-2 18 0,0 0-40 15,26 0-29-15,-26 0 109 0,28 0 23 0,-12 0-2 16,2 0 13-16,1 0 36 0,16 39 139 15,-19-22-86-15,0 7-32 0,-2-5-28 16,1 4-22-16,11 22-38 0,-16-19 0 16,3-6 0-16,-1-3 0 0,-2 0-67 15,4-5-90-15,2 6-501 0,-7-10 144 16,5-3-119-16,-6-5-189 0,2 0-208 16,7-28-1259-16,-5 28 1342 0,-1-27 308 15</inkml:trace>
  <inkml:trace contextRef="#ctx0" brushRef="#br1" timeOffset="497239.5897">24552 5172 3660 0,'0'0'317'0,"0"20"134"16,0-20 190-16,0 33 41 15,0-18-33-15,0 24 526 0,22-15-828 0,-22 0-146 16,0 3-133-16,0 1-68 0,27 29 0 15,-27-29 0-15,16 1 0 0,-16 0 0 16,0-4 0-16,0-1 0 0,14 22-171 16,-3-32-90-16,-6-3-145 0,-1-1-122 15,0-5-160-15,7-5-1049 0,-5 0 809 16,-4-34-57-16,1 34 118 0,1-28 121 16,-2 7 206-16</inkml:trace>
  <inkml:trace contextRef="#ctx0" brushRef="#br1" timeOffset="497663.9525">24574 5200 2928 0,'-6'-7'182'16,"6"2"153"-16,-7 1 191 0,7-3 444 15,-2 5-652-15,2 2-67 0,0 0-3 16,0 0-41-16,0 0-70 0,23 0-38 16,4 0-65-16,-10-18 58 0,4 18-94 15,0 0 1-15,21-14-40 0,-26 14 34 0,-2 0-4 16,4 0 5-16,-7 0-18 15,5 24 14-15,-10 0 14 0,-6-6 10 16,0 0 65-16,0 0-21 0,0 2 13 0,-26 18 25 16,26-21-62-16,-24-1-11 15,24-3-24-15,-27-1 14 0,3 5-32 16,13-10-18-16,11-7 32 0,-18 2-17 16,18-1-21-16,-7-1 44 0,7 0-165 0,0 0 152 15,0-22-55-15,20 22 31 0,-20 0 19 16,21 0 22-16,7 0 4 0,-11 0 7 15,1 0 1-15,-1 0 63 0,2 17 19 16,16 9 159-16,-16-14-155 0,-6 5 28 16,-4-2 6-16,0 2 4 15,-4 20 116-15,-5-24-183 0,0 4-33 0,-40 3-32 0,19-6 28 16,-5 1-57-16,-37 2-56 16,28-5-24-16,-3-3-27 0,1-4-24 15,-2-2-217-15,-31-3-624 0,41 0 251 16,1 0-139-16,5 0-156 0,2-24-116 15,8 24 199-15</inkml:trace>
  <inkml:trace contextRef="#ctx0" brushRef="#br1" timeOffset="497949.4719">24020 5854 3059 0,'24'0'447'0,"-1"-21"-9"0,-7 21 119 16,8 0-47-16,6 0 25 0,4 0-94 16,62 0 311-16,-38 0-492 0,14 0-12 0,3 0-81 15,4 0-60 1,73 0-186-16,-86 0-76 0,-8 0-124 0,-6 0-146 15,-18 0-99-15,-11 0-145 0,-6 0-1134 16,-17 0 748-16,0 0-20 0,-34 0 378 16</inkml:trace>
  <inkml:trace contextRef="#ctx0" brushRef="#br1" timeOffset="498651.3769">24335 6283 3734 0,'17'12'162'0,"-17"10"537"0,0-11-179 16,0 2 17-16,0-1-23 0,0 5 52 16,0 1-56-16,0 22 182 0,0-16-520 15,0 0-87-15,0 3-85 0,0 1 0 16,0 29 0-16,16-31 0 15,-16-4 0-15,0 7 0 0,0 0 0 16,0-7 0-16,11 26 0 0,-11-26 0 16,0-1 0-16,0 1 0 0,0-7 0 0,0 9 0 15,0-17 0-15,0-1 0 0,0-2 0 16,0-4 0-16,0 0 0 0,0 0 0 0,0-31 0 16,0 31 0-16,22-30 0 0,-22 9 0 15,0-40-11-15,0 28-20 16,0-5-28-16,0 0-41 0,0-7 2 0,0-1 8 15,-17-46-33-15,17 55 20 0,0-1 6 16,0 1 44-16,0 5-71 0,29-21 3 16,-29 32 53-1,27 9 54-15,-9 1 10 0,-2 2 1 0,-1 3 4 16,13 6-6-16,-15 0 24 0,-13 0 2 0,17 28-14 16,-11-28 22-16,2 49 17 0,-3-29-3 15,-5 5 18-15,0 0 14 16,0-1-10-16,-19-10 21 0,-3 27-25 15,4-19-64-15,0-10 17 0,1 6-3 0,0-4 29 16,-15 24 65-16,18-28-105 0,0-2-30 16,5-8-55-16,-1 0 27 0,5 0-196 15,5 0 67-15,0 0-30 0,0 0-4 0,33 0-16 16,-33 0 36-16,56-22-52 16,-35 22 228-16,2-22 22 0,3 22-4 15,3-15 42-15,27 15 7 0,-30 0 23 0,-4 0 63 16,3 0-20-1,-3 0 83-15,-4 17-68 0,4 1 53 0,-14-18-126 0,-2 24 58 16,-6-24 8-16,0 23 58 0,0 0 74 16,-27-9-132-16,27-6-30 15,-32 2-2-15,12 3-18 0,-2 0-33 0,-24 6-29 16,22-8-69-16,2-5-71 16,2 4-96-16,3-8-105 0,5-2-217 0,-3 0-841 15,15-19 432-15,0 19-47 0,0-34-109 16,0 9 121-16</inkml:trace>
  <inkml:trace contextRef="#ctx0" brushRef="#br1" timeOffset="499463.9047">25395 5516 1301 0,'0'0'65'0,"0"0"143"0,0-5 90 16,0 3 18-16,0 1 163 0,0-4 374 15,0 5-256-15,0 0-160 0,18 0-20 16,-18 0 18-16,0 0 255 0,0 0-282 16,0 0-13-16,0 0-20 0,0 0-5 15,0 0-104-15,0 0 15 0,0 0-281 16,0 0 0-16,0 32 0 0,0-7 0 16,16 35 0-16,-16-30 0 0,14 4 0 15,-14 4 0-15,14 3 0 0,-8-2 0 0,9 42 0 16,-10-49 0-16,2-3 0 15,-5-4 0-15,2-4-17 0,5 6-471 16,-7-18-73-16,1-9-257 0,2 0-256 0,-5 0-101 16,0 0-181-16,0-19-664 0</inkml:trace>
  <inkml:trace contextRef="#ctx0" brushRef="#br1" timeOffset="499686.7639">25304 5663 4952 0,'19'20'174'0,"-19"-20"194"0,38 16 962 16,-15 5-694-16,-2-21-195 0,5 21-229 15,2-12-134-15,39 3-78 0,-36-12 0 16,3 0-58-16,-3 0-230 0,0 0-219 16,-1 0-268-16,15-29-1530 0,-25 10 918 15,1 19 114-15,-4-30 423 0</inkml:trace>
  <inkml:trace contextRef="#ctx0" brushRef="#br1" timeOffset="499946.0533">25935 5193 4450 0,'0'25'421'0,"20"-14"92"16,-20 2 189-16,0 4 22 0,18-7-106 16,-3 25 37-16,-15-15-547 0,19 2-108 0,-10 5 0 15,1 4 0-15,2-2 0 0,2 39 0 16,-5-32 0-16,0 3 0 0,6 0 0 16,-8-2 0-16,0-1 0 0,4 32 0 15,-7-38 0-15,1-2 0 0,-2-4 0 16,-3-8 0-16,0 12-293 0,0-19-103 15,0-5-253-15,19-4-138 0,-19 0-282 16,0 0-68-16,0-38-1214 0,0 38 1576 16,0-32 261-16</inkml:trace>
  <inkml:trace contextRef="#ctx0" brushRef="#br1" timeOffset="500437.9293">25881 5176 4032 0,'-12'-2'185'0,"-5"-5"576"16,12 4-122-16,2 1-55 0,-1-1-17 16,4 1-13-16,0-3 117 0,0-2-532 15,25 3-80-15,-25-1-59 0,29-1 0 16,-6 0 0-16,28-9 0 0,-24 8 0 16,6 0 0-16,4-1 0 0,1 3 0 15,29-11 0-15,-35 13 0 0,0 3-2 16,-1 0 2-16,-6 0 0 0,-7 0 0 0,6 39 2 15,-12-21-2-15,-4 3 0 16,-8 0 0-16,0 4 0 0,0 30 0 16,-22-20 0-16,22-3 0 0,-24-1 0 15,5 0 0-15,-5 36 0 0,1-38 0 16,3 0 0-16,0-5 0 0,-1-2 0 0,-1-2 0 16,-25 14 0-16,34-30 0 0,1 7 0 15,5-2 0-15,5 0 0 0,2-6 0 16,0-3 0-16,0 0 0 0,30 0 0 15,-30-17 0-15,31 17 0 0,9-17 0 0,-22 17 0 16,1 0 0-16,2 0 0 16,0 0 0-16,-3 22 0 0,20 7 0 0,-25-12 0 15,4 1 0-15,-2 5 0 16,-3-1 0-16,12 22 0 0,-17-25 0 0,2 0 0 16,0-2 0-16,0 0 0 15,0-5 0-15,12 5-41 0,-9-17-205 16,2 0-133-16,-3 0-304 15,2 0-181-15,21-22-1206 0,-16-9 1064 0,-5 12-13 16,4 2 232-16,-2-10 173 0</inkml:trace>
  <inkml:trace contextRef="#ctx0" brushRef="#br1" timeOffset="500710.3164">26742 5371 2845 0,'4'-5'258'15,"0"2"191"-15,-2-1 121 0,0 3 50 0,-2-1-109 16,0 0 335-16,0-1-457 0,0 3-34 15,0 0-58-15,0 0-56 0,-19 19 235 16,19-19-323-16,0 30-19 0,-16-6-96 16,16-2-29-16,0 4-9 0,-13 37 0 15,3-32 0-15,10-1 0 0,0 0 0 16,0-1 0-16,0 0 0 0,0 11 0 0,23-18 0 16,-23-3 0-16,31-6 0 15,-13-7 0-15,25 1 0 0,-23-7-3 0,-4 0-96 16,2 0-90-16,-2-23-94 0,-5 23-101 15,0-19-485-15,-1-3 388 16,-6 22-22-16,-4 0-71 0,0-23-82 0,0 14-823 16,0-3 803-16,-21 12 34 0,21-8 44 15,0 8 233-15</inkml:trace>
  <inkml:trace contextRef="#ctx0" brushRef="#br1" timeOffset="500937.4891">26681 5545 2735 0,'-5'-3'142'16,"3"3"151"-16,0 0 124 0,2-1 156 15,0 0 282-15,0 1-488 0,29 0-65 16,-29 0 42-16,32 0 3 0,12 0 120 16,-21 0-355-16,2 0-78 0,2 0-118 15,-5 0 57-15,0 0-45 0,12 0-212 16,-20 0-35-16,-5 0-74 0,-3 0 20 15,-4 0-346-15,-2-19-834 0,0 19 690 16,-22-15 142-16,22 15 89 0,-26-16 121 16</inkml:trace>
  <inkml:trace contextRef="#ctx0" brushRef="#br1" timeOffset="501125.2033">26677 5396 3227 0,'0'0'219'16,"0"0"205"-16,0 0 114 0,24 0 678 15,8 0-766-15,-15 0-115 0,6 0-49 16,4 0-76-16,0 0-142 0,27 0-133 16,-28 0-264-16,-1 0-115 0,-4 0-308 15,-1-22-227-15,10-1-1351 0,-17 0 1332 16,0 23 350-16</inkml:trace>
  <inkml:trace contextRef="#ctx0" brushRef="#br1" timeOffset="501441.5476">27256 4852 3564 0,'0'-4'294'0,"0"-1"166"0,21 5 132 15,-21 0 7-15,23 20 532 0,9 13-569 0,-12-11-106 16,1 5-157-16,4 7-102 0,1 3-160 15,38 49-37-15,-28-38 0 0,4 10 0 16,2 5 0-16,-1 2 0 0,35 78 0 16,-45-68 0-16,-7 0 0 0,-6 6 0 15,-9-4 0-15,-9-2 0 0,-30 76 0 16,8-77 0-16,-5-4 0 0,-3-1 0 16,-1-12 0-16,-3 3 0 0,-24 42 0 15,28-57 0-15,-1-6 0 0,4-2 0 16,3-5 0-16,-17 23 0 0,24-41-208 15,-4 1-288-15,8-6-389 16,3-6-545-16,3-3-283 0,-3-23-1001 0</inkml:trace>
  <inkml:trace contextRef="#ctx0" brushRef="#br1" timeOffset="514794.4701">28210 5229 2002 0,'0'0'77'0,"0"0"56"16,0-19 6-16,0 8 323 0,0 11-147 15,0-13 130-15,0 13-22 0,0-12 33 16,0 5-78-16,0 0 193 0,0 7-320 15,0-5-10-15,0 5 4 0,0 0 21 16,0 21 248-16,0-21-247 0,0 20-16 0,0-3 19 16,0 4-35-16,19 4-79 0,-19 18-62 15,18-11-94-15,-18 7 0 0,0-8 0 16,11 6 0-16,-11 30 0 16,6-33 0-16,-6-1 0 0,0-8-78 0,0-8-131 15,0 7-132-15,0-4-747 0,0-13 472 16,0-4-182-16,20 0-119 0,-20-3-179 15,0 0-13-15,11-25-414 0</inkml:trace>
  <inkml:trace contextRef="#ctx0" brushRef="#br1" timeOffset="515034.3575">28072 5399 3043 0,'-9'0'113'16,"6"14"155"-16,-2-14 86 0,4 0 93 15,1 0-24-15,29 0 202 0,-29 0-346 0,45 0-47 16,-15 11-68-16,6-11-36 16,39 10-211-16,-39-5-44 0,3 0-69 15,-5 4-138-15,-5-1-110 0,-4-4-285 16,11 1-1176-16,-24-5 941 0,-1 0 282 0</inkml:trace>
  <inkml:trace contextRef="#ctx0" brushRef="#br1" timeOffset="515405.7703">28637 5095 4714 0,'0'-3'132'0,"0"1"90"0,19 2 122 16,-19 0 123-16,0 0-28 0,21 34 327 16,-5-34-496-16,-3 28-4 0,0-8-74 15,6-1-17-15,10 35-11 0,-12-29-124 16,1-3-40-16,2 10 0 16,2-2 0-16,-3-3 0 0,21 21 0 15,-20-31 0-15,-4-1 0 0,1-11 0 0,-1-5 0 16,11 0 0-16,-19-33 0 0,3 11 0 15,2-7 0-15,-1-3 0 0,-5-8 0 16,5-46 0-16,-10 38 0 0,-2-3 0 16,0 0 0-16,0 3 0 0,-21-34 0 15,21 48 0-15,0 8 0 0,-18 14 0 16,18 0 0-16,0 9 0 0,0 3-241 0,0 0-53 16,0 34-166-16,0-34-136 15,0 36-110-15,18 21-1345 0,1-34 805 0,-19 15 66 16,21-9 422-16</inkml:trace>
  <inkml:trace contextRef="#ctx0" brushRef="#br1" timeOffset="515664.0257">29382 5116 4402 0,'0'-5'61'15,"0"3"149"-15,0-3-34 0,0 5 54 16,0 0 96-16,0 0-105 0,0 21 29 16,0-21 30-16,0 25-7 0,0-8-51 15,22 20 28-15,-9-13-207 0,-13-1-15 16,11 0-38-16,-11 0 13 0,16 29-71 16,-16-33-21-16,10-2-124 0,-10-2-72 15,5-2-136-15,-5-2-165 0,4-6-1035 0,-4-5 656 16,0 0 31-16,0 0 199 15,0-25 126-15</inkml:trace>
  <inkml:trace contextRef="#ctx0" brushRef="#br1" timeOffset="516139.4124">29360 5075 3348 0,'-9'-3'174'0,"0"0"126"16,-5 1 70-16,5 1 92 0,-8-4 109 0,11 3-354 15,6 1-75-15,-1-3-51 0,1 3-43 16,0-3-28-16,31-3 24 0,-31 1-8 16,34 4-90-16,-15 2 33 0,6-2 15 15,25-1 71-15,-27 3-142 0,2 0 29 16,-3 0 2-16,-2 0-36 0,-1 0 65 16,10 22-7-16,-21-22-1 0,-3 15 24 15,-5-15 1-15,0 18 8 0,0 2 6 16,-27-12-4-16,27 4 9 0,-32 0-1 15,32 1 22-15,-34-3-5 16,0 13 18-16,21-9-41 0,-1-2 8 0,4-3-4 16,10-1-129-16,-10 5 102 0,10-8 1 15,0-3 91-15,0-2-123 0,26 0-7 16,-26 0-17-16,49-16 46 0,-27 16 7 16,-1 0 24-16,2-16-15 0,-4 16 17 15,13 0 77-15,-21 0 24 0,1 0 64 16,-12 24 49-16,7-24 32 0,-7 28 5 0,0 4 150 15,0-12-253-15,-26 0-70 0,26-1 20 16,-34 8-10-16,-4 18 11 0,18-23-81 16,-2 3-21-16,-3-4-9 0,9-16 41 15,1 10-87-15,-10-10-255 0,17-3 17 16,3-2-164-16,5 0-104 0,0-29-194 16,0 2-1165-16,0 7 793 0,0-8 126 0,26 1 316 15,-26 1 180-15</inkml:trace>
  <inkml:trace contextRef="#ctx0" brushRef="#br1" timeOffset="516486.0626">29832 5066 3195 0,'0'-3'184'0,"0"-1"87"0,0-6 96 16,16 3 416-16,-16 2-463 0,0 2-9 15,0 1 34-15,14-3-49 0,-5 5 236 16,-9 0-314-16,0 0-56 0,0 19-15 16,0-19 6-16,0 22-46 0,0 13 192 15,0-13-141-15,-21 3-13 0,21 0-35 16,-16 4-43-16,1 33-46 0,15-32-21 16,-15 0 0-16,15 0 0 0,0-3 0 15,0-1 0-15,0 8 0 0,26-17 0 16,-8-4 0-16,2-2-26 15,2-1-87-15,25-3-266 0,-22-7 65 0,2 0 7 16,0-19-122-16,-3 19-7 16,-3-26 37-16,13-14-270 0,-18 40 347 0,-7-26-105 15,-4 26-94-15,-4-15-74 0,-1 0-580 16,0 15 568-16,0-11 16 0,-25 5 136 16</inkml:trace>
  <inkml:trace contextRef="#ctx0" brushRef="#br1" timeOffset="516752.7415">29909 5238 2305 0,'-3'0'137'0,"0"0"98"15,-1 0 152-15,3 0 119 0,1 0 389 16,0 0-574-16,0 0-86 0,19 0-95 15,-19 0-79-15,43-20-7 0,-29 20-45 16,7 0 33-16,0 0-29 0,-3-17-32 16,0 17-23-16,10-10-216 0,-17 10 27 15,3 0-143-15,-9-7-57 0,-5 7-82 16,0 0-609-16,0 0 482 0,0 0 31 16,0 0 81-16,-25 0 180 0</inkml:trace>
  <inkml:trace contextRef="#ctx0" brushRef="#br1" timeOffset="516957.3406">29930 4954 3762 0,'0'0'215'16,"17"0"103"-16,17 0 649 0,-13 0-503 15,7 0-22-15,6 0-100 0,5 0-121 0,35 0-477 16,-42 0-133-16,-3 0-282 0,-4 0-258 15,-5 0-494-15,-6 0 106 0</inkml:trace>
  <inkml:trace contextRef="#ctx0" brushRef="#br1" timeOffset="518600.3041">20679 13866 2621 0,'0'0'135'16,"0"0"136"-16,0 0 154 0,0 0 617 0,0 0-576 15,0 0-48-15,0 22-8 0,0-22 18 16,20 17 326-16,1 9-402 0,-21-8-22 16,27 6-70-16,-9 7-68 0,3 3-105 15,20 40-87-15,-19-26 0 16,-2-4 0-16,2-1 0 0,-1 0 0 15,13 31 0-15,-22-42 0 0,3-6 0 16,-4-11 0-16,-1-10 0 0,0 3 0 0,8-7 0 16,-9-1 0-16,1-38 0 0,-1 14 0 15,-1-10 0-15,6-37 0 0,-11 26 0 16,-3-7 0-16,0-2 0 0,0-3 0 16,-22 2 0-16,-3-45 0 0,25 54 0 15,-25 8 0-15,25 6 0 0,-18 16 0 16,18-5 0-16,0 19 0 0,-11 2 0 15,11 0 0-15,0 30 0 0,0-10 0 0,26 18 0 16,-6-12 0-16,-20 2-108 16,23 3-231-16,-9-5-283 0,14 19-1510 0,-16-22 818 15,6-1-66-15,0-2 282 16,0-2 339-16</inkml:trace>
  <inkml:trace contextRef="#ctx0" brushRef="#br1" timeOffset="518857.1056">21504 14084 2800 0,'7'-11'157'0,"-1"4"127"0,-4 0 81 15,1 2 157-15,-1 1-107 0,-2-9 192 16,0 13-402-16,0 0-78 0,0 0-15 16,0 0 51-16,-19 0 126 0,2 22-57 15,17-22-6-15,-25 0 39 0,11 25 22 16,-1-5-14-16,-26 27 254 0,25-18-348 15,2-5-68-15,0 1-66 0,4 4-45 0,-3 20 0 16,13-26 0-16,0 2 0 16,0-5 0-16,31-1-45 0,-13 0-165 0,33 7-781 15,-19-15 162-15,5-11-294 0,1 0-177 16,2-22-159-16</inkml:trace>
  <inkml:trace contextRef="#ctx0" brushRef="#br1" timeOffset="519109.2758">22018 14134 3027 0,'-19'-7'116'0,"19"0"156"15,-24 0 115-15,24 1 130 0,-24-3-3 0,9-1 301 16,-12 8-487-16,13 2-43 16,2 0-18-16,-2 0-3 0,-16 19 147 0,18 10-246 15,-1-12-57-15,0 5 47 0,-1 0 25 16,2 8-27-16,-4 24 61 0,11-26-201 15,4-2-13-15,1 5 0 0,0-4 0 16,25 19 0-16,-25-29 0 0,35-1-58 16,-6-6-125-16,1-2-173 0,-1-8-273 15,45 2-1287-15,-40-2 684 0,4-31-118 16,0 31 215-16,-10-34 330 0</inkml:trace>
  <inkml:trace contextRef="#ctx0" brushRef="#br1" timeOffset="519325.5465">22324 14108 3552 0,'0'0'278'0,"0"-21"159"16,0 21 90-16,0 0-6 0,23 0-80 15,16-15 189-15,-16 15-438 0,4 0-78 16,4-13-68-16,1 13-48 0,-1 0-99 15,26-12-280-15,-32 8 67 0,-2 4-36 0,-5-4-259 16,-4 4-194-16,-7 0-1183 0,-7 0 1064 16,0 18 258-16</inkml:trace>
  <inkml:trace contextRef="#ctx0" brushRef="#br1" timeOffset="519525.7209">22390 14247 4269 0,'26'0'270'0,"11"0"65"16,2-18 17-16,6 18-80 0,49-20-493 0,-49 20-327 15,2 0-344-15,-8-11-272 0,-8 11 9 16,-5 0 311-16</inkml:trace>
  <inkml:trace contextRef="#ctx0" brushRef="#br1" timeOffset="520167.1302">23267 13819 2047 0,'0'-3'99'15,"0"0"126"-15,14-1 160 16,-14 3 759-16,0 1-541 0,0 0-31 0,0 0-19 15,0 0-35-15,0 24 451 0,0-24-529 16,0 25-122-16,0-10-119 0,0 7-80 16,0 0-119-16,0 29 0 0,21-21 0 15,-21 0 0-15,14 5 0 0,-14 0 0 16,14 30 0-16,-3-35 0 0,-11 0 0 16,10 2 0-16,-10-6 0 0,7-2 0 15,0 15-391-15,-4-25-143 0,-1-2-232 0,1-1-356 16,2-11-146-16,16 0-1365 0,-9-25 1806 15</inkml:trace>
  <inkml:trace contextRef="#ctx0" brushRef="#br1" timeOffset="520419.3701">23822 14072 2682 0,'9'-16'324'16,"-9"10"44"-16,0-3 70 0,0 4-9 15,0 2-6-15,-27-1 203 0,27 4-395 16,-29 0 6-16,29 0-14 0,-27 0 53 16,11 26 15-16,-18 2 235 0,17-7-297 15,4 0 13-15,1 2-4 0,-2-1-35 16,14 32 2-16,0-32-205 0,0 2 0 16,28 3 0-16,-8-9 0 0,6 0 0 15,46 6 0-15,-36-14-86 0,-1-3-202 16,2-2-297-16,0-5-322 0,31 0-1788 15,-44-20 1232-15,-2 20 322 0</inkml:trace>
  <inkml:trace contextRef="#ctx0" brushRef="#br1" timeOffset="520787.3597">24617 13516 2866 0,'0'0'205'15,"0"0"148"-15,-22 0 763 0,22 0-617 16,-19 0-18-16,19 21-57 0,-27-21 24 15,-5 36 349-15,19-14-435 0,-2 1-77 16,-3 12-90-16,5-2-63 16,-1 4-104-16,-8 50-28 0,22-34 0 0,-7-1 0 15,7 3 0-15,0 0 0 0,47 54 0 16,-20-59 0-16,9-3 0 0,7-6 0 16,4-2 0-16,6-5 0 0,49 10 0 15,-51-28-163-15,-3-1-218 0,-6-15-279 16,-6 0-389-16,16 0-1710 0,-36-24 1371 0,3 24 389 15</inkml:trace>
  <inkml:trace contextRef="#ctx0" brushRef="#br1" timeOffset="521089.437">25173 13742 3130 0,'0'-5'183'16,"0"-2"183"-16,-7 3 201 0,7-1 649 0,0 5-672 15,0-5-27-15,0 5 44 0,0 0-51 16,17 19 25-16,-17 5-473 0,21-4-62 16,-21 2 0-16,16 11 0 0,-7-4 0 15,10 34 0-15,-8-26 0 0,2 18 0 16,-2-14 0-16,0 0 0 0,14 39 0 15,-14-46 0-15,1-3 0 0,1-4 0 16,-1-22 0-16,0 10-134 0,5 6-827 16,-10-18 124-16,1-3-271 0,-4 0-126 0,0 0 10 15,-3-25 13-15</inkml:trace>
  <inkml:trace contextRef="#ctx0" brushRef="#br1" timeOffset="521577.3197">25146 13677 3415 0,'-5'-8'188'16,"-2"3"193"-16,1-1 130 0,-4-5 619 15,8 7-740-15,-2 2-50 0,4-1-36 16,-3-3-58-16,3 0-50 0,0-4 36 0,0 3-197 16,30-2-51-16,-30 2 12 0,33-4 9 15,15-10 31-15,-20 9-58 0,5 2 5 16,-1 0-3-16,1 4 73 0,-1-2-80 15,23 5-1-15,-37 3-51 0,2 0 81 16,-3 0 2-16,-4 21 18 0,1 3 49 16,-10-8 2-16,-4 3 10 0,3 1-3 15,-3 6 12-15,0-4-35 16,-52 55 142-16,26-28-71 16,26-26-91-16,-27 1-4 0,14-2-21 0,13-1 7 15,-18 1-53-15,8 10-84 0,-2-16 2 16,12-7 37-1,-5-1-30-15,5-1 17 0,0-2-60 0,0 0 85 0,0-4 4 0,25-1 22 16,-25 0 3-16,19 0 30 0,8 0 66 16,-15 0 11-16,5 0 63 0,-4 0-35 15,3 0 30-15,18 41 125 0,-20-41-135 16,3 32-46-16,0-11-47 0,0 0-24 16,0 2 0-16,14 28 0 0,-14-37 0 15,1 7 0-15,-1-10 0 0,-2 8-128 16,14 6-474-1,-16-21 61-15,1-1-79 0,1 2-203 0,-4-5-207 0,3 0-59 0,11-34-859 16,-8 12 1276 0,-5 1 254-16</inkml:trace>
  <inkml:trace contextRef="#ctx0" brushRef="#br1" timeOffset="521835.3052">26028 13946 2826 0,'4'-5'224'16,"-4"2"159"-16,0 3 161 0,0-1 20 15,0 1-73-15,0 0 258 0,-18 0-481 0,18 0-13 16,0 0-61-16,-21 0 69 0,1 16 217 16,8-16-259-16,-1 15 3 0,-1-15-20 15,1 16-46-15,3-3-53 16,-7 15-67-16,7-13-38 0,5 3 0 0,2 3 0 16,3-2 0-16,0 22 0 0,0-20 0 15,0-1 0-15,31-3 0 0,-31 6 0 16,33-8 0-16,11 10 0 0,-19-13-72 15,-2-7-147-15,1-3-220 0,-2-2-284 16,24-21-1100-16,-27 21 802 0,0-19 21 16,0-2-68-16,0 3 208 0,-5-2 273 15</inkml:trace>
  <inkml:trace contextRef="#ctx0" brushRef="#br1" timeOffset="522086.8882">26332 13780 3233 0,'-15'-6'1082'0,"15"6"-485"15,0 0-143-15,0 0 93 0,0 0 47 16,0 22 584-16,0-4-856 0,25-18-146 16,-25 29-168-16,27-8-8 0,-14 24 0 15,10-20 0-15,-23 4 0 0,19-8 0 0,-19 9 0 16,18 0 0-16,-7 30 0 0,-1-30 0 15,-6-5 0-15,5-1 0 0,-2-3-142 16,2 16-669-16,-7-28 100 0,1 3-299 16,-3-9-110-16,0-3-134 0,0 0-53 15,0 0-197-15</inkml:trace>
  <inkml:trace contextRef="#ctx0" brushRef="#br1" timeOffset="522317.4442">26222 13984 5333 0,'0'0'245'0,"0"0"146"0,0 0 140 0,20 0 29 16,-20 26-68-16,56-26 60 0,-26 17-465 15,5-17-87-15,2 0-100 0,1 0-165 16,34 0-884-16,-37-20 198 0,-8 20-156 16,-6-18-110-16,-2 18-175 0,-6-14 395 15</inkml:trace>
  <inkml:trace contextRef="#ctx0" brushRef="#br1" timeOffset="522516.3378">26769 13508 4980 0,'0'0'176'0,"-12"0"216"15,12 21 205-15,0-21 205 0,0 28-175 16,0 13-10-16,27-18-617 0,-27 2 0 15,29 1 0-15,-11 14 0 0,14 22 0 16,-14-31 0-16,2 1 0 0,0 2 0 16,-2-1 0-16,-2 1 0 0,15 15 0 15,-14-26 0-15,-2 13 0 0,-5-18 0 0,0 1 0 16,-1-6-117-16,2 3-777 16,-6-11 71-16,-3-3-324 0,-1-2-162 0,-1-23-41 15,0 0-659 1</inkml:trace>
  <inkml:trace contextRef="#ctx0" brushRef="#br1" timeOffset="523012.3713">26746 13626 4128 0,'-11'0'144'0,"1"0"257"0,-3-17 887 15,7 17-600-15,1-19-148 0,0 19-109 0,5 0-123 16,0-19-50-16,0 6-253 15,0 2-5-15,25-2 0 0,-25 4 0 0,31-3 0 16,8-10 0-16,-15 7-14 16,3-2-35-16,2 2-15 0,-1-1-13 0,39-11 0 15,-36 17 67-15,-1 3 10 0,-3 5 0 16,-5 2-22-16,-3 0 39 0,5 27 68 16,-17 1 1-16,-5-11-31 0,2-1-12 15,-4 4-25-15,0 19-9 0,0-24-9 16,0 7 0-16,-20-1 0 0,20-1 0 15,-25 6 0-15,4 19 0 0,8-29 0 16,-6 6 0-16,1-1 0 0,1-1 0 16,2 20 0-16,-3-22 0 0,11 0 0 15,-1 3 0-15,5-7 0 0,1 0 0 0,2 4 0 16,0-14 0-16,0 0 0 0,22-4 0 16,-22 0 0-16,47 0 0 15,-28 0 0-15,0 0 0 0,0 0 0 0,1 0 0 16,0 0 0-16,14 0 0 0,-18 0 0 15,-1 0 0-15,-3 24 0 16,-1-10 0-16,9 15 0 0,-17-8 0 0,5-3 0 16,-1 1 0-16,3-2 0 0,-2 1 0 15,7 11 0-15,-1-13-103 0,1-4-146 16,-5-3-219-16,1-6-222 0,12 2-1205 16,-12-5 876-16,3 0-98 0,-4-32 122 15,2 11 189-15,0-2 246 0</inkml:trace>
  <inkml:trace contextRef="#ctx0" brushRef="#br1" timeOffset="523288.492">27528 13684 4211 0,'0'0'447'0,"0"0"-44"0,0 0 153 16,-20 0-62-16,20 22-6 0,-20 2 328 0,20-4-512 15,0-6-67-15,-14 4-103 0,14 1-54 16,0 1-59-16,-9 14-21 0,9-10 0 15,0-3 0-15,0-2 0 0,0 1 0 16,30 4 0-16,-5 13 0 0,-10-21 0 16,3-7 0-16,-1-1 0 0,2 3 0 15,10-5 0-15,-16 0-6 0,1-3-68 16,-5 0-83-16,0-3-91 0,9 0-495 16,-11 0 270-16,-1-25-50 0,-2 25-179 15,2-30-156-15,-2 12-75 0,4-22-946 16,-7 20 1150-16,1 0 244 15</inkml:trace>
  <inkml:trace contextRef="#ctx0" brushRef="#br1" timeOffset="523552.8714">27507 13864 2193 0,'0'-25'115'0,"0"25"385"16,0 0-28-16,0 0 58 0,0 0 36 15,0 0-21-15,19 0-125 0,0 0 107 0,-19 0-328 16,23 0-47-16,-6 0-56 0,-4 0-55 16,11 0-161-16,-13-17-159 0,-1 17 35 15,-2 0-129-15,-3 0-198 0,-1 0-39 16,-2 0-1042-16,-2-20 930 15,0 20 125-15,0 0 78 0,-19-16 154 16</inkml:trace>
  <inkml:trace contextRef="#ctx0" brushRef="#br1" timeOffset="523796.7704">27516 13691 4345 0,'0'0'176'15,"0"0"129"-15,0 0 769 0,0 0-567 0,28 0-67 16,-28 0-166-16,33 0-97 0,-10 0-125 15,31 0-545-15,38 0-2025 16,-32-31-178-16,-36 31 1698 16</inkml:trace>
  <inkml:trace contextRef="#ctx0" brushRef="#br1" timeOffset="524381.896">28281 13210 2730 0,'0'0'140'16,"0"0"172"-16,0 20 118 15,0-20 161-15,0 0-33 0,0 0 440 0,0 11-558 16,0-11 10-16,-14 0-5 0,14 0 8 16,0 10 98-16,0 5-458 0,19-7-93 15,-19 5 0-15,28 5 0 16,-10 8 0-16,31 33 0 0,-21-19 0 0,5 10 0 16,1 2 0-16,1 4 0 0,31 60 0 15,-35-58 0-15,-3 1 0 16,-4-5 0-16,-6-3 0 0,-7 3 0 0,-9 41 0 15,-2-47 0-15,0-3 0 0,-35-4 0 0,14-2 0 16,-37 28 0-16,29-38 0 0,-5-3 0 16,-3-5 0-16,1-4 0 0,-1 0 0 15,-25 4-178-15,31-16-152 0,4-5-291 16,3 0-315-16,6 0-266 16,8-31-1428-16,10 0 1550 0,0 6 381 0</inkml:trace>
  <inkml:trace contextRef="#ctx0" brushRef="#br1" timeOffset="524781.9824">29118 13571 1673 0,'0'-5'128'0,"22"-2"67"0,-22 4 103 0,0 3 140 16,14-2 608-16,-14-3-454 0,0 2-30 15,0-6-72-15,0 6-14 0,9 3 17 16,-9 0 477-16,0 0-546 0,0 0-177 15,0 0-123-15,0 29-89 0,0-2-35 16,20-8 0-16,-20 3 0 0,14 2 0 16,-14 3 0-16,18 3 0 15,0 30 0-15,-10-30 0 0,0-1 0 0,-3-2 0 16,0-2 0-16,0-3 0 0,3 17-359 16,-6-26-58-16,0-4-231 0,-2-2-4 15,0-5-379-15,0-1-1019 0,0-1 991 16,-21-21 236-16,21 21 257 0</inkml:trace>
  <inkml:trace contextRef="#ctx0" brushRef="#br1" timeOffset="525062.2476">29058 13691 3966 0,'0'0'361'0,"20"0"122"0,-20 0 139 16,32 0-2-16,-11 0-90 0,28 18 311 0,-21-18-637 15,-1 21-99-15,4-21-121 16,-2 16-107-16,31-3-654 0,-33-13 158 0,-1 0-344 15,0 10-150-15,-2-10-231 0,0 0 68 16</inkml:trace>
  <inkml:trace contextRef="#ctx0" brushRef="#br1" timeOffset="525323.6736">29467 13372 4908 0,'0'-3'111'0,"0"3"612"0,0 0-50 16,19 24 36-16,-19-24-155 16,21 33-190-16,10 6-215 0,-13-11-149 0,2 4 0 15,1 1 0-15,4-1 0 16,0 0 0-16,24 43 0 0,-21-49 0 0,-3-2 0 16,0-3 0-16,1-3 0 0,13 4 0 15,-27-18 0-15,5-1 0 0,-3-3 0 16,-2 0 0-16,4-31 0 0,-7 11 0 15,-4-2 0-15,2-7 0 0,-5-6 0 16,-2-5 0-16,0-48 0 0,0 37 0 16,-26-1 0-16,26 1 0 0,-25 13 0 0,25-4 0 15,-21-18 0-15,4 38 0 16,17 10 0-16,-12 12 0 0,12 0 0 0,0 0 0 16,0 29-26-16,0-9-84 0,0 3-212 15,0 0-220-15,0 1-202 0,0 27-1333 16,22-27 855-16,-22-3-38 0,18-3 362 15,-3-5 209-15</inkml:trace>
  <inkml:trace contextRef="#ctx0" brushRef="#br1" timeOffset="525579.0691">30346 13487 3995 0,'0'0'258'0,"0"0"65"0,0 0 116 15,0 0 130-15,0 0-157 0,-20-21 372 16,20 21-486-16,-15 0-38 0,15 0-23 16,-19 0-1-16,-3 0 65 0,12 0-236 15,-2 23-51-15,3-23-14 0,4 28 0 16,-2-8 0-16,-3 22 0 0,10-18 0 16,0 2 0-16,0-2 0 0,0-2 0 15,22 24 0-15,-22-32 0 0,29 3 0 16,-11-7 0-16,1-1-137 0,5 0-164 0,24-1-877 15,-22-8 363-15,-1 0-196 0,-3 0-72 16,1-19-73-16,-2 19 94 0,20-51-144 16</inkml:trace>
  <inkml:trace contextRef="#ctx0" brushRef="#br1" timeOffset="525835.9042">30605 13508 2976 0,'0'-3'182'0,"-19"0"633"0,19 2-185 15,0-2-53-15,0 2-82 0,-15 0 81 16,15 1 316-16,0 0-477 0,0 17-108 0,0-17-115 16,0 20-58-16,0-20-134 0,0 47 0 15,0-29 0-15,0 8 0 0,0-9 0 16,0 7 0-16,18 10 0 0,-18-12 0 16,23-5 0-16,-23 2 0 0,22-8 0 15,-9 5 0-15,29 3 0 0,-20-7-52 16,-3-6-96-16,4-6-78 0,1 0-93 15,23-20-496-15,-28 20 404 0,-4-22-1 16,0 22 113-16,-6-25-290 0,1 25-76 0,-8-24-975 16,-2 8 904-16,0 16-9 15,0-10 232-15</inkml:trace>
  <inkml:trace contextRef="#ctx0" brushRef="#br1" timeOffset="526134.6257">30596 13675 2176 0,'-5'0'142'0,"3"0"49"15,1 0 127-15,1 0 27 0,0 0 373 16,0 0-386-16,0 0-56 0,0 0-66 0,24 0 120 15,-24 0-182-15,27-20 49 0,4 20-186 16,-11 0 40-16,0-16-18 0,1 16-5 16,-3-13-25-16,13 4 3 0,-19 9-22 15,-4-8-32-15,-4 8-52 0,-4 0-119 16,0 0-736-16,0 0 295 0,-22 0-80 16,22 0-20-16,-19 0-27 0,19 0 161 15</inkml:trace>
  <inkml:trace contextRef="#ctx0" brushRef="#br1" timeOffset="526402.676">30576 13497 5256 0,'-3'0'236'16,"3"0"162"-16,0 0 103 0,0 0-48 16,46 0 57-16,-23 0-467 0,1 0-119 15,4 0-199-15,-1-21-258 0,3 21-295 16,13-21-1746-16,-24 21 1238 0,-2-16 328 15</inkml:trace>
  <inkml:trace contextRef="#ctx0" brushRef="#br1" timeOffset="533051.1383">21867 8007 716 0,'0'0'35'0,"0"0"11"0,0 0 45 15,0 0 40-15,0 0 254 0,0 0-158 0,0 0 28 16,0 0-13-16,0 0-5 0,0 0 319 16,14 0-215-16,-14-25 38 0,0 25 38 15,0 0 32-15,0 0-31 0,0 0 302 16,0 0-342-16,0 0 21 0,0 0 9 16,0 0 46-16,0 0 198 0,0 0-470 15,0 0-109-15,0 18-73 0,0-18 0 16,0 0 0-16,0 32 0 0,0-15 0 0,0 2 0 15,15 6 0-15,-15 2 0 16,0 45 0-16,0-36 0 0,0 6 0 0,12 0 0 16,-5 0 0-16,0 2 0 15,8 36 0-15,-7-44 0 0,1 2 0 16,-2-4 0-16,2 0 0 0,-9 18 0 16,0-34 0-16,0-1 0 0,21-5 0 0,-21-5 0 15,0-2 0-15,0-5-92 0,0 0-288 16,0 0-372-16,0-19-510 0,0 19-348 15,0-22-1354-15</inkml:trace>
  <inkml:trace contextRef="#ctx0" brushRef="#br1" timeOffset="533468.423">22412 8436 2055 0,'2'0'74'0,"-2"0"59"16,7 0 52-16,-6-17 108 0,-1 17 397 16,0 0-281-16,0 0-52 0,0 0-43 15,0 0-28-15,0 0-56 0,0 0 214 16,0 0-266-16,0 0 84 0,0 0 2 15,0 0 10-15,-15 0 78 0,15-19 124 16,0 19-251-16,0 0-13 0,-11 0-14 16,11 0-32-16,-23 0-52 0,18 0-114 15,-10 19 0-15,-1-19 0 0,-6 23 0 16,-17 7 0-16,17-12 0 0,6 3 0 16,-7-3 0-16,9 7 0 0,6-2 0 15,6 22 0-15,2-24 0 0,27-3 0 0,-7-1 0 16,12 0 0-16,41 2 0 0,-34-9 0 15,3-5 0-15,-3-1 0 0,-1-2 0 16,-6-2-79-16,17 1-500 0,-32-1 18 16,-5 0-169-16,-5 0-269 0,-7 0-274 15,0 0-162-15,0 0-617 16</inkml:trace>
  <inkml:trace contextRef="#ctx0" brushRef="#br1" timeOffset="536988.0618">24100 7645 2673 0,'-4'0'107'0,"1"0"532"0,3 0-137 0,0 0 30 15,0 0-40-15,0 0 7 16,0 0 9-16,0 0 424 0,0 0-518 16,0 15-44-16,0-15-118 0,0 11-66 0,19 13-101 15,-19-7-85-15,22 12 0 0,-22 0 0 16,24 4 0-16,-9 0 0 15,18 28 0-15,-15-24 0 0,4 0 0 0,-1-12 0 16,1 1 0-16,24-1 0 0,-6 3 0 16,-5-25 0-16,-21-3 0 15,0-36 0-15,-1 16 0 0,-4 20 0 16,-1-45 0-16,5-33 0 0,-8 35 0 0,-5-2 0 16,0 0 0-16,0 0 0 0,-20-30 0 15,1 45 0-15,19 5 0 16,-19 8 0-16,19 13 0 0,0 4 0 15,-12 19 0-15,12-19 0 0,0 36 0 0,0-9 0 16,0 11 0-16,26 22-124 0,-26-28-206 16,27-4-276-16,-27 6-283 0,26-8-295 15,-11-3-122-15,30-1-1195 0,-22-12 1760 32</inkml:trace>
  <inkml:trace contextRef="#ctx0" brushRef="#br1" timeOffset="537243.495">24746 7806 4047 0,'0'0'233'0,"0"0"87"0,0 0 113 0,0 0 86 16,0 0-46-16,0 0 448 0,0 0-474 15,0 0-119-15,19 21-86 0,-19-21-65 16,0 26-126-16,16 7-51 0,-16-12 0 15,0 0 0-15,16 2 0 0,-16-2 0 16,13 20 0-16,-13-22 0 0,8-2 0 0,-8-5-113 16,5 1-145-16,-5 0-735 0,4-13 326 15,-4 6-202-15,0-6-71 16,0 0-83-16,0-22-108 0,0-2-413 0,0 4 1090 16</inkml:trace>
  <inkml:trace contextRef="#ctx0" brushRef="#br1" timeOffset="537719.374">24729 7732 2917 0,'-3'0'302'0,"-7"0"146"15,6 0 121-15,-1 0-40 0,0 0-88 0,0 0 268 16,4 0-453-16,0 0-54 16,1 0-75-16,0 0-66 0,0 0-25 0,19 0-54 15,-19 0 15-15,20-17 51 0,-6 17-54 16,5 0 33-16,20 0-57 0,-16-11 45 15,2 11-35-15,-6 0 17 0,2 0 1 16,12 0-17-16,-22 0 22 0,-1 0-7 16,-4 0 11-16,-6 28 5 0,1-28 3 15,-1 39 28-15,0-22-27 0,-21-2 2 0,21 6-4 16,-26-3-6-16,-9 19 19 16,16-21-29-16,0 0 5 0,1-5-26 15,3-1-1-15,2-5 6 0,2-2-89 16,2-3 42-16,9 0-38 0,0 0-51 15,0 0 4-15,33-18-104 0,-33 18 319 0,35 0-99 16,-12 0 17-16,1-15 30 16,3 15-93-16,24-12 238 0,-27 12-37 0,-1 0 48 15,-2 0 4-15,-4 0 9 0,6 24 148 16,-17-24-166-16,-4 26-7 16,1-26 7-16,-3 27-26 0,0-13 25 0,-20 18 129 15,-7-14-201-15,10-3-39 0,-5 1-43 16,-4 2-9-16,-22 12 33 0,23-19-33 15,0-1-1-15,2-10 1 0,2 7-55 16,4-6-61-16,-6 1-476 0,15-2 60 16,6-22-137-1,2 22-220-15,0-20-194 0,32-9-1262 0,-12 1 1411 0,5 9 338 0</inkml:trace>
  <inkml:trace contextRef="#ctx0" brushRef="#br1" timeOffset="537986.5758">25195 7715 3184 0,'0'-7'222'0,"0"2"228"0,0 5 93 16,0 0 550-16,0 0-681 0,0 0 52 16,0 0-23-16,0 0 21 0,0 17 172 15,0 0-436-15,21 2-110 0,-21 3-88 16,0 2 0-16,15 1 0 0,-1 22 0 15,-14-21 0-15,9 2 0 0,-9-6 0 16,10-2 0-16,-2 8 0 0,-5-16-105 16,-3 0-156-16,3-5-197 0,2-7-233 15,-3 0-141-15,2 0-1220 0,-1 0 1012 0,1-18 12 16,1 18 313-16,0-37 104 16</inkml:trace>
  <inkml:trace contextRef="#ctx0" brushRef="#br1" timeOffset="538469.4417">25197 7657 3752 0,'-14'0'399'15,"5"0"-69"-15,5 0 74 0,4 0-73 16,-1 0-135-16,0-5 292 0,1 3-343 16,0 1 75-16,0-2-169 0,0 0-88 0,21 0 35 15,-6-4-27-15,-15 5 84 16,29-4-94-16,-12 1 28 0,0 2 4 0,19 3 46 15,-18 0-34-15,-1 0-2 0,-2 0 4 16,-1 23-18-16,-2-23 17 0,5 24 67 16,-10-5-35-16,-1-5 16 0,-6-1 14 15,0-1 3-15,0 15 52 0,-23-15-112 16,23 0-1-16,-25 0-14 0,25-4-8 16,-24 1 22-16,6 6-43 15,5-8 12-15,13-4-4 0,-19 2-20 16,19-4 46-16,-9 2-182 0,9 2 90 0,0-4-4 15,0-1 40-15,0 0 15 0,25 0 60 16,11 0-76-16,-18 0 61 0,2 0-18 16,-2 0 40-16,2 0 12 0,16 0 74 15,-36 0-33-15,18 23 17 0,-9-23 12 16,-9 27 22-16,12-27 17 0,-12 36 123 0,0-24-145 16,-20 2 2-1,20 2-23-15,-32-4-7 0,-12 23 36 0,19-21-92 0,-1-1-25 16,-5-1-15-16,5-4 2 15,-24 9-25-15,30-13-49 0,1-4-76 0,4 0-95 16,3 0-134-16,4-21-189 16,1 2-1040-16,7 19 596 0,0-30-148 0,0 15 79 15,31 1 248-15</inkml:trace>
  <inkml:trace contextRef="#ctx0" brushRef="#br1" timeOffset="538798.9499">25664 7756 1429 0,'0'0'148'15,"0"0"114"-15,0 0 539 0,0 17-294 16,0-17 59-16,0 0 40 0,0 9 31 16,0-1 474-16,0-8-585 0,0 0-34 15,0 0-72-15,28 0-54 0,-28 0-145 16,43 0-122-16,-22 0-99 0,7 0 0 16,-1 0 0-16,4 0 0 0,30 0-74 15,-34 0-155-15,0-21-202 0,-6 21-169 16,-2 0-127-16,-3 0-184 0,3-23-1179 15,-17 23 843-15</inkml:trace>
  <inkml:trace contextRef="#ctx0" brushRef="#br1" timeOffset="539251.5916">26206 7550 3594 0,'-4'0'237'16,"-1"0"173"-16,5 0 125 0,0 0 205 16,0 0 506-16,0 17-631 0,0-17-207 15,28 18-157-15,-28-18-96 0,20 28-155 16,10 5 0-16,-11-14 0 0,0 6 0 15,-2 0 0-15,3-3 0 0,18 33 0 16,-21-28 0-16,-2 0 0 0,-1-2 0 16,-5-1 0-16,4-5 0 0,7 7 0 15,-8-15 0-15,-3-5 0 0,1-6 0 0,2 4 0 16,6-25 0-16,-6 21 0 16,-2-25 0-16,-1-5 0 0,3-2 0 15,-5-4 0-15,6-60 0 0,-11 50 0 0,-2-1 0 16,0-9 0-16,0 11 0 0,0 4 0 15,-22-16 0-15,22 31 0 0,-18 8 0 16,18 7 0-16,0 11 0 16,0 0 0-16,0 24 0 0,0-24 0 15,0 33-80-15,0-11-172 0,0 0-261 16,0 30-1277-16,0-29 534 0,20 1-209 0,-20-4 218 16,11 2 268-16</inkml:trace>
  <inkml:trace contextRef="#ctx0" brushRef="#br1" timeOffset="539531.4061">26915 7649 4328 0,'0'0'150'15,"0"-11"94"-15,0 11 156 0,0 0 596 16,0 0-499-16,0 0-73 0,0 0-42 0,0 0-13 15,0 0-1-15,21 0-335 16,-21 0-33-16,21 23 0 0,-21-23 0 0,23 25 0 16,-6-8 0-16,-17 22 0 0,12-18 0 15,-12 1 0-15,0 0 0 0,0 3 0 16,0 17-25-16,0-21-144 0,0-5-148 16,0-6-213-16,0 0-225 0,0-4-1375 15,0-6 824-15,0 0 70 0,0-21 393 16,0 21 207-16</inkml:trace>
  <inkml:trace contextRef="#ctx0" brushRef="#br1" timeOffset="540047.3631">26946 7625 3532 0,'-23'-2'524'0,"11"-1"-108"0,2-1 133 15,3-2-92-15,-1 4 11 0,-6 1 372 16,11 1-503-16,3-1-61 15,0 1 205-15,0 0-428 0,0 0-41 16,19 0-6-16,0 0 7 0,-19 0-13 16,27-15 3-16,-6 15-4 0,-3 0-16 15,2-17 10-15,25 8-28 0,-23 9 15 16,-2-12 41-16,-1 12-49 0,-6 0 22 0,16 0-51 16,-20 0 58-16,-1 0-14 15,-4 0 11-15,-2 25 7 0,-2-25 13 0,0 0-16 16,0 21-12-16,-23-21-20 15,23 17-1-15,-17-17 2 0,-2 17-16 16,19-1 30-16,-26-8 2 0,13-1-13 16,-4 0-11-16,4 0 17 0,-8 1-61 0,11-2 38 15,10 2-21-15,-6-5 17 0,6 5-16 16,0-8-101-16,28 0 102 0,-28 0 19 16,27 0 28-16,-11 0-8 0,3 0 8 15,24-25 89-15,-23 25-37 0,-1 0 28 16,-1 0 41-16,-3 0-15 0,12 0 235 15,-18 29-144-15,-1-29-18 0,-4 25-53 16,-4-9-37-16,0 3-65 0,0 18-9 16,0-17 0-16,0-2 0 15,-25 3 0-15,25-5 0 0,-27 13 0 0,-4-14 0 16,17-1 0-16,-6-2 0 0,4-7 0 0,0 7 0 16,-9-9 0-16,13-3 0 15,2 0-126-15,1 0-143 0,3-29-150 16,6-1-895-16,0 11 515 0,0-1-165 0,25-6-73 15,-25 6-107-15,33-3 164 0</inkml:trace>
  <inkml:trace contextRef="#ctx0" brushRef="#br1" timeOffset="540371.0693">27490 7533 3098 0,'7'-9'477'0,"-5"0"-46"0,-2 5 102 16,4 3-156-16,-4-2 62 0,3-4 283 16,-3 7-321-16,0 0-115 0,0 0-50 0,0 0 14 15,0 20-35-15,0-20 219 0,0 28-280 16,0-14-66-16,-18 1-43 0,18 4-40 16,-14 20-5-16,14-17 0 0,-13 2 0 15,13-2 0-15,0 0 0 0,0-2 0 16,0 17 0-16,0-21 0 0,27-2 0 15,-27 1 0-15,26-7 0 0,9 3 0 16,-18-8-134-16,6-3-87 0,-1 0-151 16,37 0-812-16,-44 0 894 15,2-25-43-15,-3 25 7 0,1-21-596 16,-13 21 307-16,-2 0-111 0,0-15-68 16,0 15-52-16,-23-17-305 0</inkml:trace>
  <inkml:trace contextRef="#ctx0" brushRef="#br1" timeOffset="540614.4209">27505 7640 2729 0,'-2'0'114'15,"2"0"153"-15,0 0 161 0,0 0 638 16,20 0-657-16,-20 0-113 0,18 0-80 0,-18 0-23 15,25 0 45-15,2 0-207 16,-27 0-25-16,21 20-30 0,-11-20-58 0,-1 0-38 16,7 0-220-16,-11 0 97 0,-1 0-129 15,1 0-148-15,-5 0-124 0,0 0-70 16,0-17-746-16,0 17 817 0,0-15 176 16</inkml:trace>
  <inkml:trace contextRef="#ctx0" brushRef="#br1" timeOffset="540830.8663">27519 7504 4179 0,'-3'-1'450'0,"3"1"-58"16,0 0 158-16,25 0-58 0,-25 0 3 0,36 0-83 16,18 0 38-16,-25 0-421 0,-1 0-146 15,0 0-249-15,-7 0-239 0,13 0-1542 16,-25 0 730-16,-3 0 139 0,0 0 422 15</inkml:trace>
  <inkml:trace contextRef="#ctx0" brushRef="#br1" timeOffset="542162.5053">24128 8402 2995 0,'-3'0'162'15,"-2"0"130"-15,-2 0 188 0,2 0 24 16,0 0 346-16,3 15-426 0,-1-15 35 15,1 0 0-15,2 0 36 0,0 0-111 0,21 0 150 16,-21 0-399-16,30 0-117 0,-7 0-18 16,6 0 0-16,48 0 0 0,-30-19 0 15,9 19 0-15,7-13 0 0,9 13 0 16,5-14 0-16,84 1 0 16,-73 13 0-16,-1-13 0 0,3 7 0 15,0-1 0-15,78-5 0 0,-89 12 0 16,7-5 0-16,-4-4 0 0,0 6 0 0,-3-1 0 15,82-2 0-15,-75 3 0 0,2-2 0 16,2-6 0-16,-1 8 0 0,87-4 0 16,-90-4 0-16,-4 6 0 0,1-1 0 0,-3-3 0 15,-5 7 0-15,74-15 0 16,-78 7 0-16,6 5 0 0,-5-2 0 0,-4 0 0 16,56-4 0-16,-71 7 0 0,3 1 0 15,-6 1 0-15,-8 2 0 0,4 0 0 16,34 0 0-16,-39 0 0 15,-1 0 0-15,0 0 0 0,-1 0 0 0,26-20 0 16,-33 20 0-16,-1 0 0 0,-16-21 0 16,12 21 0-16,-4 0 0 0,23 0 0 15,-31 0 0-15,-1 0 0 16,-2 0 0-16,12 0 0 0,-5 0 0 0,10 15 0 16,1-3 0-1,-15-12 0-15,1 0 0 0,-2 10 0 16,2-10 0-16,11 0 0 15,-16 0 0-15,-3 0 0 0,-1 0 0 0,-2 0 0 0,1 0 0 16,-6 0 0-16,0 0 0 16,0 0 0-16,0-29 0 0,0 29 0 0,0 0 0 15,0 0 0-15,0-15-161 0,0 15-193 16,0 0-304-16,21 0-1472 0,-21 0 732 16,0 0 8-16,19-22 317 0</inkml:trace>
  <inkml:trace contextRef="#ctx0" brushRef="#br1" timeOffset="542900.9003">24806 8901 2186 0,'0'-18'287'0,"0"18"49"0,0 0 156 16,-9-14 50-16,9 14 32 0,0 0-47 16,0-9 430-16,0 9-521 0,0 0 9 15,0 0-56-15,0 0 40 0,0 0 66 16,0 0-399-16,0 25-96 0,20-25 0 15,-20 29 0-15,14-11 0 0,5 35 0 16,-19-21 0-16,15-4 0 0,-15 5 0 16,14 0 0-16,-7 25 0 0,-7-31 0 15,6-1 0-15,-6-4 0 0,2 0 0 0,-2-7 0 16,0 12-300-16,0-16-47 0,0-6-234 16,0-5-117-16,0 0-255 0,0-31-1096 15,0 31 1042-15,0-36 203 0,0 8 161 16,0-2 167-16</inkml:trace>
  <inkml:trace contextRef="#ctx0" brushRef="#br1" timeOffset="543383.3368">24737 8843 2263 0,'-2'-5'128'0,"-1"-5"142"0,1 5 149 16,-2 2 715-16,1 3-635 0,1-3-50 15,2 2-101-15,-2-1 22 0,-3 2 238 16,3 0-374-16,2 0-81 0,0 0-63 15,0 0-35-15,0-22-24 0,23 7-16 16,0 15-70-16,-23-19 42 0,31 19-31 0,-12-14 26 16,18 1 30-16,-13 3-1 15,-1 10-38-15,-5 0 8 0,2 0 4 0,-4 0 8 16,11 0 44-16,-18 26-17 0,-3-26 7 16,-2 34 13-16,-4-16 10 0,0 27 76 15,0-27-79-15,0 11-9 0,-29-2-4 16,29 1-2-16,-33-5-20 0,-5 30 20 15,15-28-29-15,2 3 1 0,0-9 1 16,4-2 15-16,-6 5-11 0,15-16-11 16,8-2-23-16,-6-4 4 0,6 0 33 15,0 0-48-15,0-17-16 16,31 17 62-16,-31 0-2 0,29-17 27 16,-8 17 14-16,21-15 134 0,-19 15-5 0,-4 0 13 15,2 0-65-15,-1 0-38 16,-2 28-68-16,12 7-20 0,-14-16 0 15,-1 3 0-15,-2-2 0 0,1 1 0 0,10 14 0 16,-16-19 0-16,7-4 0 0,-6-3-107 16,1-1-137-16,3-3-145 0,-3-5-855 15,-5 0 558-15,3 0-170 0,-2 0 36 16,-2-24-88-16,1-8-650 0,1 15 943 16,2-4 213-16</inkml:trace>
  <inkml:trace contextRef="#ctx0" brushRef="#br1" timeOffset="543624.5591">25272 8981 2840 0,'5'-12'517'16,"-5"12"-46"-16,2 0 139 0,-2 0-18 0,0 0 30 15,0 0-25-15,0 24 431 0,0-24-638 16,0 17-120-16,0-17-106 0,0 26-74 16,0 3-90-16,0-12 0 0,0 3 0 15,0 2 0-15,19-1 0 0,-19 8 0 16,14 21 0-16,-14-30 0 0,13-1 0 15,-13-7 0-15,15-1-7 0,-5 3-428 16,-10-14-16-16,9 0-236 0,-3 0-29 0,0 0-218 16,-1 0-58-16,3-25-891 0,-8 25 1105 15,0-33 173-15,0 11 190 0</inkml:trace>
  <inkml:trace contextRef="#ctx0" brushRef="#br1" timeOffset="544050.2612">25296 8967 2736 0,'-11'-6'348'0,"4"6"21"0,4-4 151 16,0 4-52-16,-2-1-90 0,5 1-57 16,-4 0 230-16,4 0-349 15,0 0-145-15,0 0-18 0,0 0-37 16,20 0-36-16,-20-20 25 0,21 20-6 0,8 0 43 16,-12-13-29-16,0 13 7 0,-3 0-4 15,18 0-3-15,-18 0-4 0,-1 0 3 16,-7 21 14-16,3-21-36 0,-1 17 73 15,-1 7 190-15,-7-10-81 0,0 1-62 16,0 0-49-16,0 4 18 0,-23 9 24 16,23-12-90-16,-18-2 9 0,18-1-9 15,-25-4 19-15,11-1-18 0,-7 8 2 16,9-12-32-16,3-3 10 0,9 0-21 16,-13-1-44-16,13 0-226 0,0 0 120 15,0-20 20-15,0 20 42 0,22 0 44 16,-22-20 40-16,43 20 28 0,-23 0 25 0,0 0 31 15,-1 0 20-15,5 0 0 0,14 0 221 16,-23 0-132-16,0 20 30 16,-6-20-67-16,-3 18 2 0,-6-18 10 0,0 36 95 15,0-22-118-15,-23-2-10 16,23 2-20-16,-28 0-19 0,-13 13-15 16,16-13-34-16,1-3-13 0,-3-1-41 0,0-1-54 15,-2-4-74-15,-26-1-479 0,29-4 221 16,3 0-224-16,3 0-150 0,-3-22-211 15,-8 1-1095-15,22 21 1415 0,-2-19 325 16</inkml:trace>
  <inkml:trace contextRef="#ctx0" brushRef="#br1" timeOffset="544351.8189">24815 9528 2543 0,'18'2'164'0,"-18"0"196"0,23 4 751 16,-23-4-520-16,28 2-113 0,-7-1-11 15,6-3-19-15,10 0-82 0,55 0 162 16,-30 0-368-16,8-25-65 0,1 6-69 15,5-1-1-15,64-5-197 0,-81 25 9 16,-3-23-86-16,-16 23-74 0,-5-12-95 16,-16 12-38-16,0 0-646 0,-19 0 442 15,0 0-82-15,-21 20-88 0,21-20-51 16,-40 15 212-16</inkml:trace>
  <inkml:trace contextRef="#ctx0" brushRef="#br1" timeOffset="545061.4668">25248 9801 2473 0,'0'5'205'15,"0"4"185"-15,0-1 150 0,-19 4 79 16,19-3-47-16,0 21 329 0,0-14-525 0,0 4-34 15,0-2-28-15,0 5-73 0,0 23 105 16,0-25-183-16,0 5-41 0,0-1 1 16,0 1 5-16,0-3-31 0,0 20 87 15,25-22-139-15,-25-3-35 0,0-4-10 16,0-4 0-16,0 14 0 0,0-21 0 16,0-3 0-16,15 0 0 0,-15 0 0 15,0 0 0-15,8-19 0 0,-8-6 0 16,0 25 0-16,6-18 0 0,-6 2 0 15,0-21 0-15,0 20 0 0,0-4 0 16,-23-3 0-16,23-5-27 0,-17-2-33 16,-1-36-119-16,18 30 64 0,-18 2-6 15,18 4-14-15,-10-1 27 16,10-23-76-16,0 36 105 0,0-1 4 16,0 1 17-16,0 5-11 0,30-1 49 15,1 5 13-15,-14 8 69 0,2 0-61 16,-2 2 0-16,-3 0 26 0,12 19-51 0,-18-19 42 0,-8 25-28 15,14-25 39-15,-14 32-1 16,3-12 9-16,-3 28 41 0,0-26-42 16,0-4-17-16,-21 1-6 0,21-2-9 0,-17 14 2 15,17-20-8-15,0-2-35 0,-19-2 36 16,19-2-11-16,0-3-1 0,-15 0-21 0,15-2-10 16,0 0-58-16,0 0 11 15,0-24-26-15,0 24-49 0,0-19 100 0,24 19 32 16,-24 0 25-16,26-17-25 0,-7 17 34 15,13 0 8-15,-12 0 19 0,-3 0-5 16,-2 0 27-16,-1 0 14 0,3 20 51 16,-9-4-70-16,-1-16 9 15,0 21 4-15,-5-21 8 0,-2 22-10 0,0 1 27 16,0-14-53-16,-31 3 3 0,31-2-6 16,-37 2 24-16,-4 3-21 0,22-8-66 15,-1-1 30-15,-3-2-27 0,3-4-58 16,-1 0-43-16,-10 0-629 0,18-25 225 15,0 25-245-15,3-33-151 16,4 13-182-16,4-22-943 0</inkml:trace>
  <inkml:trace contextRef="#ctx0" brushRef="#br1" timeOffset="545438.0789">26029 9059 1680 0,'0'-3'111'0,"16"0"110"0,-16 1 108 16,0 2 149-16,13 0 94 0,-13 0 625 15,0 17-608-15,0-17-25 0,8 0-19 16,-8 0 84-16,6 17 312 0,-6-17-696 16,4 20-155-16,-2-9-90 0,0 4 0 15,1-2 0-15,6 29 0 0,-2-21 0 16,0 0 0-16,3 2 0 0,2-1 0 16,-1 2 0-16,14 36 0 0,-14-52 0 0,1 14 0 15,-4 2 0-15,-1-7 0 0,-1 15-576 16,0-20 5-16,-6-12-203 0,2 17-51 15,-2-13-184-15,0-3 12 0,0-1-881 16,0 0 1178-16,0-19 221 0</inkml:trace>
  <inkml:trace contextRef="#ctx0" brushRef="#br1" timeOffset="545682.4535">25973 9243 3962 0,'0'0'316'0,"28"0"7"16,-28 0 219-16,35 0 24 0,12 0 452 15,-20 18-620-15,4-18-121 0,1 0-85 16,-3 17-56-16,0-17-192 0,27 17-472 16,-28-17-41-16,-3 0-145 0,-4 0-278 15,0 0-216-15,15 0-1279 0,-20 0 1748 16</inkml:trace>
  <inkml:trace contextRef="#ctx0" brushRef="#br1" timeOffset="545905.0786">26611 8927 4287 0,'-14'-9'164'0,"14"8"166"16,0 1 149-16,-10 0 174 0,10 0 599 16,0 0-755-16,0 25-174 0,0-9-183 15,0-16-74-15,22 58-66 0,-22-35 0 16,16 6 0-16,-16 2 0 0,20-2 0 15,-5 4 0-15,4 26 0 0,-19-21 0 0,15-6 0 16,-5-3 0-16,-4-3 0 16,0 18 0-16,-1-32-47 0,-5 4-199 0,4-9-187 15,-4 3-340-15,2-9-199 0,-2-1-1322 16,0 0 1158-16,0-24 106 0,0 7 374 16</inkml:trace>
  <inkml:trace contextRef="#ctx0" brushRef="#br1" timeOffset="546334.1678">26528 8879 3956 0,'-9'-3'143'0,"0"1"141"0,4 2 66 16,-1-5 106-16,4 3-84 0,-5-3 222 16,3 4-409-16,4 0-32 0,0-7-83 15,0-1-57-15,19 0-5 0,6-11-6 16,-10 9-7-16,8 2 6 0,0 0 6 15,2 5-14-15,29-7-1 0,-28 11 6 16,3-9-29-16,1 8 8 0,-3 1 23 16,8 0-5-16,-16 0 37 0,-8 18-21 15,-2-18 10-15,-4 31 21 0,-5-14-1 16,0 21 77-16,0-17-65 0,0 0-5 16,-21 0-11-16,21 1 0 0,-20 19 16 15,-6-26-46-15,26 5-2 0,-32 4 23 16,18-5-8-16,-1-5-4 0,-8 12-25 0,12-15 6 15,11-2-2-15,-14-4 23 0,14-5-36 16,-6 3-58-16,6-3-19 0,0 0 7 16,0 0 2-16,0 0 24 15,17 0 21-15,12-18 61 0,-12 18 26 0,1 0 37 16,-1 0 12-16,2 0 61 16,19 25 182-16,-25 11-139 0,3-17-9 15,-1 1-9-15,-1 2-36 0,-3-1-62 16,14 13-45-16,-17-14-38 0,4-10-44 15,-1 5-88-15,-2-4-100 0,11 3-537 16,-11-9 253-16,1 3-59 0,3-8-141 0,-4 0-162 0,5 0-6 16,11-22-1001-16,-14-2 1177 15,-3 7 193-15</inkml:trace>
  <inkml:trace contextRef="#ctx0" brushRef="#br1" timeOffset="546652.2212">27231 8978 3073 0,'2'0'182'0,"-2"0"694"0,0 0-287 16,0 0-74-16,0 0-62 0,-22 0-59 15,22 22 370-15,0-22-393 0,-11 0-54 16,11 17-32-16,0-5-59 0,0 1-136 16,0 23-34-16,0-15-56 0,0 1 0 15,0 7 0-15,0-5 0 0,0 22 0 16,0-24 0-16,0 0 0 0,0 3 0 15,18-3 0-15,-18-2 0 0,38 14 0 16,-25-20 0-16,6-8 0 0,1 1 0 16,0-7 0-16,23 0 0 0,-24 0-37 0,2-24-51 15,-2 24-6-15,-7 0-116 16,-1-23-30-16,5 7-351 0,-15 16 218 16,-1-12-58-16,0 12-66 0,0-17-121 15,-23 2-847-15,23 11 629 0,-27-2-17 0,27-1 112 16,-20 0 141-16</inkml:trace>
  <inkml:trace contextRef="#ctx0" brushRef="#br1" timeOffset="546929.1035">27245 9175 2131 0,'-5'0'195'0,"5"0"130"15,0 0 165-15,0 0 83 0,0 0 496 16,0 0-641-16,23 0-64 0,-23 0-24 16,0 0 19-16,0 0-40 0,18 0 98 15,-7 0-305-15,-11 0-54 0,16 0-39 16,-16 0-13-16,32 0-126 0,-24 0 52 16,1 0-44-16,3 0-85 0,-3 0-32 15,-1 0-142-15,9 0-524 0,-11 0 422 16,0 0-75-16,-1 0-3 0,-3-20-80 15,2 20-59-15,1-15-553 0,-5 1 704 16,0 14 231-16</inkml:trace>
  <inkml:trace contextRef="#ctx0" brushRef="#br1" timeOffset="547171.1866">27252 9024 2559 0,'0'0'92'15,"0"-14"186"-15,0 14 195 0,0 0 108 16,0 0-14-16,0 0 235 0,0 0-486 16,0 0 23-16,27 0-132 0,-10 0 38 15,8-24-75-15,27 24-53 0,-25-22-123 0,-1 22-89 16,-1 0-56-16,-4-15-252 0,4 15-1129 16,-19 0 360-16,-6 0-131 0,0 0 279 15</inkml:trace>
  <inkml:trace contextRef="#ctx0" brushRef="#br1" timeOffset="551363.7259">22527 15737 3109 0,'0'0'249'0,"0"0"231"15,0 0 559-15,0 0-590 0,0-21-60 0,-17 21 65 16,17 0 46-16,0 0 317 0,0 0-492 16,0 0-103-16,0 0-134 0,0 0-18 15,0 21-70-15,0 15 0 0,20-11 0 16,-20 8 0-16,22 1 0 0,-7 4 0 15,19 42 0-15,-18-38 0 0,0 1 0 16,6 1 0-16,-3-6 0 0,2-5 0 16,17 19 0-16,-18-31 0 0,0-8 0 15,1-8 0-15,-2-5 0 0,-1-24 0 0,19-11 0 16,-18-5 0-16,-1 1 0 16,1-7 0-16,-6-10 0 0,11-44 0 15,-16 40 0-15,-6-8 0 0,-2 20 0 16,0-7 0-16,0 8 0 0,-23-14 0 15,23 39 0-15,-24 7 0 0,24 14 0 16,0 1 0-16,0 0 0 0,0 22 0 16,0 11 0-16,0-12 0 0,0 2 0 0,0 1-244 15,0 25-921-15,0-24 100 0,19-1-228 16,-19-7-206-16,0 3 150 0,24-7 366 16</inkml:trace>
  <inkml:trace contextRef="#ctx0" brushRef="#br1" timeOffset="551685.5475">23372 15908 2003 0,'3'0'102'0,"-3"0"54"0,2 0 110 15,-2 0 437-15,0 0-374 0,0 0 10 16,0 0-51-16,0 0-28 0,0 0 5 15,-20 0 0-15,20 0-116 0,-21 0-13 0,21 0 14 16,-18 0 90-16,-5 0 203 0,11 24-119 16,-2-24 73-16,-2 27 60 0,-2-27-173 15,2 27-20-15,-12 21 42 0,11-26-241 16,7 3-65-16,3-2 0 0,5-4 0 16,2 20 0-16,24-25 0 0,-24-3 0 15,36 3 0-15,-9-7-47 0,1-3-166 16,28-1-703-16,-27-3 249 0,0 0-214 15,3-20-140-15,-7 20-110 0,20-26-984 16,-27-4 1454-16</inkml:trace>
  <inkml:trace contextRef="#ctx0" brushRef="#br1" timeOffset="551963.1982">23598 15882 2832 0,'0'-5'171'16,"0"5"182"-16,0-10 155 0,0 8 116 15,0 0 528-15,0 23-635 0,0-21-2 16,-16 0-35-16,16 28-25 0,-20-28-140 16,8 51-46-16,12-28-269 0,-10 0 0 15,10 0 0-15,-9 4 0 0,9 20 0 16,0-24 0-16,0-2 0 0,0 0 0 0,28-11 0 16,-28 7 0-16,52 10 0 0,-32-17 0 15,5 0 0-15,-1-3 0 16,2-3 0-16,18 6 0 0,-24-10 0 0,0 0 0 15,-5 0-221-15,-1 0-110 0,0-19-143 16,1 19-727-16,-15-17 541 0,1 17-148 16,-1-17-32-16,0 17-120 0,0-17 8 15,-20-8-361-15</inkml:trace>
  <inkml:trace contextRef="#ctx0" brushRef="#br1" timeOffset="552208.2699">23618 16036 3237 0,'-5'0'132'15,"-8"0"1046"-15,13 0-773 16,0 0-52-16,0 0 34 0,0 0 34 16,26-21 218-16,-26 21-472 0,28 0-88 15,-12 0-18-15,-3 0-68 0,21 0-143 16,-19 0-16-16,-6 0-171 0,-9 0-73 15,13 0-123-15,-6 0-177 0,-3 0-917 16,-4 0 622-16,0 0 182 0,0 0 166 16,0-18 218-16</inkml:trace>
  <inkml:trace contextRef="#ctx0" brushRef="#br1" timeOffset="552475.6226">23585 15850 4423 0,'0'0'179'0,"0"0"128"0,0 0 773 15,23 0-514-15,-23 0-18 0,32 0-136 16,-14 0-134-16,0 0-149 0,31 0-316 16,-29-17-171-16,-4 17-214 0,5 0-209 15,-7-14-386-15,16 14-1611 0,-21-10 1657 16,3 10 438-16</inkml:trace>
  <inkml:trace contextRef="#ctx0" brushRef="#br1" timeOffset="555194.8225">25463 15613 2560 0,'-6'0'237'15,"0"0"133"-15,4 0 138 0,-1 0 17 0,0 0-68 16,0 0 264-16,1 0-410 15,2 0 8-15,0 0-31 0,0 0 96 0,0 0 364 16,0 0-382-16,0 0-144 0,0 0-104 16,0 0-61-16,0 18-57 0,0 12 0 15,0 4 0-15,23-12 0 0,-23 11 0 16,20 4 0-16,6 52 0 0,3 3 0 16,1-22 0-16,1-6 0 15,-2-18 0 1,1-27 0-16,-16-19 0 0,15 5 0 15,-18-27 0-15,0 3 0 0,3-22 0 0,-9 5 0 16,13-52 0-16,-10 34 0 16,-1-3 0-16,-5-1 0 0,-2-2 0 15,0 12 0-15,0-54 0 0,-27 56 0 16,27 9 0-16,-20 6 0 0,20 9 0 0,-16 0 0 16,16 19 0-16,0 3 0 0,0 0 0 15,0 31 0-15,0-31 0 0,21 53 0 16,-21-19 0-16,0-12 0 0,19 0-74 15,-19 5-255-15,14 2-996 0,-3-12 287 16,-11-5-27-16,12-12-189 16,-12 10 32-16,15-5 286 0</inkml:trace>
  <inkml:trace contextRef="#ctx0" brushRef="#br1" timeOffset="555534.4924">26204 15734 1872 0,'2'0'90'0,"3"-9"385"16,-5 9-85-16,0-10 57 0,0 10-19 16,0 0 168-16,0 0 165 0,0 18-475 0,0-18-137 15,-18 0 96-15,18 0 26 0,0 0-1 16,-14 0 238-16,1 0-238 0,0 0 28 15,-1 0 8-15,1 19-35 0,-20 4-13 16,14-6-258-16,-1 0 0 0,4 0 0 16,2 2 0-16,-1-1 0 0,-3 12 0 15,11-10 0-15,5-4 0 0,2 1 0 16,0 0 0-16,27 20 0 0,-27-28 0 16,36 4-128-16,-13-5-246 0,6-8-284 15,0 0-302-15,32 0-1491 0,-28-22 1180 16,3 22 183-16,-4-28 416 0</inkml:trace>
  <inkml:trace contextRef="#ctx0" brushRef="#br1" timeOffset="555803.8214">26591 15737 2810 0,'0'-2'164'0,"0"2"239"0,-19 0 749 15,19 0-570-15,-19 0-166 0,19 0-35 16,-16 19 32-16,0-19 205 0,16 0-351 15,-18 0-98-15,9 21 56 0,-2-21 5 16,-2 29-82-16,-8 8 65 0,10-16-213 16,3 2 0-16,0 1 0 0,4 0 0 0,2-2 0 15,2 20 0-15,0-19 0 16,29-6 0-16,-29-3 0 0,43-9 0 0,12 2 0 16,-20 0-85-16,1-7-170 0,1 0-205 15,2-26-256-15,-6 26-212 0,32-44-1447 16,-36 27 1175-16,-4-1 164 0,-4 2 477 15</inkml:trace>
  <inkml:trace contextRef="#ctx0" brushRef="#br1" timeOffset="556118.2766">27105 15741 3182 0,'-13'20'290'15,"13"-20"183"-15,-7 0 841 0,1 0-640 16,6 0-79-16,0 0 49 0,0 0-150 15,22 0-206-15,14 0-51 0,-11 0-237 16,2 0 0-16,0 0 0 0,4-20 0 16,25 20-13-16,-32 0-176 0,-3 0-193 15,-2 0-282-15,-4 0-313 0,-2 0-279 0,1 0-1630 16,-8 0 1828-16</inkml:trace>
  <inkml:trace contextRef="#ctx0" brushRef="#br1" timeOffset="556803.0886">27782 15363 2465 0,'0'-6'164'15,"0"0"182"-15,0-3 729 0,0 7-503 16,0-4-42-16,0 5 44 0,0-3-81 15,0 0 349-15,-17 4-433 0,17 0-97 0,0 0-77 16,0 30-61-16,21 13-174 16,-21-12 0-16,20 3 0 0,-20 2 0 0,25 9 0 15,-12 2 0-15,0 48 0 0,4-49 0 16,-5-2 0-16,-12-1 0 0,13-3 0 16,-4 26 0-16,-4-40 0 0,-1-7 0 15,2-1-93-15,-3-3-199 16,-1-5-317-16,16-8-1365 0,-7-2 726 15,3 0-66-15,6-35 166 0,1 15 266 0</inkml:trace>
  <inkml:trace contextRef="#ctx0" brushRef="#br1" timeOffset="557065.255">28453 15679 2963 0,'0'-3'152'15,"0"-2"135"-15,-24-3 556 0,24 7-444 16,-22-2-53-16,22 3-5 0,-28 0 6 16,0 0 345-16,16 0-358 0,-5 0-3 15,3 0-3-15,-2 20 9 0,-9 6 81 0,12-11-345 16,3 3-73-16,1 14 0 16,1-8 0-16,6-5 0 0,2 34 0 15,22-1 0-15,8-19 0 0,-9-14 0 16,2 1 0-16,6-10 0 0,2 2-114 15,1-5-234-15,39-5-1204 0,-34-2 311 16,-3-21-228-16,-2 21 99 0,-3 0 197 16</inkml:trace>
  <inkml:trace contextRef="#ctx0" brushRef="#br1" timeOffset="557584.3417">29650 15291 2301 0,'0'0'153'0,"0"-21"565"0,0 21-156 16,0 0-18-16,0 0 22 0,0 0 8 16,0 0-11-16,-22 26 436 0,4-7-519 15,3-2-133-15,-6 1-129 0,-3 2-80 16,-22 43-110-16,22-23-28 0,-2-1 0 16,8 7 0-16,0 7 0 0,6 2 0 15,5 61 0-15,7-53 0 0,0 0 0 16,37-3 0-16,60 103 0 15,-58-122 0-15,11-5 0 0,56 14 0 16,-53-27-29-16,-4-12-266 0,-2-3-376 16,0-6-385-16,22-2-2199 15,-42 0 1879-15,-7 0 384 0</inkml:trace>
  <inkml:trace contextRef="#ctx0" brushRef="#br1" timeOffset="558050.1485">30095 15579 1945 0,'0'-4'126'0,"0"-2"131"16,0 4 155-16,-14-3 698 0,14 1-586 16,0 0-57-16,0 0-36 0,0-1-37 15,0 3 59-15,0-8 360 0,0 10-365 16,0 0-121-16,0 0-53 0,0 0-119 15,14 22-100-15,-14 10-55 0,16-11 0 16,-16 5 0-16,14 3 0 0,-4 6 0 16,6 40 0-16,-7-35 0 0,-1 2 0 15,-2-1 0-15,1 0 0 0,0-7 0 16,3 29 0-16,-6-38 0 0,1-6 0 16,2-2 0-16,-4-7 0 0,5 1-445 15,-4-11-68-15,-3 0-286 0,3-23-84 16,-2 5-107-16,-2-4 13 0,0-36-856 0,0 22 1102 15,0-3 174-15,0-7 280 16</inkml:trace>
  <inkml:trace contextRef="#ctx0" brushRef="#br1" timeOffset="558511.9958">30062 15488 2283 0,'-5'-13'165'0,"0"10"173"16,1-3 846-16,2-2-602 0,0-2 691 15,2 8-893-15,0-1-19 0,0-2 8 16,0-1-62-16,26-6 85 0,-1 4-302 15,-8-4-30-15,1 6-22 0,1-5 3 16,3 1-5-16,25-5-51 0,-26 7 13 16,-1 8-10-16,2 0 17 0,-5 0 20 15,15 23-1-15,-18 5 5 0,-9-28 5 16,4 35-20-16,-2-17 53 0,-5 11-67 16,-2 11 56-16,0-19-40 0,-20 0 14 15,20 4-30-15,-25-7 2 0,-1 14 2 0,13-16-10 16,-2-1 1-16,-1 0-2 0,3-3 3 15,3-1-2-15,-12 9-68 0,15-15 9 16,0-1-15-16,7 2-4 0,0-6-12 16,0 1-93-16,0-1 133 0,0 0 36 15,0 0 68-15,23 0-33 0,-23 0 4 16,23 21 165-16,6-21-92 0,-14 21 67 16,0-4-39-16,1-17-120 0,12 38 61 15,-15-12-52-15,-1-15-9 0,-1 12 0 16,-1 0 0-16,-1-8 0 0,8 45 0 15,-6-35 0-15,-6-9 0 0,10 8 0 16,-6-2 0-16,8 13 0 0,-8-21 0 16,0-5 0-16,-1-4-51 0,6-3-172 15,-10-2-176-15,23 0-917 0,-11-23 452 0,2 23-70 16,1-27-54-16,1 10-106 16,22-15-469-1,-21 13 1094-15</inkml:trace>
  <inkml:trace contextRef="#ctx0" brushRef="#br1" timeOffset="558756.6453">30874 15775 2029 0,'0'-9'114'0,"0"4"104"0,0-1 153 16,-22-2 719-16,5 6-530 0,17 1-97 16,-18 1-77-16,5 0-8 0,-13 0 403 15,2 20 14-15,1 8-138 16,14-4-461-16,0 1-74 0,2-8-91 15,0 11-31-15,6-8 0 0,-1 17 0 16,2-9 0-16,21-4 0 0,-21-9 0 16,31 5 0-16,-9-10 0 0,24 13 0 15,-19-14 0-15,1-5-149 0,-2-4-269 16,2 0-322-16,23-18-1739 0,-27 18 1060 0,-2-20 111 16,0 1 433-16</inkml:trace>
  <inkml:trace contextRef="#ctx0" brushRef="#br1" timeOffset="559126.3039">31269 15432 3779 0,'0'0'240'0,"0"0"178"16,0 16 233-16,0-16 176 0,0 17 621 16,0-17-996-16,0 13-176 0,0-13-176 15,0 18-100-15,0-5 0 0,18 19 0 16,-18-19 0-16,0 12 0 0,19 0 0 15,-19-4 0-15,15 43 0 0,-15-31 0 0,10 0 0 16,-10 2 0-16,7-4 0 16,-7-11 0-16,12 39 0 0,-9-39 0 15,0-3-100-15,-3-3-215 0,5-3-300 16,5 6-1369-16,-4-17 710 0,-4 0-5 16,-1-23 122-16,1 23 302 0</inkml:trace>
  <inkml:trace contextRef="#ctx0" brushRef="#br1" timeOffset="559370.2938">31113 15617 4803 0,'-5'0'179'0,"1"0"225"16,4 20 178-16,0-3 875 0,49-3-691 16,5-1-766-16,-26-3 0 15,9-10 0-15,5 0 0 0,42 0 0 16,-46 0 0-16,-3 0-191 0,-5 0-257 15,1 0-314-15,-12 0-472 0,8-25-1936 16,-21 25 1885-16,1-19 471 0</inkml:trace>
  <inkml:trace contextRef="#ctx0" brushRef="#br1" timeOffset="559830.2166">31922 15383 1349 0,'0'-10'104'0,"0"3"99"0,-16-1 108 15,16 0 104-15,0-2 50 0,0-5 578 16,0 8-484-16,0 4-32 0,0-1 0 15,0-2 30-15,0 1-6 0,0-4 454 16,0 9-693-16,0 0-124 0,0 0-113 16,0 0-75-16,0 25 0 0,0 9 0 0,0-5 0 15,0-2 0-15,24 5 0 16,-24 0 0-16,16 48 0 0,4-39 0 16,-20-2 0-16,20-1 0 0,-20-1 0 15,18 2 0-15,-4 21 0 0,-14-36 0 16,11 3 0-16,-11-12 0 0,7-3 0 15,-4-6 0-15,0-6-595 16,-3-35-886-16,0 35 558 0,0-30-182 0,-22 9-6 16,22 3-88-16,-16-14 298 15</inkml:trace>
  <inkml:trace contextRef="#ctx0" brushRef="#br1" timeOffset="560329.2448">31768 15208 3873 0,'-5'0'440'16,"2"-1"51"-16,1 1 153 0,2 0-100 0,0 0-133 16,0 0 350-16,0-20-420 0,0 20-108 15,24 0-51-15,-24-21-38 0,38 21-26 16,-19-20-110-16,-2 20-17 0,8-20-14 16,0 20-22-16,3-14-2 0,27 14-53 15,-24 0 77-15,-2 0 1 0,-2 0 12 16,-6 0 10-16,21 25 20 0,-26 4 17 0,-3-8 33 15,-6 0-8-15,0 3-7 0,-1 23-19 16,-6-23-36-16,0-2 0 0,0 3 0 16,-24-4 0-16,24 1 0 0,-52 17 0 15,28-25 0-15,2 5 0 0,-2-2 0 16,1 1 0-16,-1-3 0 0,-14 11 0 16,23-17 0-16,4 3 0 0,2-4 0 15,2-1 0-15,5-1 0 0,2-5 0 16,0 2 0-16,25 0 0 0,-25-2 0 15,32-1 0-15,14 3 0 0,-18 8 0 16,-3-5 0-16,2 2 0 0,-4 3 0 16,22 17 0-16,-27-10 0 0,1 4 0 15,-4-7 0-15,0 10 0 0,-2 1 0 16,17 29 0-16,-17-32 0 0,-2-7 0 16,1 1 0-16,1 1 0 0,9 9 0 0,-10-27 0 15,0 9-102-15,2-6-154 16,-1 1-152-16,1-4-185 0,14-24-597 0,-14 24 545 15,-2-33-45-15,-4 12-28 16,-2-4-136-16,8-29-598 0,-11 25 921 0,0-1 151 16,1 1 224-16</inkml:trace>
  <inkml:trace contextRef="#ctx0" brushRef="#br1" timeOffset="560589.7812">32548 15533 1976 0,'8'-14'316'0,"-5"7"86"0,-1-1 199 15,-1 5 55-15,-1-3-48 0,0 6 2 16,0-2 486-16,0 2-495 0,0 0-59 0,-19 0-171 15,19 19-101-15,-16 2-128 0,16-4-142 16,-15 0 0-16,15 6 0 0,-11 0 0 16,11 1 0-16,-7 30 0 0,7-29 0 15,0 0 0-15,0 2 0 0,19-3 0 16,4 15 0-16,-23-25 0 0,32-2 0 16,-16-3 0-16,7-4 0 0,24-5 0 15,-24 0 0-15,1 0 0 0,-1-26 0 0,-2 26 0 16,-3 0 0-16,10-24-178 0,-18 24-26 15,-5 0-134-15,-3-23-98 0,-2 23-114 16,0-25-595-16,-20 10 494 0,20 15-44 16,-29-11-44-16,29 11-149 0,-31-9 76 15,-6-5-395-15</inkml:trace>
  <inkml:trace contextRef="#ctx0" brushRef="#br1" timeOffset="560861.3199">32503 15663 1692 0,'-3'0'103'16,"-2"-18"97"-16,2 18 134 0,-1 0 67 16,1 0 56-16,-4 0 531 0,3 0-515 15,1 0-80-15,1 0-97 0,0 0 91 16,-1 0 12-16,2 0 364 0,1 0-455 16,0 0-39-16,0 0-15 0,0 0-29 15,24 23 6-15,0-23-213 0,-8 0-18 16,2 0 0-16,0 0-9 0,19 0-201 15,-18-21-26-15,-5 21-26 0,-3 0-7 16,0-19-64-16,-4 19-28 0,0 0-496 0,-7 0 284 16,0-15-62-16,0 15-48 0,-25-8-99 15,25 8 57 1,-25 0-473-16,-6 0 736 0,16-18 173 0,-3 18 152 16</inkml:trace>
  <inkml:trace contextRef="#ctx0" brushRef="#br1" timeOffset="561100.8948">32432 15450 1878 0,'-5'-6'165'15,"1"0"143"-15,3 4 186 0,-3 2 184 16,4 0 531-16,0 0-668 0,0 0-61 16,22 0 63-16,-22 0 48 0,48 18 373 15,-27-18-731-15,0 0-126 0,-1 0-107 0,-2 19 0 16,2-19-18-16,11 0-396 16,-20 0-21-16,0 0-224 0,-1 0-42 0,-1 0-187 15,5 0-1045-15,-6 0 868 0,-1-23 167 16,-1 23 299-16</inkml:trace>
  <inkml:trace contextRef="#ctx0" brushRef="#br1" timeOffset="561342.9159">32815 15027 4117 0,'0'0'409'15,"0"0"220"-15,0 0 203 0,0 0 11 16,0 30 273-16,0-30-871 0,23 36-245 16,-23-13 0-16,34 1 0 0,-11 6 0 15,29 45 0-15,-26-34 0 0,3 3 0 16,23 50 0-16,-32-43 0 0,-5-1 0 16,-3-2 0-16,-1 4 0 0,-5 41 0 15,-6-48 0-15,0 1 0 0,-32 36-321 16,-5-10-1405-16,12-37 55 15,-5-3-76-15,2-4 390 0</inkml:trace>
  <inkml:trace contextRef="#ctx0" brushRef="#br1" timeOffset="582061.5283">12333 15166 1374 0,'18'-11'43'16,"-1"1"5"-16,22-19 49 0,-23 17-86 16,-1-1-7-16,-1 10 34 0,-4-7 26 15,0-2 13-15,1-8 273 16,-11 6-127-16,6 4 90 0,-2-1 22 0,2 3 127 16,-4-8 429-16,1 11-499 0,-1-1-81 0,-2 6-131 15,0-4 65-15,0 3-121 16,0-13 55-16,0 14-117 0,-23 0-34 15,23 0 69-15,-23 0 20 0,-8 0 251 16,13 18-197-16,-2-18 9 0,-3 28 12 16,-3-28-6-16,1 37 22 0,-29 18 266 0,25-18-300 15,2 0-48-15,4 4-79 16,5 3-47-16,-2 45 0 0,20-46 0 0,0 0 0 16,38-2 0-16,-11-4 0 0,9-4 0 15,50 21 0-15,-35-33 0 0,6-5 0 16,1-2 0-16,-7 4-109 15,60-13-677-15,-63-5-14 0,-2 0-373 16,-8-26-274-16,-7 26-118 0,-6-30 317 0</inkml:trace>
  <inkml:trace contextRef="#ctx0" brushRef="#br1" timeOffset="582336.7596">12978 15003 3666 0,'0'-3'159'16,"0"-2"522"-16,0 5-147 0,0 0-107 16,0 0 55-16,0 25-25 0,0 9 379 15,0-2-488-15,15 3-53 0,-15 5-107 16,0 7-70-16,21 1-118 0,-10 59 0 16,-11-54 0-16,11-4 0 0,-11-1 0 0,12 1 0 15,-6 22 0-15,-2-41 0 0,-1-7-112 16,-3-6-164-16,4-4-199 0,1-7-275 15,0-4-1299-15,-1-2 862 0,-2-26 52 16,1 6 175-16,5-4 261 0</inkml:trace>
  <inkml:trace contextRef="#ctx0" brushRef="#br1" timeOffset="582594.1888">12798 14907 4075 0,'0'-3'249'15,"0"3"103"-15,0 0 79 0,34 0-111 16,8 0 210-16,-15 0-369 0,7 0-38 16,9-17-85-16,0 17 1 0,3 0-7 15,56 0 72-15,-46 0-33 0,-2 0 35 16,0 29 21-16,-9-7 21 0,31 42 301 16,-49-26-183-16,-9 5-13 0,-11 3-81 15,-7 8-64-15,0 2-71 0,-61 42-37 16,28-48 0-16,-8-4 0 0,-2-1 0 0,-3-1 0 15,-58 17 0-15,50-28 0 0,-5-2 0 16,4-7 0-16,-13-2 0 0,19-8-114 16,-39-3-797-16,50-11-14 0,4 0-413 15,12-30-259-15,6 10 117 16</inkml:trace>
  <inkml:trace contextRef="#ctx0" brushRef="#br1" timeOffset="583110.9648">11370 16615 2285 0,'6'0'119'16,"-4"0"70"-16,3 0 134 0,-2 0 126 16,2-22 527-16,-5 22-573 0,0 0-68 15,0-20-99-15,0 20 24 0,-18-17 303 16,-6 17-260-16,24 0-7 0,-29 0 6 16,14 0 5-16,-2 0-20 0,-23 24 137 15,15-6-327-15,2 6-60 0,-5-2-37 0,2 15 0 16,-32 49 0-1,38-37 0-15,-1 4 0 0,9 2 0 0,2-5 0 16,10 5 0-16,32 65 0 16,-5-86 0-16,9 6 0 0,9-7 0 0,10-16 0 15,71 17-683-15,-54-30-188 0,-1-28-634 0,3 24-311 16,-5 0 219-16</inkml:trace>
  <inkml:trace contextRef="#ctx0" brushRef="#br1" timeOffset="583794.9192">11650 16965 1968 0,'0'0'119'0,"0"0"90"15,13 0 553-15,-13 0-255 0,0 0 44 16,16 0-71-16,-16 0-54 16,9 0-89-16,0 17 252 0,0-17-410 0,-4 0 107 15,3 0 0-15,1 22-50 0,1 5 405 16,-4-27-447-16,-2 29 20 16,-1-29-129-16,4 29 8 15,-7-12-64-15,0-5-29 0,0-2 0 0,0-10 0 16,0 13 0-16,0-13 0 0,-21 6 0 0,21-6 0 15,-15 0 0-15,15-23 0 0,0 23 0 0,-13-34 0 16,13-11 0-16,0 16 0 16,0 0-11-16,0 5-3 0,28-3-11 0,4-19-7 15,-17 27 20-15,1 6 18 16,2 7-2-16,-2 6-64 16,3 0 62-16,11 0 8 0,-16 21 53 0,1-21-220 0,-1 27-127 15,-1-27-200-15,5 37-932 0,-9-25 430 16,-2 5-181-16,-2-17-41 0,4 16 42 15,-4-16 417-15</inkml:trace>
  <inkml:trace contextRef="#ctx0" brushRef="#br1" timeOffset="584162.992">12007 16970 3028 0,'0'0'181'0,"0"0"116"0,24 17 82 16,-24-17-55-16,23 0-44 0,6 12-20 16,-14-12-232-16,4 0-19 0,3 0-6 15,1-27-7-15,18 8-7 0,-19 19 1 0,-9-19-1 16,5 19-4-16,-6-13 2 16,-2 13 3-16,-2-13-1 0,-6 0 2 0,-2 13 3 15,0-8 1-15,0 8 7 0,-27-8 49 16,0 2-94-16,10 6 20 0,-2-2-37 15,1 2 69-15,0 0-27 0,-15 0 62 16,17 19 43-16,1-19 8 0,5 25 70 16,10-8 52-16,-9 10-89 0,9 28 583 15,0-26-417-15,29-2 84 0,-29 1-262 16,38 2 23-16,10 17 8 0,-23-33-178 16,6 7-131-16,-1-7-204 0,1 3-194 15,1-9-235-15,34-3-1293 0,-32-5 861 16,-9 0 291-16,4-20 344 0</inkml:trace>
  <inkml:trace contextRef="#ctx0" brushRef="#br1" timeOffset="584577.1708">12603 17036 3770 0,'-14'19'192'0,"14"10"139"0,0 17 614 15,0-29-480-15,0 6 49 0,0 2 27 16,25 1 28-16,3 17 140 0,-28-11-569 0,28 2-125 15,-12-6-15-15,-16 9 0 0,20-3 0 16,-4 27 0-16,-6-32 0 0,-10-11 0 16,8-2 0-16,-8 1 0 0,6-11 0 15,-6-6 0-15,0 0 0 0,0-22 0 16,-24 22 0-16,24-42 0 0,-19-5 0 16,-7 10 0-16,8-5 0 0,1-8-19 15,-6-3-31-15,-25-64-300 0,23 64 198 16,0-21-99-16,8 13 69 0,2 0 45 0,5 10-102 15,8-24-9-15,2 47 132 16,22-1 82-16,-2 14 29 0,2 5 9 16,30 10-5-16,-22 0 4 0,1 0 2 15,1 22 11-15,1-22-55 0,19 55 163 16,-37-33-27-16,4 3 21 0,-8 3 13 0,-11 0-32 16,0 0 6-16,-27 30 78 0,27-28-146 15,-36-2-39-15,13-6 4 0,-1 0-4 16,-26 14-87-16,28-26-94 0,2-3-159 15,-3-5-151-15,3-2-150 0,-1 0-234 16,2-26-1006 0,14-18 929-16,5 22 190 0,0-2 214 15</inkml:trace>
  <inkml:trace contextRef="#ctx0" brushRef="#br1" timeOffset="584916.4185">12998 16837 4684 0,'-20'25'200'0,"2"-25"-102"16,18 21 233-16,0-21 25 0,-23 20-1 15,23-20 326-15,0 24-521 0,0-24-55 16,0 21-22-16,21-21-42 0,-21 25-24 16,29 1-52-16,4-9 22 0,-12-17-15 15,1 13-26-15,0-13-31 0,21 0-100 16,-25 0 71-16,1 0 5 0,-2-20-3 0,-7 20 30 15,-4-31-32-15,-1 16-116 0,-5-14 84 16,0 10-76-16,-25-4-32 0,25-7 74 16,-57-16 160-16,33 25 199 0,2-7-184 15,1 11 20-15,-2 4-48 0,6 7-37 16,-10 6 260-16,27 0-164 16,-12 26 25-16,12-9-17 0,0 2-26 0,0 20-31 15,27-22-101-15,-9 0-195 0,5-5-316 16,1-12-375-16,3 9-126 15,36-9-670-15</inkml:trace>
  <inkml:trace contextRef="#ctx0" brushRef="#br1" timeOffset="585209.9962">13389 16576 4094 0,'-21'37'90'0,"2"-37"139"15,0 34 173-15,2-11 44 0,-8 22 298 16,25-23-564-16,-10-22-71 0,10 28-72 15,0-7-24-15,25-3-48 0,11 3 9 16,-13-11 3-16,4-4 5 0,-4 7-4 16,6-10 2-16,20 1-7 0,-25-1-76 15,-5-3 98-15,-4 2 5 0,-3 1-5 0,-1 7 113 16,-11 3-25-16,0-5 29 0,0 1 23 16,-23 3 44-16,23-1 20 0,-60 8 153 15,38 0-206-15,-5-6 24 0,-2 6-24 16,3-2-97-16,2 0-29 0,-14-3-117 15,22 1 51-15,5-8-76 0,2-3-147 16,9-4-139-16,0 1-746 0,0-1 326 16,27-18-118-16,-27 18-212 0,40-30-24 15,-13 9 337-15</inkml:trace>
  <inkml:trace contextRef="#ctx0" brushRef="#br1" timeOffset="585572.7868">13776 16725 4007 0,'-27'0'250'0,"27"0"278"0,-34 20 13 16,34-20 148-16,-23 0-119 0,10 0 102 15,13 0-404-15,0 29-68 0,0-29 0 16,0 19-49-16,0 16-36 0,20-4-115 16,-20-7 0-16,18-7 0 0,-18 0 0 15,32-2 0-15,6 6 0 0,-16-15 0 0,3-6 0 16,0 0 0-16,1 0 0 15,22 0 0-15,-25-18 0 0,-2 18 0 0,0-26-60 16,-5-1 10-16,-5 8-35 16,5-26-116-16,-12 24 40 0,-4 0 3 0,0 0-29 15,0 3 68-15,-24-11-69 0,-8 17 126 16,12-11 16-16,-1 2 1 0,-1 7 31 16,-3 0 16-16,-22-1 48 0,25 15-27 15,1 0-17-15,5 0 10 0,1 31-31 16,-3 10-100-16,18-19-72 0,-5 0-146 15,5-1-103-15,0 1-206 0,0 3-162 0,21 9-1467 16,-1-18 1264-16,-20 1 273 16</inkml:trace>
  <inkml:trace contextRef="#ctx0" brushRef="#br1" timeOffset="585876.545">14119 15868 4764 0,'0'-3'188'0,"-20"3"57"0,20 0 185 16,0 0 138-16,0 0-57 0,20 21 487 15,16-1-709-15,-7 3-132 0,10 2-116 16,5 7-41-16,49 60 0 0,-46-39 0 15,2 12 0-15,-4 3 0 0,-8 7 0 16,-11 8 0-16,3 96 0 0,-29-82 0 16,0 2 0-16,-31 2 0 0,4-4 0 15,-36 70 0-15,23-92 0 0,-5-8 0 16,7-10-148-16,-1-5-227 0,-30 23-1638 16,37-41 381-16,-6-15-41 0,9-9 381 15</inkml:trace>
  <inkml:trace contextRef="#ctx0" brushRef="#br1" timeOffset="588753.6283">23429 8310 2345 0,'-3'0'87'0,"-8"0"260"15,6 0-23-15,-3 0 35 16,1 0 39-16,-1 0 24 0,1 0-40 0,-4 0 212 16,10 0-329-16,-2 0-3 0,3 0 0 15,-1 0 26-15,1 0 198 16,0 0-254-16,26-21-14 0,-26 21 0 0,31 0 7 15,-9 0-30-15,29 0 42 0,-24 0-199 16,-2-14-31-16,6 14-7 0,-5 0 0 16,15 0 0-16,-26 0-7 0,-1 0-71 15,-7 0-96-15,-2 0-78 0,-5 0-151 16,0 0-720-16,-34 16 373 0,13-16-191 16,2 15-52-16,-3-15-159 0,-17 0-592 15</inkml:trace>
  <inkml:trace contextRef="#ctx0" brushRef="#br1" timeOffset="589077.2381">23387 8582 2724 0,'-1'0'105'0,"1"0"559"0,0 0-158 15,0 0-4-15,0 21-90 0,0-21-42 16,0 0-29-16,0 12 200 0,23-12-334 16,-23 0-62-16,26 0-40 0,-6 0-17 15,27 0-29-15,-14 0-56 0,0 0-19 16,-1 0 15-1,-3 0-47-15,-2 0-17 0,17 0-197 0,-29 0 24 0,-10 0-17 16,0 0-264-16,-5 0-280 0,0 27-1335 16,-27-27 1064-16,27 15 340 15</inkml:trace>
  <inkml:trace contextRef="#ctx0" brushRef="#br1" timeOffset="591767.1992">24702 15859 1311 0,'-11'0'131'0,"5"20"103"0,1-20 78 15,1 0 50-15,2 0 59 0,-4 0 515 16,4 0-476-16,2 0-45 0,0 0-86 16,-3-17-32-16,3 17 381 0,0 0-374 0,0 0 38 15,0 0-82-15,0 0 1 16,0 0-30-16,18 0 271 0,8 0-307 0,-4 0-52 15,2-22-124-15,5 22 29 0,41 0-48 16,-35 0 0-16,1 0 0 0,-2 0 0 16,-2 0 0-16,-2 0 0 0,14 23 0 15,-30-4-37-15,-4-19-59 0,-4 24-85 16,-6-24-120-16,0 14-797 0,-25-5 468 16,25-9-184-16,-32 0-1 0,11 0-93 15,1 0-200-15,-16-29-500 0</inkml:trace>
  <inkml:trace contextRef="#ctx0" brushRef="#br1" timeOffset="592163.2239">24700 16191 1914 0,'-21'0'100'16,"21"0"110"-16,0 0 112 0,0 18 616 15,0-18-461-15,0 16 9 0,0-16-61 16,0 10-1-16,0-10 8 0,18 10 344 16,2-3-481-16,2-7 11 0,1 4-26 15,4 0 9-15,26 2 135 0,-25-3-345 16,0-1-65-16,-5-2-14 0,-2 3 0 16,-4-1-10-16,3 8-194 0,-12-10-45 15,-8 0-166-15,0 0-223 0,0 0-253 16,-25 0-1643-16,-10 0 1186 0,16 0 333 15</inkml:trace>
  <inkml:trace contextRef="#ctx0" brushRef="#br1" timeOffset="595756.1556">22895 8603 1379 0,'0'-11'83'0,"0"11"82"0,0 0 30 15,0 0 63-15,0 0 152 0,0 0-211 16,0 0-22-16,0 0 38 0,0-18 0 15,0 18 195-15,0 0-265 0,0 0 35 16,-15 0 0-16,15 0 20 0,0-10-9 16,0 10 85-16,0 0-178 0,0 0 0 0,0 0-21 15,0 0 56-15,0 0 13 0,-19 25 171 16,19-8-179-16,0-3 8 16,-21 2 2-16,21-2-8 0,-13 20 69 0,13-14-148 15,-12 0-20-15,12 2-3 0,0-1-7 16,0-1 3-16,19 19-26 0,-19-18-30 15,24 0 9-15,-5-6-4 0,3-4-16 16,31 1-76-16,-23-12-9 0,2 0-44 16,0 0-43-16,-2-22-7 0,24-2-166 15,-33 7 236-15,-6 17 45 0,2-34 28 16,-5 12 9-16,-4 5 23 0,1-35 25 16,-9 24 27-16,0-1-14 0,0 3-27 15,-20-5 21-15,20 1-14 0,-21-18 29 16,-9 24-10-16,14 4 29 0,-1 3 37 15,0 3 17-15,-23-1 83 0,17 15-118 16,-3-3 14-16,-1 3-18 0,0 0-5 0,-2 25-27 47,-27 3-13-47,30-12 21 0,4 0-24 0,4-1-69 0,5 0-74 16,-5 11-725-16,16-17 148 0,2-9-287 0,0 11-49 0,23-11 199 0</inkml:trace>
  <inkml:trace contextRef="#ctx0" brushRef="#br1" timeOffset="596276.6379">22943 8770 2112 0,'0'0'84'0,"0"0"125"16,0 0 139-16,0 0 606 15,0 0-500-15,0 0-78 0,0 0 355 16,0 0-553-16,0 0 34 0,0 0 82 15,0 0 280-15,28 0-305 16,-28 20-36-16,0-20 40 0,33 19 18 0,-33-4-36 16,43 18 48-16,-30-13-262 15,-1 2-41-15,-3-1 0 0,-9 3 0 16,15 22 0-16,-15-25 0 0,10-1 0 0,-10-4-111 16,7-4-190-16,-2-1-264 0,3 4-1447 15,-4-13 567-15,3 0-38 0,-1-2 308 0</inkml:trace>
  <inkml:trace contextRef="#ctx0" brushRef="#br1" timeOffset="597607.2407">24059 16110 1534 0,'0'0'138'0,"0"-17"75"15,0 17 50-15,0 0 19 0,0 0 258 16,0 0-237-16,0 0-4 0,-21 0 20 15,21 0 17-15,0 0-24 0,-19 0 195 16,6 14-338-16,13-14 25 0,-13 14-32 16,3-14 34-16,-3 31 151 0,4-18-167 15,1-2-13-15,1 4-5 0,2 0 4 16,1 4 11-16,-3 20 65 0,5-22-133 16,1 2-32-16,1 3 11 0,0 0 70 15,0 18 50-15,23-24-82 0,-23 4-66 16,23 0-27-16,-23 0-15 0,30-3-52 0,5 6 12 15,-13-15-9-15,-1 0-51 16,3-6-35-16,1-2-51 0,28-27-214 16,-26 27 169-16,-4-29 24 0,0 10-3 0,0-3-8 15,-5 22 39-15,11-60-190 0,-19 35 277 16,-5 1 13-16,-1-5 9 0,-3 1 98 16,-1-48-144-16,-21 47 84 0,21-8 3 15,-32 11 79-15,9-7-68 0,-2 5 13 16,-34-33-1-16,25 50 81 0,-2 0 39 15,3 11 67-15,-3-2 24 0,-27 23 169 0,34 1-294 16,1 6-41-16,7-8-40 16,4 4-29-16,5 1-58 0,5 19-426 15,7-19 74-15,0-3-240 0,23-3-177 16,-23-2-416-16,50 10-1070 0</inkml:trace>
  <inkml:trace contextRef="#ctx0" brushRef="#br1" timeOffset="597975.2334">24142 16275 2736 0,'0'0'169'16,"-8"0"598"-16,2 0-206 0,6 0-58 0,-3 0-30 16,3 0 23-16,0 0 56 0,0 23 454 15,0-6-587-15,24-17-168 0,-24 23-76 16,24-5-92-16,7 23-83 15,-8-17 0-15,-3 2 0 0,0 1 0 16,1 3 0-16,2-6 0 0,18 26 0 0,-18-29-193 16,-9-2-223-16,3-2-363 15,0-5-361-15,9 6-1674 0,-12-13 1545 0,-4-5 361 16</inkml:trace>
  <inkml:trace contextRef="#ctx0" brushRef="#br1" timeOffset="598905.8129">28821 15829 1936 0,'0'-8'86'0,"0"2"59"0,-19-11 414 16,19 11-254-16,-18 1 33 16,18-2 17-16,-15 2 30 0,-8 0 335 0,12 5-497 15,-2 0-25-15,-1 0-20 0,2 0 20 16,-4 22 71-16,-12 7 336 0,14-29-348 15,2 38-20-15,2-9-21 0,5 8 1 16,0 48 163-16,5-44-237 0,0 3-33 16,19 6-48-16,-19-13-9 0,29 3-44 0,15 21-6 15,-23-38-25-15,9-5-68 0,2-6-40 16,2-7 0-16,37-2-263 0,-38-3 171 16,1-25-8-16,-2 25 22 0,-3-40-26 15,-6 15 56-15,10-35-191 0,-23 26 269 16,-4-5 25-16,-6-7 31 0,0 3-12 15,-21-47-116-15,-18 47 101 0,15 1 33 16,-1 4 38-16,-7 3 7 0,2 9 50 16,-26-5 111-16,29 26-26 15,-2 5 9-15,-1 0 31 0,0 27-17 0,-19 21 52 16,28-19-191-16,1 4-33 0,3 1-87 16,7 1 7-16,7-7-104 0,3 31-429 15,0-34-35-15,33-4-190 16,-12-7-171-16,2 2-186 0,36 1-296 0</inkml:trace>
  <inkml:trace contextRef="#ctx0" brushRef="#br1" timeOffset="599222.5626">28873 16131 2258 0,'0'0'170'0,"0"0"194"16,-12 0 842-16,12 0-560 0,0 0-12 16,0 0-8-16,0 0 71 0,0 0-29 0,0 29 128 15,0-29-670-15,0 30-126 0,15-9 0 16,-15 3 0-16,18 36 0 15,-1-30 0-15,-5 1 0 0,1 1 0 0,9-1 0 16,-10-2 0-16,14 21 0 16,-13-31-151-16,-4-3-224 0,-1-3-344 15,-3-3-461-15,3 5-1877 0,-6-15 1728 16,-2 0 462-16</inkml:trace>
  <inkml:trace contextRef="#ctx0" brushRef="#br1" timeOffset="600440.639">18984 8739 2651 0,'-13'0'138'0,"-3"0"108"16,0 0 70-16,-4 0 220 0,-13 24 289 15,17-9-528-15,1-15-40 0,5 22 55 0,4-22 30 16,4 14 120-16,2-2 147 0,36-2-366 15,-5-2-42-15,12-8-54 16,14 12-23-16,105 6 1 0,-62-13-80 0,23 1 13 16,14-3 5-16,16 1 10 15,11-3-9-15,160-1-10 0,-164 0-52 0,-9 0-1 16,-24 0-1-16,-19 0-7 0,39 0-101 16,-106 0 13-16,-16 0-50 0,-14 0-80 15,-11-19 19-15,0 19-50 16,-80-17-387-16,43 0 197 0,-9 17-82 15,-1-14-69-15,-2 3-266 0,-40-5-888 0,51 7 973 16,4-6 115-16,5 5 202 0</inkml:trace>
  <inkml:trace contextRef="#ctx0" brushRef="#br1" timeOffset="600790.6738">20456 8579 3837 0,'0'21'518'15,"-18"-21"-79"-15,18 23 160 0,0-23-70 16,0 19 7-16,0-2-90 0,54 19 218 16,-29-19-483-16,7 9-10 0,4-3-95 15,5-3-20-15,47 0 0 0,-40-10-61 0,1-3 5 16,1-5-1-16,-1-2-30 0,-6 0 19 16,28-26-25-16,-39 26 9 0,-13 0 11 15,-4-16-1-15,-8 16 1 0,-7 0-5 16,-22 24 32-16,22-24-8 0,-43 31-4 15,16-8 44-15,-7 0 6 0,-36 30 68 16,29-24-72-16,-1 0-33 0,4-1-11 16,-4 1 0-16,-23 20 0 0,37-31 0 15,3 7 0-15,5-9 0 0,5-6 0 16,6-6 0-16,6-4 0 0,3-26-86 16,27 26-144-16,-7-44-138 0,62-56-1284 15,-58 70 1120-15,4-7 0 0,5-28-775 16,-33 41 580-16,10 5-23 0,-10 6 11 15,0 8 113-15</inkml:trace>
  <inkml:trace contextRef="#ctx0" brushRef="#br1" timeOffset="601658.3715">20117 16518 2640 0,'0'2'124'0,"-17"-2"150"16,7 3 916-16,10-3-617 0,-9 0-52 16,9 0-93-16,-5 0 42 0,4 0 12 15,1 0 238-15,0 0-401 0,0-17-109 16,27 17-9-16,-7-21-162 0,42 21-39 16,-17 0 0-16,15-18 0 15,12 18 0-15,14-19 0 0,14 4 0 0,127-19 0 16,-91 10 0-16,-1 4 0 0,2-3 0 15,-7 3 0-15,91-14 0 0,-133 31 0 0,-14-6 0 16,-22 2 0-16,-18 4 0 0,-17 1 0 16,-15 2-136-16,-27 0-85 15,-1 0-28-15,-7 0-63 0,-7 0-108 0,-50-22-504 16,45 22 388-16,-2-26-28 16,4 8-133-16,2 5-56 0,5-2-94 0,-15-27-606 15,32 28 901-15,4 0 240 0</inkml:trace>
  <inkml:trace contextRef="#ctx0" brushRef="#br1" timeOffset="601956.2354">21308 15970 2603 0,'7'20'216'0,"-7"-20"208"16,15 22 840-16,-5-2-719 0,7-20-87 15,1 24-49-15,7-7 8 0,41-7 132 16,-27 5-421-16,6-9-118 0,5-6 16 15,0 6-21-15,3-3 4 16,40-3-17-16,-52 0 8 0,-4 0-17 0,-10 0 11 16,-8 0 10-16,-1 0 21 0,-18 0 23 0,0 0 43 15,-24 27 56-15,24-11 49 16,-42 1 48-16,-15 21 90 0,28-17-264 0,-4 19-70 16,-4-14 0-16,2 1 0 0,-28 30 0 15,35-30 0-15,1-3 0 0,5 1 0 16,5-18 0-16,5 10 0 0,0 24 0 15,9-37-26-15,3-2-162 0,0-2-179 16,0 0-310-16,25-26-1410 0,-25-7 732 16,0-9-16-16,21 16 307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5T16:01:25.81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24324 914 2142 0,'0'0'59'0,"-19"0"50"0,19 0 64 0,0 0 85 16,0 0 30-16,0 0 487 0,-11 0-444 16,11 0 75-16,0 0-182 0,0 0-27 15,0 0 116-15,20 0-211 0,-20 29 24 16,15-29 12-16,-15 21 82 0,19-1 8 16,4 21 142-16,-14-13-232 0,3 0-2 15,-3 2-30-15,-4 2-6 0,6 37 27 16,-11-36-86-16,3 1-17 0,-1-1-70 15,-1-6 53-15,0 5-11 0,4 11-149 16,-3-23-69-16,0-8-219 0,0-3-122 16,3-9-298-16,4 0-1476 0,-2 0 1159 0,2 0 417 15</inkml:trace>
  <inkml:trace contextRef="#ctx0" brushRef="#br0" timeOffset="385.4149">24817 1212 1616 0,'0'0'25'16,"0"0"169"-16,0 0-3 0,0 0 33 16,0 0 22-16,0 0 36 0,-18 0 10 15,18 0 362-15,-15 0-304 0,15 0-11 16,-12 0-64-16,12 0-37 0,-8 20 44 16,-6-20-173-16,7 0 8 0,1 25 3 15,-5-7 0-15,5-1-3 0,-11 19-48 16,10-16-50-16,-1 8-19 0,5-6 88 15,0-1-87-15,3 11-30 0,0-16-99 16,21 1-103-16,-21-5-143 0,32-7 31 16,-11-2-209-16,29 2-701 0,-19-5 292 15,1 0 125-15,1-24 219 0</inkml:trace>
  <inkml:trace contextRef="#ctx0" brushRef="#br0" timeOffset="754.2837">25129 1257 2421 0,'0'-2'35'0,"0"2"46"15,-22-2 65-15,9 2 283 0,13 0-238 16,-12 0 25-16,12 0-30 0,-11 18 1 16,11 2 178-16,-8-20-301 0,8 25-47 15,-5-4-101-15,5-4 91 0,0 0-3 16,0 14-40-16,20-16 46 0,-20-3-8 15,23-2 127-15,-10-5-139 0,24 10-59 16,-18-14-62-16,4 2 17 16,0-3-65-16,-3 0-86 0,0-19-54 0,16-3-305 15,-20 22 351-15,-3-25 21 0,-1 8 20 16,-6-1-33-16,3-2 3 0,-7-21-204 0,-2 15 313 16,0 0 78-16,-29 0 36 15,29 4 77-15,-54-15 297 0,35 24-151 16,-2 1 75-16,0 7-68 0,1 5 31 15,2 0 65-15,-13 0-99 0,18 28-199 0,1-13 14 16,7 2-27-16,1-5-85 0,4 3-37 16,0 6-835-16,0-8 503 0,25 1 81 15</inkml:trace>
  <inkml:trace contextRef="#ctx0" brushRef="#br0" timeOffset="1051.0035">25296 1359 2177 0,'0'0'157'0,"0"0"181"15,0 0 103-15,0 0 88 0,4 0 431 16,-4 0-633-16,8 0-117 0,-4 23-57 16,5-23 41-16,0 20-8 0,18 14 86 15,-17-11-231-15,2-4-22 0,-1 1-12 0,1 0-15 16,6 14-208-16,-10-23 2 0,-2 1-233 16,4-3-265-16,-3-5-195 0,3 1-254 15,7-5-603-15</inkml:trace>
  <inkml:trace contextRef="#ctx0" brushRef="#br0" timeOffset="1333.3518">25645 1214 3097 0,'0'0'111'0,"0"0"81"15,0 14 446-15,23-14-311 0,-23 0-30 16,19 0-205-16,-3 0 11 0,2 0-65 16,28-18-2-16,-22 18-69 0,-2 0-89 0,3-21-225 15,-4 21-118-15,14 0-926 0,-24 0 599 16,1 0 76-16,-3 0 175 0,-5 0 136 15</inkml:trace>
  <inkml:trace contextRef="#ctx0" brushRef="#br0" timeOffset="1503.7138">25672 1306 3710 0,'29'4'173'0,"-9"-1"85"0,7 1 200 16,5-1-140-16,40 7-30 16,-36-1-500-16,2-6-185 0,-2-1-356 0,-3 2-389 15,-1-4-27-15</inkml:trace>
  <inkml:trace contextRef="#ctx0" brushRef="#br0" timeOffset="2267.0627">26382 892 1454 0,'0'0'188'0,"0"0"88"0,0 0 112 16,0 0 27-16,0 0 696 0,0 13-588 16,0-13-49-16,20 10-153 0,-20-10-48 15,14 20 51-15,4 10 406 0,-9-11-438 16,1 2-48-16,2 4-65 0,1 1 12 15,10 29 61-15,-12-37-183 0,1 13-30 16,3-3-10-16,-3-6 24 0,-1 2-21 16,14 11 57-16,-12-20-59 0,-2 2-3 15,2-15-19-15,1-2-12 0,20-18-30 0,-21 0 25 16,-2-7 4-16,5-5-5 16,-3-2 23-16,-3-9-26 0,1-53-32 15,-11 44 8-15,0 0 0 0,0 4 9 0,0-43-1 16,-19 60 30-16,19 7-7 0,0 7 10 15,0-6-8-15,0 21 107 16,0 30-106-16,0-10-31 16,0 28-300-16,15-6 72 0,-15-9-196 15,15 0-145-15,-15 3-349 0,16 0-191 0,7 26-1416 16,-10-35 1711-16</inkml:trace>
  <inkml:trace contextRef="#ctx0" brushRef="#br0" timeOffset="2521.0967">26924 1061 3290 0,'15'-1'121'0,"-15"1"136"0,14-7 557 16,-14 7-457-16,15 0-85 0,-10 0-84 15,10 20 19-15,-8-20-5 0,18 22 192 0,-16-22-222 16,0 17-48-16,-4-6-35 0,3 2-11 15,-3 14-20-15,-1 4-47 16,-1-6-16-16,-3-12-11 0,0-2-154 16,2-5 1-16,-2 2-135 0,1-6-100 15,-1 14-807-15,0-15 388 0,0-1-271 16,0 0 97-16,0 0 230 0</inkml:trace>
  <inkml:trace contextRef="#ctx0" brushRef="#br0" timeOffset="3001.3513">27015 1038 3031 0,'0'-1'103'0,"0"-1"112"15,-26-1 108-15,26 2 140 0,-16 1-41 16,16 0 114-16,0 0-419 0,0 0-52 16,0 0-42-16,0 0 73 0,0 0-4 15,30-25-94-15,3 25-20 0,-13-12-53 16,0 12 68-16,3 0-5 0,19-29-25 15,-21 29-12-15,-4 0 43 0,1 0 3 16,-9 0 5-16,8 0-8 16,-9 0 5-16,-8 36 0 0,0-36 0 0,0 16 72 15,0-16-90-15,-21 25 26 0,0-6-27 16,21-7 35-16,-27 3 39 0,27-4-51 0,-21 4-89 16,4-6 17-16,17-3 68 0,-16-1 4 15,16-1 100-15,-7-4-126 0,7 0-28 16,0 0-24-16,0 0 47 0,0 0-3 15,0 0 12-15,23-16-3 16,5 16 25-16,-9 0-6 0,1 0 3 0,2 0-1 16,1 0 1-16,18 0 8 0,-26 0-3 15,1 0 18-15,-3 0 12 0,-4 26 9 16,-2-7 24-16,-7-5-53 0,0-1-117 16,0-1 118-16,-27 2 8 0,27 0-82 15,-45 14 274-15,25-15-191 0,-2-4 162 16,-1-9-185-16,2 10 7 0,-23 4-58 15,21-14 45-15,0 0 4 0,4 0-14 0,0 0-54 16,6 0-39-16,-11 0-510 0,15-19 27 16,3 19-193-16,6 0-145 0,0-25-25 15,25 3-270-15</inkml:trace>
  <inkml:trace contextRef="#ctx0" brushRef="#br0" timeOffset="3319.2199">27559 1056 2140 0,'0'0'76'0,"0"0"73"0,0 0 88 15,0 0 500-15,0 0-281 16,0 0 49-16,0 0-119 0,0 0-73 15,12 0 9-15,-12 0-144 0,0 0 9 16,14 0 13-16,-14 0 9 0,0 22-20 16,4 3 25-16,-4-9-136 0,0-1-38 0,0 4-31 15,0 1 116-15,0 13-128 16,0-18 22-16,0-9-147 0,0 5-71 0,0 1-134 16,0-5-125-16,0-1-1843 15,0-6 427-15,19 0 645 16</inkml:trace>
  <inkml:trace contextRef="#ctx0" brushRef="#br0" timeOffset="3830.8962">27547 883 2828 0,'-3'0'52'16,"0"0"94"-16,1 0 107 0,-2 0 113 15,4 0 41-15,-1 0 254 0,1 0-464 16,0 0-80-16,0 0-52 0,21 0-23 16,1 0-29-16,-22 0-1 0,29 0-24 0,-8 0 12 15,-3 0 1-15,22 0-76 16,-21 0 41-16,-2 0 8 0,2 0-56 16,-2 0 174-16,-6 0-21 0,7 0-76 0,-12 0-20 15,-4 0-58-15,-2 0 88 0,0 0-5 16,0 25 14-16,-26-25-24 0,26 18 2 15,-24-18-17-15,24 17 13 0,-28-17 18 16,-3 42 23-16,18-29-21 16,1 2-4-16,-1-4-8 0,4-11 0 0,2 18 21 15,0-10-17-15,7 2-9 0,0-10-41 16,0 0 9-16,0 0-8 0,19 0-55 16,3 0 94-16,-22 0 13 0,29 0-8 15,-15 0 70-15,1 0-72 0,14 0 18 16,-16 0 10-16,1 0 12 0,-5 0-2 0,1 16-27 15,-2-16 38-15,-1 22 128 16,-4-6-11-16,-2-16-107 0,-1 48-30 16,0-33-16-16,-22-3 8 0,22 4-6 15,-22 0-47-15,-8-5 44 0,13-1-5 16,-3 1 8-16,-1-2-57 0,-23 5 47 16,21-4-2-16,0-7 74 0,3-3-164 15,0 0 18-15,-9 0-507 16,10-17-712-16,13 17 303 0,4-17-659 15</inkml:trace>
  <inkml:trace contextRef="#ctx0" brushRef="#br0" timeOffset="4244.4969">27995 1019 845 0,'0'0'120'0,"0"0"81"0,0 0 103 16,0 0 69-16,20 0 289 16,-20 0-355-16,14 0 7 0,-14 0 15 0,14 0-78 15,-5 0 91-15,17 0 198 16,-11 0-308-16,6 0-146 0,0 0-98 0,0 0 28 15,18 0 34-15,-23 0 42 16,-2 0-247-16,-3 0-210 0,-5 0-236 0,-6 0-281 16,0 0-994-16,0 0 1223 0</inkml:trace>
  <inkml:trace contextRef="#ctx0" brushRef="#br0" timeOffset="4802.263">27681 914 650 0,'0'0'137'0,"0"0"104"16,0 0 37-16,0 0 31 15,0 0-58-15,0 0 133 0,0 0-240 16,0 0-25-16,0 0 46 0,0 0-6 0,0 0 169 16,0 21-233-16,0-21 27 15,0 22-39-15,0-22 0 0,0 20-62 0,0 13-17 16,0-33-47-16,0 20-164 16,-11-20-164-16,11 16-299 0,0-16-133 0,0 14-407 0</inkml:trace>
  <inkml:trace contextRef="#ctx0" brushRef="#br0" timeOffset="5428.6412">28247 880 524 0,'0'-6'67'0,"0"1"157"0,0-8 18 16,0 10 102-16,16-10 254 16,-16 11-312-16,0 0-16 0,0 2 19 0,0 0 54 15,14 0 497-15,-5 0-435 16,-9 23-54-16,12-23-77 0,-7 0-24 0,15 25 467 15,-11 5-347-15,1-10 39 0,2 1-165 16,-1 4-55-16,0 2-59 0,10 27 38 16,-11-25-175-16,0-5 27 0,-3 1-47 15,3-4 49-15,5 13 43 0,-6-23-60 16,1-6 8-16,0-5-16 0,-1 0-5 16,3 0-2-16,11-25-34 0,-12-8 21 0,-1 8-8 15,-2-1-7-15,-3-4-21 0,3-53-82 16,-5 43 74-16,-3-3 69 0,1-2-39 15,-1-36 49-15,0 28-70 16,0 33 48-16,0 8-28 0,0 2 123 16,0 10-59-16,0 0-16 0,0 26-58 15,0 3 24-15,17-29-4 16,-17 34-94-16,17 12-597 0,-17-19 131 16,0-4-368-16,13-2-162 0,-13 2-181 15,12-23 129-15</inkml:trace>
  <inkml:trace contextRef="#ctx0" brushRef="#br0" timeOffset="5734.0366">28694 1123 1328 0,'0'0'50'0,"21"0"346"0,-21 0-98 0,12 0 36 15,-12 0-7-15,0-31 41 0,11 31 549 16,-11 0-488-16,10-22-74 0,-10 22-114 16,8 0-33-16,-5 0 11 15,5 22 294-15,-4-22-261 0,-4 0-44 16,0 31-63-16,5-31-7 0,0 37 38 16,-2-25-181-16,0 0 38 0,0 7-23 15,2-5-2-15,-2 4 53 0,1 6-76 16,-3-12-63-16,-1-8-76 0,1 2-172 0,0-2-73 15,-1 0-51-15,3-4-1172 0,-1 0 663 16,-2 0-145-16,1 0 324 0,1-25 151 16</inkml:trace>
  <inkml:trace contextRef="#ctx0" brushRef="#br0" timeOffset="6230.9779">28710 1001 2610 0,'-4'0'167'15,"2"0"138"-15,2 0 192 0,-1 0 82 16,1 0-99-16,0 15 42 0,0-15-427 16,20 11-13-16,-20-11-25 0,23 0-15 15,0 0 3-15,-23 0-23 0,26 0 64 16,-13 0-92-16,1-20-2 0,0 20 12 16,18-27-71-16,-17 27 73 0,-1-11-26 15,-2 11 6-15,-2 0 5 0,2 0-12 16,-12 0 17-16,0 22 7 0,0-22-3 0,0 0-1 15,0 19-114-15,0-2 22 16,-24-17 107-16,24 19 31 0,-15-19-49 0,15 21 9 16,-33-1 155-16,20-10-153 0,2-1 119 15,-2 2-220-15,4-11-10 0,1 10 65 16,3 2 3-16,-1-11-22 0,6 2-4 16,0-3-25-16,0 0 23 0,0 0-32 15,17 0 75-15,-17-19 21 0,23 19-1 16,-23 0-3-16,20 0 4 0,6-15-59 0,-26 15 59 15,20 0 1-15,-20 0 7 16,13 0 73-16,-5 0-52 0,4 20 31 16,-9-20-33-16,0 22 13 0,1-22-25 0,0 19-122 15,-4 5 139-15,0-13-7 0,0 2 125 16,-24 0-145-16,24-2-7 0,-23 0 18 16,9 0 4-16,-15-3-9 15,14 1-55-15,3-6 48 0,-1-1-8 0,-9 1 47 16,13-3-146-16,3 0-185 0,6 0-247 15,0 0-257-15,-7-20-202 0,7 1-751 16,24 19 1188-16</inkml:trace>
  <inkml:trace contextRef="#ctx0" brushRef="#br0" timeOffset="6574.307">29133 988 2569 0,'0'-2'61'0,"0"0"117"0,0 2 114 0,0 0 150 15,0 0-2-15,0 0 291 16,0 0-509-16,0 0-54 0,0 23-72 0,0-23 6 16,0 17 7-16,0 13 169 15,0-16-120-15,0 5 0 0,0-1-12 16,0-1-17-16,0 21 45 0,-21-21-194 15,21 4 46-15,0-1-51 0,-17-3 29 0,17 3 39 16,0 10 48-16,0-17-84 16,0-1 28-16,0-4-117 0,23-6-29 0,5 4-159 15,-11-6 124-15,0 0-141 0,3 0 11 16,-2 0-42-16,2-18-48 0,10 18-455 0,-17-16 396 16,-3 1 36-16,-3 15 49 15,0 0-19-15,-2-16-464 0,-5 16 354 0,0-12 36 16,0 12 99-16,0 0 111 15</inkml:trace>
  <inkml:trace contextRef="#ctx0" brushRef="#br0" timeOffset="6814.3342">29128 1131 1680 0,'0'0'117'0,"0"0"23"0,16 0 322 0,-16 0-236 15,10 0 88-15,-10 0 38 0,0 0 75 16,13 0-11-16,1 0 206 16,-4 0-469-16,-1 0-72 0,4-17-44 15,1 17-21-15,11 0 11 0,-13 0-20 0,-1 0-11 16,0 0-40-16,-3 0-108 0,-2 0-118 16,5 0-650-16,-10 0 332 0,-1 0 15 15,0 0-93-15,0 0 16 0,0 0 115 16</inkml:trace>
  <inkml:trace contextRef="#ctx0" brushRef="#br0" timeOffset="6997.199">29143 938 2789 0,'0'0'94'0,"0"0"136"16,17 0 142-16,-17 0 138 0,16 0-31 15,13 0 101-15,-12 17-501 0,0-17-67 16,3 0-35-16,-2 0-110 0,0 0-360 16,5 0-1474-16,-14 0 805 0,-4 0 369 15</inkml:trace>
  <inkml:trace contextRef="#ctx0" brushRef="#br0" timeOffset="7828.1111">26584 1444 439 0,'-12'0'55'0,"4"0"80"16,1 0 65-16,1 0 41 0,-2 0 6 16,0 0 207-16,3 0-226 0,3 0-38 0,-2 0 43 15,2 0 33-15,1 20 315 0,1-20-240 16,0 0 16-16,0 0-37 0,0 18 44 15,0-18-164-15,24 13 47 0,-1-13-171 16,-7 0 2-16,2 11-31 0,2-11-121 16,37 0 295-16,-20 0-38 0,11 0 204 15,13 0-233-15,12 0-30 16,11 0-57-16,119 0-54 0,-85 0-2 0,15 0-6 0,8-21-12 16,10 21 5-1,162 0-33-15,-152 0 9 0,8 0-1 0,1 0-3 16,-5 0-9-16,-8 0-50 0,127 0-149 15,-152 0 131-15,-15 0 22 0,-11 0 11 16,-11 0 52-16,55 0 92 0,-92 0-73 0,-9-21 54 16,-9 21-59-16,-13 0-60 15,-9-13 82-15,-5 13 109 0,-13 0-64 0,0 0 17 16,-21 0-5-16,21-20-69 0,-51 20 37 16,32 0-39-16,-4 0-36 0,1 0-78 15,1 0-95-15,2 0-217 0,4 0-1349 16,3 0 504-16,12 0 199 0,0 0 420 0</inkml:trace>
  <inkml:trace contextRef="#ctx0" brushRef="#br0" timeOffset="8527.2041">26921 1871 1648 0,'25'0'127'0,"-25"0"108"15,18 0 95-15,-2 0 493 0,-16 0-404 16,0-19-6-16,13 19 0 0,-13 0-18 16,0 0-71-16,0 0 305 0,0 20-307 15,0-20-3-15,0 26-41 0,0-11-11 16,0 22 149-16,0-16-261 0,0 5-51 15,0 3-29-15,21 1-20 16,-21 2-27-16,0 38-7 0,0-27 41 0,0-9-64 16,0-5 67-16,0 1-162 0,0 6-265 15,0-20 5-15,-19-14-81 0,19-2-242 0,0 0-392 16,0 0-284-16,-15 0-1218 0</inkml:trace>
  <inkml:trace contextRef="#ctx0" brushRef="#br0" timeOffset="9016.7214">26867 1913 1845 0,'0'-20'42'0,"0"20"316"15,0-21-207-15,0 8 149 16,0 13-136-16,0 0-19 0,25-14-28 0,-25 14-20 15,19-15-35-15,9-1-18 0,-8 11-43 16,1-3-2-16,4 4-3 0,-1-4 5 16,25-1 0-16,-28 6 13 0,1 1-13 15,-4 0 13-15,-2 2 10 0,-7 0 28 16,9 24 129-16,-13-24-66 0,-3 31-4 16,-2-14 7-16,0 2 38 0,0-2-7 15,-23 23 154-15,23-19-209 0,-21 0 3 0,21-3-26 16,-26 4-23-16,-1 21-52 15,13-21 28-15,-1-1-7 0,-1 1-56 0,0 2 152 16,3-7-122-16,-14 9 81 0,18-20-72 16,0 3 0-16,6-4-13 15,1-5 31-15,2 0-14 0,0 0-21 0,0 0-42 16,27-18 38-16,-27 18 9 0,29-13 4 16,1 13-8-16,-16-12 25 0,-1 12 12 15,3 0 12-15,-3 0 38 0,-4 0 28 16,15 20 186-16,-10 8-91 0,-3-11-57 15,0 2 3-15,3 2-30 0,11 24-2 16,-14-25-90-16,-2-1-32 0,5-1-36 16,-4-3-87-16,2-1-128 0,8 1-404 0,-11-11 87 15,2 4-110-15,0-6-236 0,-2-2-91 16,1 0 202-16</inkml:trace>
  <inkml:trace contextRef="#ctx0" brushRef="#br0" timeOffset="9244.0878">27395 2100 3230 0,'0'0'171'15,"0"0"197"-15,0 19 691 16,0-19-511-16,0 16-53 0,0-5-52 0,0 2 20 16,0 3-79-16,23 19-52 15,-23-10-289-15,0-8 9 0,24 2-48 0,-24-1-23 16,17 22-129-16,-2-25 47 0,-15-1-89 15,11-12-75-15,-11 6-212 16,10 0-86-16,-6-6-1155 0,-4-2 772 0,0 0-158 16,0 0 227-16,0-19 204 0</inkml:trace>
  <inkml:trace contextRef="#ctx0" brushRef="#br0" timeOffset="9702.2582">27404 2075 3116 0,'-6'0'68'0,"1"0"93"0,1 0 52 16,-1 0 363-16,5 0-389 0,0 0 16 15,0 0-127-15,0 0-26 0,29 0-20 16,2 0-63-16,-14 0 33 0,0 0-3 16,4 0-19-16,3-20 5 0,-3 20-9 15,17 0 5-15,-20 0 3 0,-4 0 15 16,-2 0-2-16,-5 0-2 0,0 0 15 15,-7 22-4-15,0-22 24 0,0 20-6 16,0-20-17-16,-29 26 24 0,5-1-65 16,24-11 87-16,-32 0-53 0,16-1-3 0,1 1 3 15,1-3 5-15,-11 10 144 0,14-12-157 16,4-1-17-16,7-4-12 0,-8-4-114 16,8 0-57-16,0 0 62 0,0 0 26 15,22-19 21-15,-22 19 45 0,25 0 97 16,4 0-68-16,-11 0 7 0,0 0-30 0,0 0 54 15,-1 0 6-15,-3 0 12 16,11-23 75-16,-14 23 6 0,-5 0 22 16,-6 32 5-16,5-32 22 0,-5 22 60 0,0 2-123 15,-20-11-15-15,20-1-16 16,-29 1-17-16,11-1-19 0,-25 9-18 0,20-12 6 16,-2-1-73-16,-2-8 68 0,0 6-127 15,-2-6-101-15,-24 3-714 0,26-3 270 16,2 0-219-16,5 0 68 0,4-26 139 15</inkml:trace>
  <inkml:trace contextRef="#ctx0" brushRef="#br0" timeOffset="10032.237">26840 2610 2080 0,'23'0'75'0,"-23"19"106"0,25-19 85 0,15 12 453 16,-15-2-337-16,11-10-8 0,6 0-52 15,12 0-9-15,11 0-133 16,88-20 12-16,-65 3-130 0,-1 17-37 0,1-22-25 16,-7 22-26-16,54-24-391 0,-83 24-57 15,-12 0-165-15,-13 0-61 0,-13 0-83 16,-12 0-961-16,-43 0 1492 0</inkml:trace>
  <inkml:trace contextRef="#ctx0" brushRef="#br0" timeOffset="10798.0888">27353 2894 2762 0,'0'0'103'0,"-21"0"103"16,21 18 510-16,0-1-318 0,0-7-36 15,-15 4-100-15,15 1-48 0,0 4-82 16,0 24 28-16,0-18-132 0,23 1 12 16,-23 3 18-16,0 3 11 0,19 34 128 15,-19-33-133-15,14 0 26 0,-14 2-10 16,0-3 20-16,0 23 60 0,0-41-127 15,0 8-15-15,0-7-6 0,0-8-11 16,0-2 1-16,0 3 9 0,0-8-16 16,0 0-1-16,0 0 3 0,0-21 1 15,0 2-59-15,0 19 52 0,0-33-6 0,0 14-21 16,-20-4 19-16,20-3-117 16,-15-30-191-16,-2 28 182 0,17-4 28 0,0-1 5 15,-13 0-99-15,13-27 56 0,0 35 156 16,0 1 131-16,20-2-182 15,-20 5 31-15,20 3-9 0,1-13-35 0,-21 21 48 16,19 1-26-16,-19-4 44 0,19 11-17 16,-19-3 20-16,25 5 14 0,-15 0 12 15,-1 0-13-15,-4 17 1 0,2-17 4 16,4 22 30-16,-7 7-26 0,-1-12-16 0,-3 2 21 16,0 0-16-16,0 3 10 0,-18 17 28 15,18-18-39-15,-19-4-4 0,19 2-4 16,-24-4 19-16,2 13-9 0,10-21-3 15,1 0-20-15,0 3 65 0,2-5-6 16,0-1-74-16,-3-4-119 16,8 0 18-16,4 0 13 0,0 0-35 0,0 0-64 15,0-29-325-15,23 12 312 0,-23 17 72 16,25-22 81-16,-25 22 40 0,27 0 17 16,4-17 12-16,-14 17 16 0,-2 0 25 15,-2 0 32-15,1 19 7 0,-4-19 61 16,8 20 127-16,-9 1-185 0,-4-21 12 15,-1 21 0-15,-4-6 17 0,0 2 53 0,0 13 34 16,0-16-157-16,-29 4-28 16,29-4-14-16,-27 0-94 0,-3 3 28 15,13-6 70-15,-3-4 138 0,2 4-4 0,-3-7-151 16,1 0-7-16,-13 1-325 0,10-3-89 16,8-2-245-16,4 0-341 0,-1-36-132 15</inkml:trace>
  <inkml:trace contextRef="#ctx0" brushRef="#br0" timeOffset="11311.767">28265 2319 1973 0,'0'0'187'0,"0"0"865"16,0 0-575-16,0 0 3 0,0 19-55 15,0-19-72-15,0 0-125 0,0 18 99 16,0 2-183-16,0-7-26 0,0 1-19 16,0 4-26-16,21 27-123 0,-21-20 57 15,0-1-12-15,12 3-4 0,-12 1 70 16,0-5-175-16,10 18-255 0,-10-24 108 16,0-3-198-16,0-2-190 0,0-3-115 0,0-3-1054 15,0-6 1136-15,0 0 163 16</inkml:trace>
  <inkml:trace contextRef="#ctx0" brushRef="#br0" timeOffset="11493.8012">28162 2392 3288 0,'19'19'441'0,"-19"-19"-24"15,24 17 98-15,-7-17-67 0,3 18 32 16,2-6-88-16,31 14 129 0,-24-26-400 15,-1 12-166-15,0-12-171 16,-3 5-102-16,20-5-938 0,-27 0 320 0,-3 0-329 16,1-24 139-16,-5 24 250 0</inkml:trace>
  <inkml:trace contextRef="#ctx0" brushRef="#br0" timeOffset="11782.1817">28784 2075 1016 0,'0'-2'172'0,"0"-3"95"0,0 5 64 16,0 0 99-1,18 0-74-15,-18 17 433 0,0-17-377 0,0 22 24 16,11-6-60-16,-11-1 38 0,9 2-97 0,2 29 238 15,-5-20-287-15,-1 1-46 16,0 2-87-16,1 1-47 0,-2 29-101 0,-2-30 12 16,0-2-11-16,1-3-34 0,1 0-94 15,-2-4-125-15,5 10-510 0,0-18 108 16,-5-6-146-16,3-3-267 0,-3-3-89 16</inkml:trace>
  <inkml:trace contextRef="#ctx0" brushRef="#br0" timeOffset="12255.9784">28784 2012 2489 0,'-1'-3'67'0,"-4"3"239"0,3 0-75 15,2 0-17-15,0 0-26 0,0-22 12 16,20 22-53-16,6-22-16 0,-8 22-116 15,3-14-20-15,0 14-1 16,6-12 40-16,26 3-25 0,-28 9-5 0,-3 0-8 16,-2 0 15-16,-2 0-25 0,-6 20 9 15,6 1 2-15,-17-4 30 0,-1 2 14 0,0-4 63 16,0 6 33-16,0-1 10 0,-21 26 111 16,0-27-199-16,21-6 30 0,-27 1-43 15,10 5-26-15,-15 13 32 0,15-23-56 16,0 8 29-16,0-1-12 0,1 5-38 15,3-2 29-15,-6 6-14 0,10-13 14 16,2-1 15-16,6-1-24 0,0-4 14 0,1-2-9 16,0 0-5-16,20-4 1 0,-20 0-5 15,25 0 39-15,-25 0-44 16,39 0 28-16,-39 0-40 0,24 0 35 16,-12 0 50-16,-1 22 30 0,0-22 28 15,7 34 63-15,-9-17-105 0,0-2 25 16,0 3 41-16,0 2-53 0,8 24-18 0,-8-24-90 15,0-3 11-15,0 0-98 0,-1-4-60 16,2-1-97-16,7-7-888 0,-10-5 398 16,1 0-131-16,2 0 41 15,0-29 101-15,0 29 192 0</inkml:trace>
  <inkml:trace contextRef="#ctx0" brushRef="#br0" timeOffset="12560.5754">29304 2213 2216 0,'1'-1'108'0,"-1"-1"104"16,0 2 221-16,0 0 150 0,-22 20 502 15,22-20-732-15,-17 19-108 0,17-19-18 16,-16 29 64-16,4-2 202 0,12-10-316 16,-11 1-20-16,11 4-55 0,-9 5-11 15,9 0-23-15,-8 23-61 0,8-23-5 16,0 0-1-16,0-3 3 0,0 1-2 15,31 12-1-15,-31-20-6 0,32-5 2 16,-12-3-36-16,2-2-40 0,1-4-88 16,19-3-426-16,-23 0 233 0,-2-18-13 15,-2 18 119-15,-3-20-33 0,3-1-194 0,-10 21 132 16,-3-17-10-16,-2 17 5 0,0-14-127 16,0 14-20-16,0-26-574 0,-27 14 623 15,27 5 124-15,-22 1 163 0</inkml:trace>
  <inkml:trace contextRef="#ctx0" brushRef="#br0" timeOffset="12770.8651">29270 2460 1769 0,'0'0'259'0,"0"0"-54"16,0 0 84-16,0 0 85 15,0 0 948-15,20 0-982 0,-20 0-89 16,15 0-121-16,6 0 82 0,-9 0-175 15,4-18 45-15,0 18-75 0,-1 0 4 16,12 0-27-16,-16 0-39 0,-2 0-66 16,0 0-120-16,-3 0-179 0,-2 0-141 15,-2-19-729 1,-2 19 571-16,0 0 65 0,0 0 101 0,0-14 124 0</inkml:trace>
  <inkml:trace contextRef="#ctx0" brushRef="#br0" timeOffset="12943.6139">29289 2249 3085 0,'22'0'589'0,"-5"0"-85"0,-3 0-43 16,0 0-43-16,4 0-225 0,-2 0-120 16,20 0-128-16,-23 0-14 0,1 0-205 15,0 0-320-15,-6 0-231 0,-1 17-264 16,0-17-690-16</inkml:trace>
  <inkml:trace contextRef="#ctx0" brushRef="#br0" timeOffset="14512.9291">24628 4317 1124 0,'0'-4'54'0,"-11"2"49"0,3-3 73 16,0 1 257-16,2 1-200 15,2 0-12-15,4 3 7 0,-2 0 23 0,1 0 235 0,1 0-209 16,0 0 21-16,0 0 26 0,0 0 2 16,0 0-61-16,0 0 111 0,0 0-159 15,0 0-9-15,22 0 42 0,-22 21 41 16,17-21-54-16,0 38 191 0,-17-15-294 15,19-4-23-15,-4 6-21 0,-6 4-15 16,6 35 15-16,-7-41-73 0,-1 1-2 16,2-4-8-16,-1-3-59 0,8 4 58 15,-4-20-7-15,1-1 31 0,1 0-38 16,-1-22 6-16,0 1 1 0,12-33 3 16,-11 19-22-16,-5 0-65 0,-2-7 19 0,-1 0-12 15,-3-44-94-15,-3 45 63 16,0 0 10-16,0 2 25 0,0 3 30 0,-23 14 18 15,23-8-16-15,0 25 19 16,0 5-5-16,0 0-29 0,0 35-92 0,0-10-101 16,0 29-459-16,0-24 178 0,0 1-188 15,16-4-155-15,-16 2-221 0,22 18-485 16</inkml:trace>
  <inkml:trace contextRef="#ctx0" brushRef="#br0" timeOffset="14901.8023">25151 4512 1699 0,'0'0'54'16,"0"0"47"-16,0 0 231 0,0 0-143 15,-19 0 17-15,19-17 56 0,0 17-34 16,0 0 69-16,-14 0 304 0,14 0-272 16,0 0-154-16,-9 0-9 0,9 0-42 15,-6 0 79-15,-4 0-79 0,7 0-34 16,-2 0 24-16,0 0 16 0,1 23-8 15,-2 9 127-15,4-15-152 0,0 3-17 0,2 3-32 16,0-1-25-16,0 17-12 16,0-19-32-16,26-6-164 0,-26 2-11 0,28-5-121 15,-9-3-284-15,23 1-1040 16,-19-9 512-16,2 0 234 0,-4 0 303 16</inkml:trace>
  <inkml:trace contextRef="#ctx0" brushRef="#br0" timeOffset="15182.1688">25413 4478 2974 0,'0'-3'225'0,"0"1"23"0,0 2 63 16,-18 0-11-16,18 0-5 0,0 0 100 16,0 19-255-16,0-19-61 0,0 15-17 0,0-15-1 15,0 23-15-15,0 10 5 0,0-15-29 16,0 7-23-16,0-4 36 0,0 4-12 15,0 20 39-15,0-25-68 0,0-3-19 16,0 0-111-16,0-7 139 0,16 0-4 16,-2 3-30-16,-14-13-172 0,15 0-120 0,0 0-80 15,4 0-190-15,19-23-442 16,-20 23 621-16,-1-24-6 0,4 24 9 16,-5-20 16-16,-5 20 76 0,1-20-81 15,-8 3 292-15</inkml:trace>
  <inkml:trace contextRef="#ctx0" brushRef="#br0" timeOffset="15422.0147">25402 4584 3016 0,'-21'0'104'0,"21"0"105"0,0 0 104 15,0 0 28-15,0 0 221 0,0 0-405 16,0 0-41-16,34 0-61 0,-9 0-23 16,2 0-14-16,30-18-55 0,-26 18-17 15,36 0-641 1,-52-11 237-16,-3 11-46 0,-5 0-93 16,-7 0-50-16,0 0-533 0,0 0 789 15,0 0 154-15</inkml:trace>
  <inkml:trace contextRef="#ctx0" brushRef="#br0" timeOffset="15595.4294">25465 4436 2963 0,'23'0'77'16,"-23"0"114"-16,21 0 107 0,-6 0 72 15,4 0-62-15,20 0-11 0,-20 0-287 16,2 20-154-16,-2-20-239 0,0 0-209 15,-1 0-332-15,14 0-812 0</inkml:trace>
  <inkml:trace contextRef="#ctx0" brushRef="#br0" timeOffset="15933.371">25844 4504 2451 0,'-17'1'86'16,"17"-1"65"-16,-16 4 62 0,-1-4 330 15,17 0-323-15,-15 0 31 0,15 0-109 16,0 25-42-16,0-4-53 0,0-2-28 16,0-3-16-16,23 2-1 15,-23-5-6-15,25 3-19 0,7 10 29 16,-12-14-1-16,-1-6-32 0,2-6 27 0,0 0-14 16,0 0-19-16,15 0-149 0,-15-29-7 0,-5 29-25 15,-3-31 19-15,-2 14 36 0,1-20-69 16,-12 17 143-16,0 2-4 15,0-4-19-15,-19-2 22 0,19 1-5 0,-49-21 4 16,31 24 87-16,-5 4 8 0,-1 4 52 16,4 5-18-16,-3 5 71 15,-19 2 237-15,21 27-146 0,1-27-67 0,7 36-30 16,1-15-26-16,1 38 22 0,11-34-100 16,0 3-83-16,0-5-155 0,0 5-181 15,27-6-302-15,2 9-791 0</inkml:trace>
  <inkml:trace contextRef="#ctx0" brushRef="#br0" timeOffset="16164.8721">25978 4600 3166 0,'13'0'76'15,"-13"20"196"-15,0-20 72 0,14 0 89 16,-14 17-3-16,6 0 9 0,-6-4-318 0,9 3-54 16,-5-7-20-16,-1 4-9 15,2 2-14-15,4 14-74 0,-1-19-72 16,-3-3-207-16,4-3-290 0,-7 3-237 0,16-7-1224 16,-9 0 1347-16,2 0 268 15</inkml:trace>
  <inkml:trace contextRef="#ctx0" brushRef="#br0" timeOffset="16398.7348">26263 4478 2466 0,'0'-12'108'0,"0"12"101"16,0 0 162-16,0 0 129 15,24 0 391-15,6 0-616 0,-8 0-102 0,4 0-85 16,2 0-36-16,1 0-21 0,29 0-19 16,-26 0-51-16,-7 0-116 0,-5-17-205 15,-5 17-220-15,-5 0-151 0,-6 0-1079 16,-4 0 1102-16,0 0 185 0</inkml:trace>
  <inkml:trace contextRef="#ctx0" brushRef="#br0" timeOffset="16563.3311">26330 4558 3512 0,'54'0'323'16,"-25"19"-20"-16,3-19 41 0,6 0-111 16,-2 0-85-16,-4 0-186 0,19 0-862 15,-29 0-99-15,-5 0-144 0,-2 0 263 0</inkml:trace>
  <inkml:trace contextRef="#ctx0" brushRef="#br0" timeOffset="17282.1958">27126 4280 1834 0,'0'-3'138'0,"0"0"111"0,0 3 129 16,0-7 648-16,0 7-492 0,17 0-26 15,-17 0-79-15,0 0-63 0,19 17-25 16,-2 5 311-16,-17-3-384 0,19-2-59 15,-9 2-44-15,0 2-4 0,7 26 150 16,-10-23-207-16,1 1-24 0,0 1-41 0,-1-6-8 16,2-1-15-16,9 10 1 0,-9-20-14 15,2-6 0-15,0-3-33 0,3 0 27 16,10-27-18-16,-12-12 6 0,1 13-4 16,-1-5-10-16,-3-3 0 0,1-5 24 15,-3-40-81-15,-7 40 16 0,0-5 43 16,0 10 12-16,0 2 50 0,-20-1 22 15,20 23-68-15,-15 3-44 0,15 5-4 16,0 2 1-16,0 26-53 0,0 3-306 16,0-7 48-16,0 4-87 0,0 4-86 15,20-4-293-15,-3 29-1027 0,-17-31 818 16,28-2 265-16,-14-2 219 0</inkml:trace>
  <inkml:trace contextRef="#ctx0" brushRef="#br0" timeOffset="17581.0481">27675 4408 1181 0,'6'0'94'16,"-2"0"71"-16,-1 0 56 0,1 0 13 15,-4 0 162-15,0 0-223 0,0 0 6 16,0 0 7-16,0 0 13 0,0 0-9 15,0 0 324-15,-20 0-214 0,20 0-11 16,-16 0-26-16,16 0-16 0,-16 17 64 16,0-1-63-16,0 6-59 15,7-8-81-15,9-2-79 0,-4 6-3 16,4 5 73-16,0-7-81 0,0 13-5 16,21-17-64-16,-21 1-56 0,21-3-74 15,-21-4-149-15,46-6-1005 0,-31 0 432 0,4 0-84 16,3 0 175-16,1 0 164 15</inkml:trace>
  <inkml:trace contextRef="#ctx0" brushRef="#br0" timeOffset="17812.5815">27932 4434 2378 0,'0'-5'88'16,"0"2"115"-16,0 1 32 0,0-2 469 15,0 1-434-15,-17 3 40 16,17 0-86-16,0 0 9 0,-14 0-34 0,14 0-12 15,-11 19-97-15,11-19-15 0,-12 0 58 16,6 18-7-16,-3 6 126 0,3-10-117 16,-2-1 5-16,1 3-11 0,3 4 4 15,0-1-55-15,4 20-27 0,0-20-39 16,0-2-10-16,23 0 35 0,-23-6-109 0,46 7-311 16,-27-11 64-16,3-7-96 0,2 0-251 15,3 0-266-15,-4 0-241 0,29-26-724 16</inkml:trace>
  <inkml:trace contextRef="#ctx0" brushRef="#br0" timeOffset="18097.5189">28296 4412 1358 0,'0'-7'151'15,"12"7"127"-15,-12-5 81 0,9 0 510 16,2 5-378-16,-3 0-29 0,2-2-41 16,1 2-42-16,3 0-178 0,18 0 58 15,-15 0-270-15,3 0 19 0,1 0-25 0,-2 0-38 16,15 0-505-16,-17 0-113 0,-2 0-278 15,1 0-112-15,-3 0 144 0,1-22 288 16</inkml:trace>
  <inkml:trace contextRef="#ctx0" brushRef="#br0" timeOffset="19632.7298">28891 4153 1524 0,'0'0'89'0,"0"0"128"15,0 0 92-15,0 0 510 16,0 0-398-16,0 0-6 0,0 0-23 0,0 0 39 16,0 0-143-16,0 0 137 0,0 17-269 15,0-1 66-15,0-16 43 0,0 32 45 16,0 12 318-16,21-15-328 0,-21 3 11 16,16 4-39-16,-16 1-53 15,15 1-88-15,0 37-84 0,-15-43-47 0,0 0 0 16,0-4 0-16,0-2 0 0,0 14 0 15,0-26 0-15,0-3 0 0,0 0 0 16,-18-5-173-16,18-1-263 0,0-5-1146 0,0 0 476 16,0-26-33-16,0 26-107 15,0-31 66-15</inkml:trace>
  <inkml:trace contextRef="#ctx0" brushRef="#br0" timeOffset="19975.5216">29186 4452 1136 0,'10'-3'72'15,"-6"0"48"-15,1-1 3 0,2-1 19 16,-1 3 15-16,-1-2 8 0,6-3 260 16,-7 4-241-16,0-2 23 0,0 3 30 15,-3 1 67-15,1-2 496 0,-2 3-456 0,0-2-74 16,0 2-103-16,0 0 14 0,0 0-11 15,-17 0 192-15,17 0-145 0,0 0 1 16,-20 16-12-16,20-16 22 0,-14 0-34 16,-3 15 120-16,8 5-201 15,0-4-26-15,2-2-19 0,-1 38 53 16,8-35-117-16,0 0-2 0,21 21-24 16,-21-23 29-16,26-3-35 0,-10 0-77 15,5 3 1-15,22-1-348 0,-22-9 139 16,2-5-180-16,-2 0-179 15,-2 0-149-15,-1 0-66 0,10-25-880 0,-18 25 1101 16,1-18 140-16,-3 18 254 0</inkml:trace>
  <inkml:trace contextRef="#ctx0" brushRef="#br0" timeOffset="20328.1441">29463 4483 2164 0,'0'-5'214'15,"-22"4"0"-15,22 1 118 0,0 0 55 16,-14 0 57-16,14 0-2 0,-9 0 255 15,9 0-505-15,-6 21-81 16,6 2 218-16,0-23-179 0,0 21-45 0,0-8 0 16,0 22 38-16,17-22-103 15,-17 0-27-15,18-1-5 0,-18-5-14 16,42 15 7-16,-23-17 3 0,3-5-16 16,-3 0-20-16,3 0 20 0,-2 0-16 0,12 0-132 15,-20-25 12-15,-1 25-22 16,-2-21 28-16,-2 4 25 0,-1-12 31 15,-4 9 68-15,-2-2-7 0,0-1-39 0,0 1 22 16,-20-1 13-16,-3-23-62 0,23 28 57 16,-29 10 4-16,12-2 30 15,1 3-7-15,-1 7-33 0,-15 0 88 0,20 22-6 16,2-22 91-16,2 24-112 0,8-7-17 16,-9 20-64-16,9-15 64 0,0-3-66 15,0 1-140-15,0-7-236 0,24 3-243 0,-24 7-1119 16,23-14 997-16,-23-2 231 0</inkml:trace>
  <inkml:trace contextRef="#ctx0" brushRef="#br0" timeOffset="20553.4467">29595 4586 2254 0,'0'0'112'0,"0"0"118"0,0 15 198 16,0-15 168-16,21 15-28 16,-21-15 348-16,16 0-631 0,-16 31-8 0,14-31-40 15,-3 27-30-15,-2-27-76 16,12 26-79-16,-14 3-91 0,5-29-107 0,-1 17-117 16,0-17-164-16,8 11-1179 0,-10-11 528 15,1 0-69-15,2 0 399 0</inkml:trace>
  <inkml:trace contextRef="#ctx0" brushRef="#br0" timeOffset="20966.0276">30095 4046 1747 0,'0'-4'94'0,"-17"-2"35"0,17 2 60 16,0 0 68-16,-17-3 8 15,6 5 460-15,11 2-331 0,-17 0-19 0,10 23-40 16,0-23-35-16,-1 32 11 0,-8 16 89 16,10-18-198-16,0-2-12 0,0 9 58 15,1 6 5-15,3 47 104 0,2-41-242 16,0 3-20-16,0 1-4 0,0 2 1 16,32-3-17-16,5 44-10 0,-15-52-62 15,5-3-10-15,2-6-41 0,3-5-71 16,31 15-640-16,-33-31 182 0,3-6-319 15,-5-7-121-15,0-1-268 0,-1 0 78 16</inkml:trace>
  <inkml:trace contextRef="#ctx0" brushRef="#br0" timeOffset="21561.4451">30430 4188 1872 0,'0'0'115'15,"0"0"101"-15,0 0 134 16,0 0 38-16,0 0 41 0,0 0 494 0,0 0-489 16,0 0-114-16,0 0-99 15,0 0 77-15,0 0 383 0,20 23-348 0,-20-23-43 16,19 0-39-16,-19 24 9 15,13-24 4-15,-13 50 144 0,12-27-303 16,-12-1-72-16,0 7-33 0,0 0 0 16,0 36 0-16,0-33 0 0,0 0 0 15,0-2 0-15,0 0 0 0,0-12 0 0,0 24-225 16,0-27-113-16,0-4-183 0,0-3-166 16,0 2-99-16,17-10-1064 15,30-21-744-15,-35-16 1627 0</inkml:trace>
  <inkml:trace contextRef="#ctx0" brushRef="#br0" timeOffset="22051.5124">30420 4195 2132 0,'0'-3'93'15,"0"0"331"-15,0 0-42 0,0 2 26 0,0-2-39 16,-17 3 79-1,17-2 75-15,0 0-312 0,0-5-145 0,0-1-17 16,21 2-16-16,-21 1-84 0,21-15 59 0,6 10-7 16,-8-9 20-1,3 10-25-15,2 0 4 0,27-9 4 0,-27 13-16 0,3 0 16 16,-3 3-8-16,-2 2 8 0,-6 0 30 0,11 21-19 16,-17-21-16-16,-5 20-21 0,-1-20 10 15,-3 29 29-15,-1 6 50 0,0-15-5 16,-22 0-33-16,22 1 74 0,-27 0-21 15,11 1 0-15,-25 27 171 0,16-25-154 16,2 0 10-16,-2-2-17 0,5-3-44 0,-14 22 78 16,23-23-103-16,1-4-17 15,10-1-2-15,-6-2-3 0,6-1 0 16,0 2-24-16,0-12-31 0,21 0-19 0,-21 0-94 16,28 0 79-16,4-21-16 15,-13 21 137-15,-3-17-37 0,-1 17 4 16,0 0 1-16,-3 0 33 0,8 0 71 15,-13 0-60-15,3 0 82 0,-1 0 23 16,-1 21-19-16,11-4 186 0,-10 11-243 0,0-11-23 16,3-4-41-16,-1 8 17 0,2-3-7 15,18 9-3-15,-15-10-30 0,0-2-43 16,2-4-95-16,-3 4-187 0,18-6-686 16,-20-9 221-16,-1 0-32 0,1 0-132 15,2-20-31-15,-1 20 210 0</inkml:trace>
  <inkml:trace contextRef="#ctx0" brushRef="#br0" timeOffset="22294.2003">31103 4378 2683 0,'0'0'83'0,"0"0"114"16,-23-2 477-16,4 2-254 15,19 0-38-15,-24 0-62 0,24 0 1 16,-36 20 101-16,24 2-229 0,-1-6 11 0,5 1-3 15,8 7 0-15,-10-3-28 16,10 26 35-16,0-24-164 0,0 0-22 0,26-4-19 16,-26-2-7-16,56 8-69 0,-35-18-51 15,6 0-87-15,0-4-192 0,-1-3 5 16,1 0-191-16,18 0-926 0,9-50-1111 16</inkml:trace>
  <inkml:trace contextRef="#ctx0" brushRef="#br0" timeOffset="22542.1374">31375 4180 2886 0,'0'-2'153'0,"-17"-1"215"0,17 3 110 0,0 0-6 15,0 0 287-15,0 0-468 0,0 0 20 16,0 21 25-16,0-21 6 0,21 25-67 15,-4-3 75-15,-17 10-258 16,15-4 1-16,-15 1-59 0,14 4-5 0,-7 29-36 16,-7-36 13-16,8 10-10 0,-2-7-4 15,1-3-36-15,0-3-77 0,7 14-582 16,-8-21 138-16,0-3-306 0,0-5-144 16,0-6-210-16,4-2-809 0</inkml:trace>
  <inkml:trace contextRef="#ctx0" brushRef="#br0" timeOffset="22731.5834">31314 4355 4365 0,'21'0'310'16,"-21"23"-70"-16,26-23 104 0,-5 0 2 0,2 0 43 15,7 17-11-15,28-7 65 16,-29-10-382-16,-3 0-66 0,-4 7-121 15,-4-7-200-15,7 0-892 0,-16 0 204 16,0 0-248-16,1 0 21 0,0 0 275 16</inkml:trace>
  <inkml:trace contextRef="#ctx0" brushRef="#br0" timeOffset="23041.8011">31692 4070 2829 0,'0'-5'99'0,"0"2"111"0,-9 0 136 0,4 3 113 15,5 0 333-15,0 0-518 0,0 0-59 16,0 0-11-16,0 0 54 0,19 20 31 16,0 6 285-16,-19-13-332 0,15 6-25 15,-15 1-24-15,0 3 33 16,15 25 207-16,-15-24-263 0,0 4-65 15,0 3-65-15,0-3-24 0,0 4-16 16,0 28 0-16,0-28 0 0,0 0 0 0,0-6 0 16,0-3 0-16,0 12-40 0,0-23-128 15,0 0-172-15,0-9-259 0,0 2-158 16,0-5-194-16,0 0-1229 0,0 0 1020 0,14-27 232 16,-14 10 333-16</inkml:trace>
  <inkml:trace contextRef="#ctx0" brushRef="#br0" timeOffset="23531.2954">31654 4079 4277 0,'-15'-2'104'16,"3"-4"34"-16,-8-1 241 0,20 5-263 0,-9-7-33 15,9 3-41-15,0 0-17 16,0 0-26-16,32-2 10 0,-32-1-9 15,35 3 1-15,-10 2-17 0,0-4 12 0,30-4-5 16,-26 8-41-16,-3-1 49 0,-1 5-15 16,-1 0 20-16,-3 0 57 15,11 0-94-15,-22 0 37 0,-3 0-4 0,1 0 3 16,-6 0 84-16,-2 21-53 0,0-21-39 16,0 28-49-16,0-10 5 0,-25 2 60 15,25-1-4-15,-17 13-13 0,0-9-2 16,17-3 18-16,-23 0-8 0,11 0 2 0,-14 21 3 15,12-25 4-15,-3 6-7 0,1-5-8 16,2 0 1-16,1-5-1 0,0 9-19 16,5-12 21-16,4-3-55 15,4 0 18-15,0-5-99 0,0-1-237 16,0 3 194-16,21-3 37 0,-21 0 42 0,19 0 73 16,-19 0-19-16,21 0 110 0,1 0 7 15,-11 0 62-15,0 0 29 0,-1 0 12 16,2 0 1-16,5 20 90 0,-10 1-169 15,2-21-13-15,-3 29-6 0,-1-11 24 16,6 18 102-16,-5-19-142 0,1 1-35 16,0-2-21-16,-1 1-30 0,0-6-49 15,9 2-340-15,-7-9-35 0,3-4-168 0,-1 0-93 16,1 0-231-16,19-27-625 16,-15 27 1030-16</inkml:trace>
  <inkml:trace contextRef="#ctx0" brushRef="#br0" timeOffset="23830.0298">32182 4236 2830 0,'0'-1'94'0,"0"-6"508"16,0 7-95-16,0 0-16 0,0 0-68 16,0 0-11-16,-18 0-60 0,18 25 266 15,-14-1-420-15,14-8-65 16,0 2-54-16,-14 1-53 0,4 22 15 15,10-17-35-15,-5-2 16 16,5 2-27-16,0-4 9 0,0 4-3 0,0 8 7 16,20-15-18-16,-20-1-1 15,27-5 8-15,-10-2-4 0,26 1 4 0,-22-3-57 0,6-7-45 16,-4 0-86-16,2 0-88 0,-3 0-41 16,14-21-303-16,-22 21 299 0,0 0-93 15,-7-21-108-15,-4 21-102 0,-3-16-652 0,0-3 594 16,0 8 94-16,-20-2 146 15</inkml:trace>
  <inkml:trace contextRef="#ctx0" brushRef="#br0" timeOffset="24046.8446">32230 4336 2406 0,'0'0'434'0,"19"0"-105"16,-19 0 31-16,18 0 372 0,0 0-465 0,-18 0-104 16,18 0-81-16,-3 0-32 0,12 0-21 15,-17 0-75-15,4 0-103 0,1 0-146 16,-1 0-154-16,-2 0-82 0,3 0-584 16,-10-13 511-16,-1 13 33 15,0 0 74-15,-4-14 124 0</inkml:trace>
  <inkml:trace contextRef="#ctx0" brushRef="#br0" timeOffset="24214.2905">32213 4253 1717 0,'27'0'55'0,"5"0"107"15,-9-15-57-15,0 15-63 0,1 0-22 16,0-12-62-16,19 12-477 15,-24-13 79-15,-2 13-31 0</inkml:trace>
  <inkml:trace contextRef="#ctx0" brushRef="#br0" timeOffset="24479.8728">32600 3826 2760 0,'0'25'403'15,"0"6"74"-15,0-16 116 0,0 2-86 16,24 3-51-16,12 30 156 16,-11-18-311-16,4-1-36 0,2 7-59 0,3 6-53 15,1 2-68-15,22 58-26 0,-35-48-63 16,-10 1 9-16,-7 2-24 0,-5-1-52 15,-38 53-628-15,10-64 169 0,-7 6-318 16,-8-5-114-16,-4 0-242 0,-3-8 26 0</inkml:trace>
  <inkml:trace contextRef="#ctx0" brushRef="#br0" timeOffset="37642.2053">9853 933 270 0,'0'0'125'0,"0"0"115"16,0 0 87-16,0 0 109 0,0 0 227 16,0 0-390-16,0 0-1 0,0 0-24 15,0 0 8-15,0 0 21 0,0 0 434 16,-19 0-380-16,19 0-187 15,0 0 2-15,0 0-15 0,0 18-5 16,0-18-14-16,0 0 37 0,0 0-81 16,0 0-140-16,20 0 154 0,-20 0 26 15,16 11 217-15,-16-1-194 0,16-2 17 16,-16 3 6-16,0 3 34 0,0 4-38 16,0 29 21-16,0-27-81 0,0 12-32 15,0-2-30-15,0 12 154 0,0 28-157 16,0-36-29-16,0-6-64 0,0 10 73 0,0-11-3 15,0 1 4-15,19 4-21 0,1-20 15 16,-20 0 1-16,0 0 1 0,13-10 3 16,-13-2-9-16,9 0 2 0,-9 0 1 15,0-19 2-15,0 19-5 0,0-24-74 16,0-5 70-16,0 10-3 0,0-2 122 16,0 0-142-16,-21-5 0 0,21-18-112 15,0 21 133-15,-13-2 13 0,13 1 89 0,0-1-124 16,0 0 30-16,0-25 3 15,0 16-12-15,0 5 2 0,0-2-2 0,0-3-37 16,0-32 10-16,0 33 16 16,0 6-3-16,-18-2 10 0,18-29-29 15,0 8 2-15,0 31 23 16,0-14-42-16,0 0 29 16,22 23 46-16,-8 3-137 0,-14-2 110 15,14 7 43-15,-14 2 97 0,13 0-137 16,0 0-29-16,-1 23-28 0,9 0 67 15,-11-23 7-15,0 37 60 0,7-20-49 16,6 17-27-16,-19-17 10 0,5 12-11 16,-1-10 23-16,-2 3-8 0,-1 7 28 0,-5-12-24 15,0 2 1-15,0 3-5 0,-26-17-2 16,2 19 9-16,24-15-19 0,-27 12-26 16,13-13 34-16,-3 1 2 0,0-7-6 15,0 7 18-15,8-6-52 16,9-1-37-16,-12-2-46 0,12 0-156 0,0-22-115 15,0 22 215-15,21-19 152 0,-21 19-60 16,26-26 147-16,-11 26-74 0,25-32-112 16,-23 32 15-16,6 0 114 0,-1-15-9 15,-1 15 228-15,-2 0-199 0,18 0 180 16,-23 0-144-16,-3 0 100 0,-2 23-3 16,-1-23 3-16,2 40 141 0,-8-23-158 15,-2 0-22-15,0 3-22 0,0-1-13 0,-20 1-22 16,-9 20 28-16,29-18-53 0,-36-2-19 15,10 0-8-15,-2-2-3 0,-36 16-17 16,31-14-12-16,4-8-33 0,-3-3 27 16,3-1-48-16,-13 4-365 0,26-12-42 15,2 0-221-15,5 0-210 0,3-32-485 16,6 32 103-16</inkml:trace>
  <inkml:trace contextRef="#ctx0" brushRef="#br0" timeOffset="38077.5858">10409 910 1965 0,'0'0'89'16,"-16"0"72"-16,16 0 118 0,-7 0 428 15,-1 0-221-15,8 0-9 16,-3 0-35-16,3 0-192 0,0 0 67 0,0 0-132 16,25 0 134-16,-25 0-114 0,29 0 6 0,-12 0-26 15,19-25-49-15,-14 25-106 16,0 0-45-16,-2 0 7 0,-1-15-9 0,11 15-196 16,-21 0-26-16,5 0-66 15,-9 0-64-15,3 0-188 0,-8 21-155 16,0-4-861-16,0-17 755 0,-21 15 168 0,21-15 125 15</inkml:trace>
  <inkml:trace contextRef="#ctx0" brushRef="#br0" timeOffset="38261.0507">10363 1044 3472 0,'23'34'324'15,"-4"-34"17"-15,-2 0 58 0,9 0-99 16,-2 15-105-16,3-15-133 0,24 0-207 16,-24 0-327-16,-5 0-253 15,-5 0-413-15,0 10-23 0</inkml:trace>
  <inkml:trace contextRef="#ctx0" brushRef="#br0" timeOffset="38900.9945">10574 1577 1495 0,'0'0'97'0,"0"0"75"15,0 0 70-15,0 0 44 0,0 0 190 16,0 0-157-16,-14 0 17 0,14 0 50 16,0 0 33-16,0 0-84 0,0 0 181 15,0 27-336-15,-9-6 12 0,9-2 84 0,0 4 79 16,0 6 3-16,-6 38 223 15,6-31-407-15,0 0-48 0,0 1-47 16,0-1-24-16,18 34-22 0,1-39-33 0,-19-4-4 16,18-3-43-16,-18-4-74 0,32 11-539 15,-32-25 88-15,18-2-333 0,-11 2-245 16,0-6-156-16,1 0 52 0</inkml:trace>
  <inkml:trace contextRef="#ctx0" brushRef="#br0" timeOffset="39141.9196">10376 1830 2319 0,'0'5'166'0,"0"0"107"16,24-5 235-16,-24 3 118 0,36-3 445 15,-18 0-736-15,1 0-173 0,3 0-11 16,-1 0-42-16,1-17-52 0,20 17 17 16,-25 0-226-16,0 0-131 0,-3 0-374 15,-5 0-273-15,11 19-1494 0,-13-19 1589 0</inkml:trace>
  <inkml:trace contextRef="#ctx0" brushRef="#br0" timeOffset="39389.9838">10880 1870 3844 0,'0'0'163'0,"0"0"72"16,0 0 109-16,0 0-29 0,0 0 21 15,0 20-32-15,0-20 104 16,0 20-272-16,0-20-88 0,17 17-6 15,-17-2-24-15,18 10-14 0,-18-9-60 0,12-6-100 16,-12 2-86-16,17-5-102 0,-17-2-292 16,9 0-894-16,-3-5 465 0,0 0 316 15,-4 0 87-15,-2 0 152 0</inkml:trace>
  <inkml:trace contextRef="#ctx0" brushRef="#br0" timeOffset="39575.9594">10863 1661 4338 0,'0'0'58'0,"0"0"60"16,0 0 41-16,0 0-9 0,0 0-54 16,0 0-101-16,24 20-280 0,-24-20-229 15,22 0-324-15,-2 0-281 0,16 0-556 16</inkml:trace>
  <inkml:trace contextRef="#ctx0" brushRef="#br0" timeOffset="40042.9843">11106 2012 5101 0,'-14'16'61'16,"14"19"334"-16,0-18-69 0,0 4 8 15,0 4-63-15,0-7-68 16,25 24-19-16,-25-22-160 0,0 1-8 16,25-1-14-16,-25 2 3 0,20-2-55 0,-20 17 48 15,12-24 2-15,-12 3 91 0,0-4-92 16,10-4 10-16,-10-3-108 0,5-5 96 16,-5 0-5-16,0 0 85 0,0-22-95 15,0 22 5-15,0-47-35 0,0 24-16 16,0-3-29-16,-20-4-31 0,20 3-80 0,-20-48-280 15,20 37 257-15,-14-3 34 0,14 0 115 16,-11 2 23-16,11 1-11 0,0-26-25 16,0 37 82-16,0 2-4 0,18 2 9 15,-18 6 0-15,21-8-106 0,1 19 53 16,-9-2 69-16,1 6 10 0,0 0-17 16,-1 2 75-16,15 22-16 0,-16-22 94 0,-3 17-76 15,-3-17 13-15,-1 30 24 16,-1-12 193-16,-4 13-147 0,0-11-8 15,0 1-65-15,-27 6 17 0,27-5-34 16,-25 19 12-16,-1-22-75 0,12-2-3 16,-2-2-9-16,5-3-14 0,-13 6-81 15,13-9-105-15,2-9-79 0,2 4-71 0,7-4-110 16,0 0-171-16,0-46-982 0,0 46 586 16,0-34 202-16,29 20 240 0</inkml:trace>
  <inkml:trace contextRef="#ctx0" brushRef="#br0" timeOffset="40269.5029">11456 1823 5384 0,'0'19'139'16,"0"-19"177"-16,-16 17 520 0,16-3-427 15,0-2-118-15,0-3-43 0,0 2-69 16,0-2-90-16,21 16-51 15,-21-13-37-15,16 0-76 0,-16-2 18 0,20 1-59 16,-6 10-252-16,-14-14 4 0,13-2-139 16,-13-5-69-16,11 0-304 0,-11 0-69 15,7-17-1214-15,-1-3 1304 0,-3 20 235 16,0-24 330-16</inkml:trace>
  <inkml:trace contextRef="#ctx0" brushRef="#br0" timeOffset="40423.319">11475 1606 3488 0,'0'29'339'16,"18"-8"53"-16,-18 4 66 0,0-5-90 15,13 17-160-15,-2-37-199 0,-11 27-91 16,18-27-87-16,-7 15-294 0,-2-15-288 0,15 20-1379 16,-9-20 1280-16,-5 13 285 0</inkml:trace>
  <inkml:trace contextRef="#ctx0" brushRef="#br0" timeOffset="40651.9832">11757 1819 2492 0,'-20'0'67'0,"20"0"120"16,-15 0 95-16,15 0 694 0,0 0-578 16,-16 0-88-16,16 0-75 0,-18 0-156 15,9 0 284-15,-1 0-320 0,6 0 136 0,-1 23 3 16,0-23-21-16,2 27 202 15,-6 2 30-15,4-11-239 0,3 1-66 0,-2 5-13 16,4-5-28-16,0 10-63 0,0-14-22 16,28-3-80-16,-28-2-162 15,32-3-180-15,-13-4-150 0,23-3-1244 0,-28 0 729 16,3 0 8-16,1-25 396 0</inkml:trace>
  <inkml:trace contextRef="#ctx0" brushRef="#br0" timeOffset="40995.8208">11968 1843 2948 0,'0'19'234'0,"-24"-19"168"0,24 0 106 16,0 0-49-16,-15 0 76 0,15 0-420 16,0 0 3-16,-7 0 43 15,7 0 27-15,0 0 35 0,0 24 179 0,0-24-222 16,0 17-37-16,0-17-17 0,0 24-70 15,0 3 116-15,0-13-115 0,0 2 38 16,0-2-64-16,17 0-7 0,-17 0-8 16,21-1 5-16,-11-6-32 0,4 2-62 15,2-9 21-15,2 0-40 0,21 0-159 16,-17 0-15-16,-5-26-56 0,2 26-2 0,1-41-7 16,-4 29 105-16,11-26-45 0,-19 18 156 15,0-2-62-15,-8 0 61 0,0 0 15 16,-28-17 106-16,28 20-7 0,-44 2 17 15,16 3 15-15,-6 7-17 16,3 5 22-16,-32 2 0 0,32 23-121 0,6-23-272 16,7 34-274-16,4-15-350 0</inkml:trace>
  <inkml:trace contextRef="#ctx0" brushRef="#br0" timeOffset="42156.8642">11057 853 2267 0,'0'0'-5'16,"0"0"95"-16,0 0 121 0,0 0 176 16,0 0 164-16,0 16 487 0,0-16-715 15,0 0-240-15,0 0 47 0,0 0 24 16,21 0 266-16,-21 0-304 0,0 0-3 16,19 0-22-16,-19-21-11 0,18 4 40 15,0 6-82-15,-18 11-20 0,9-17 116 0,3-6-131 16,-12 11-7-16,7 0-122 0,-3-4 124 15,4-11-46-15,-6 17 160 16,0 3-109-16,-2 3-19 0,2 0 79 0,-2 1-161 16,0 3 117-16,0 24 36 0,0-24-51 15,0 17 106-15,0 5-76 0,0-8 70 16,0-14-51-16,0 28 25 0,0 9 58 16,0-16-44-16,0 5-44 0,17 1-1 15,-17 1-9-15,16 29 14 0,-16-28-26 16,16 0 4-16,-16-5-18 0,11 0-2 0,-11-2-7 15,14 19 31-15,-10-26-29 16,0-1 3-16,-2-9-24 0,-1 4 22 16,-1-1 52-16,0-8-57 0,0 0-1 15,-19 0 0-15,19 0-43 0,-22 0 43 16,-10 0 2-16,16 0-1 0,-5 20-2 16,4-20-1-16,1 0 2 0,-1 13-83 15,12-13 82-15,5 0 7 0,-8 0-5 0,8 13 85 16,0-13-83-16,29 0-20 0,5 0 13 15,-9 0 5-15,5 0 12 0,3 0-46 16,36-22 30-16,-35 22-3 0,-1 0 43 16,-6 0-103-16,0 0-78 0,-8 0-111 0,6 0-589 15,-18 0 403-15,-2 0-147 16,-5 0-148-16,0 0-224 0,0 0-1144 0,0 0 1440 16</inkml:trace>
  <inkml:trace contextRef="#ctx0" brushRef="#br0" timeOffset="42560.9425">11589 779 3033 0,'0'0'444'0,"-19"0"-62"0,19 18 103 15,-21-18-83-15,-4 23 188 16,25-23-279-16,-25 22 28 0,13-22 7 15,12 23-24-15,-13 15 54 0,6-15-257 16,7 2-11-16,0 1-17 0,0 0-32 0,0 3-11 16,0 29-29-16,28-31-65 0,-28-3-41 15,23-5 84-15,-6-2-14 0,19 11 108 16,-16-23-129-16,3-4-33 16,1-1-4-16,-3 0-130 0,1-27-37 0,14-1-342 15,-19 8 338-15,-4 1 51 0,-3-3 61 16,-7 0 12-16,-3-29-56 0,0 17 116 0,-28-2 6 15,-35-65-201 1,38 73 245-16,2-2 151 0,-35 5-105 0,30 23 41 16,-3 2 43-16,7 0 102 15,2 27-39-15,-18 24 83 0,27-23-231 0,2 2-10 16,6-1-37-16,5 4-80 0,0-3-130 16,36 20-944-16,-16-29 183 0,5-8-254 15,4-1 170-15,3-5 305 0</inkml:trace>
  <inkml:trace contextRef="#ctx0" brushRef="#br0" timeOffset="42873.1786">11924 857 4795 0,'0'20'99'15,"0"-20"282"-15,0 0-76 0,0 19 0 16,-21-19-5-16,21 18 3 0,0 12 107 15,0-12-348-15,0 1 13 0,21 5-44 16,-21 1-36-16,22 1 76 0,12 17-74 16,-14-23 11-16,3-12-79 15,0 4-23-15,3-6-44 0,27-6-176 0,-29-26 107 16,1 26 7-16,-3-24-11 0,-5 24 71 0,0-34 58 16,7 15-22-16,-17-16 48 15,-5 9 22-15,-2 0 10 0,0-3 35 0,-52-20 11 16,23 23 2-16,-5 6 87 15,-1 3-101-15,-43-1-26 0,9 14-160 16,38 4 69-16,6 27-229 0,7-27-368 16,-4 59-1525-16,22-32 1191 0,0-1 375 15</inkml:trace>
  <inkml:trace contextRef="#ctx0" brushRef="#br0" timeOffset="61642.1768">10496 2917 2194 0,'0'0'75'0,"0"0"77"16,0 0 121-16,0 0 462 0,0 0-296 16,0 0 73-16,0 0-143 0,0 0-66 15,0 0 14-15,0 0-149 0,0 0 15 16,20 0-3-16,-20 0 46 0,24 0 41 0,-3 20 251 15,-21-20-289-15,22 33-8 16,-22-12-5-16,17 1 6 0,1 20 81 0,-13-19-237 16,1-3-43-16,3-5-23 15,-3-1 0-15,0-7 0 0,8-7 0 0,-3 0 0 16,1 0 0-16,5-31 0 0,-2 2 0 16,20-36 0-16,-17 31 0 0,0-10 0 15,-1 1-31-15,-4-1-30 0,-1 3-9 16,-7-24-63-16,1 36 111 15,-4-5 5-15,-2 19-2 0,0 6 10 0,0 4-4 16,0 5 13-16,0 23-38 0,0-23-96 16,0 45-135-16,0-19-230 0,0 33-1215 15,0-25 445-15,0-1-109 0,21-4 247 16,-21 1 236-16</inkml:trace>
  <inkml:trace contextRef="#ctx0" brushRef="#br0" timeOffset="61974.0029">10985 3001 1324 0,'0'0'133'0,"0"11"57"16,0-11 90-16,0 0 306 15,0 0-300-15,0 0-18 0,0 0 68 0,0 0 126 16,0 0 424-16,0 0-509 0,0 18-127 16,0-18 42-16,0 0 46 0,0 17-19 15,0 0 255-15,0 6-418 0,0-12-39 16,0-11-79-16,0 27 39 0,0 5-8 16,0-32-62-16,0 26-28 0,0-9 21 15,0 0-20-15,0 4-58 0,0 7-314 16,0-19-18-16,0 1-80 0,0-4-193 0,0-3-276 15,0-3-1429-15,0 0 1393 0,0-22 367 16</inkml:trace>
  <inkml:trace contextRef="#ctx0" brushRef="#br0" timeOffset="62441.4671">10961 3002 2764 0,'0'0'88'0,"-13"0"86"16,13 0 103-16,0 0 83 0,0 0 246 16,0 0-400-16,0 0-68 0,0 0-38 15,0 0-42-15,17-19-39 0,0 19 10 16,-17 0-24-16,17-17-109 0,-17 17 104 16,22-15-55-16,7 15 169 0,-19-7-115 0,5 7 14 15,-1 0-23-15,-1 0 2 0,-2 0 7 16,11 0-40-16,-15 0 49 0,0 0 9 15,-5 24 78-15,-1-24 36 0,-1 24-43 16,0-4-73-16,-21-20-67 0,21 31 75 16,-23-31-13-16,23 24 5 15,-24-7-29-15,4-5 27 0,20-2-18 0,-20-3 23 16,20 0-23-16,-9 7-4 0,-1-11 0 16,10 1 4-16,0-4-19 0,0 0-15 15,20 0-73-15,-1 0 67 0,-19 0 20 16,33 0-3-16,-17-16 28 0,1 16-45 15,-4 0 162-15,16 0-87 0,-17 0-43 16,-12 0 88-16,0 21 12 16,0-21-64-16,0 31 205 0,0-14-71 0,-33 19 245 15,-3-20-314-15,15 7-47 0,1 0-22 16,-1-6-20-16,-16 12 0 0,19-14-45 16,5-4-95-16,6 4-68 0,-1-10-110 0,0-4-269 15,-3 2-1100-15,11-3 620 0,0-28 201 16,0 28 266-16</inkml:trace>
  <inkml:trace contextRef="#ctx0" brushRef="#br0" timeOffset="62774.8692">11403 2995 2105 0,'0'0'81'0,"0"0"311"0,0 0-91 16,0 0 39-16,-17 19 32 0,17-19 27 15,0 0-11-15,-16 20 161 0,16 1-412 0,-12-7-3 16,12 1-10-16,-8-1-11 16,0 20 248-16,8-15-168 0,-7 1-40 0,3-3-42 15,1 4-36-15,-1 0-21 0,2 16-15 16,2-19-42-16,0 6 1 15,0-7 25-15,20-2-4 0,-1 7 14 0,-19-10-41 0,27-3-50 16,-12-9-68-16,1 0-96 16,-1 0-78-16,21 0-386 0,-23 0 212 0,1 0-127 15,-1-17-102-15,-5 17-129 16,9-17-709-16,-14 17 1004 0</inkml:trace>
  <inkml:trace contextRef="#ctx0" brushRef="#br0" timeOffset="63054.1569">11340 3231 2276 0,'0'0'99'0,"0"0"99"0,0-17 557 16,0 17-309-16,0 0 50 0,0 0-107 15,21 0-33-15,-21 0-81 0,49 0 188 16,-31 0-397-16,15 0-37 16,-19-16-40-16,-1 16-14 0,1 0-54 15,-3 0-65-15,7 0-338 0,-12-13 167 16,-1 13-132-16,-1 0-78 0,-2 0-51 16,-2 0-134-16,0 0-634 15,0 0 766-15,0 0 219 0</inkml:trace>
  <inkml:trace contextRef="#ctx0" brushRef="#br0" timeOffset="63254.6527">11363 3021 2650 0,'0'0'146'0,"0"0"263"0,0 14 74 16,19-14 127-16,2 0 320 0,-10 0-622 15,7 0-97-15,0 0-184 0,4 0-15 0,-1 0-77 16,19-16-187-16,-25 16-281 0,0 0-263 16,-5-17-352-16,-1 17-158 15</inkml:trace>
  <inkml:trace contextRef="#ctx0" brushRef="#br0" timeOffset="65989.6936">11843 2931 2365 0,'0'0'65'0,"0"0"236"0,0 0-57 16,0 0 41-16,0 0 41 0,0 0 68 15,0 0 12-15,0 0 179 0,0 0-406 16,22 0-62-16,-22 0 15 0,13 0 47 16,-13 0-5-16,40 0 214 0,-27 0-239 0,7 13-33 15,-5-13-42-15,8 0-57 0,19 0 3 16,-24 0-22-16,-2 12 56 0,-2-12-113 15,-1 0-101-15,-3 14-256 0,3-14-500 16,-11 0 183-16,0 0 4 0,0 0-408 16,-2 0 54-16</inkml:trace>
  <inkml:trace contextRef="#ctx0" brushRef="#br0" timeOffset="66240.9803">11906 3200 3344 0,'24'0'134'0,"-24"0"151"0,13 0 654 0,1 0-511 15,-14 0-56-15,16 29-92 0,-5-29-13 16,1 0-90-16,23 0-104 0,-16 0-97 15,-1 0-108-15,4 0-152 0,-6 0-199 16,18 0-1345-16,-21-17 638 16,5 17 98-16,-9 0 392 0</inkml:trace>
  <inkml:trace contextRef="#ctx0" brushRef="#br0" timeOffset="66641.4849">12450 2921 2068 0,'0'-21'37'16,"0"21"45"-16,0 0 54 0,0 0 234 0,0 0-138 16,0 0 61-16,0 0 27 15,0 17 724-15,0 5-798 0,-21-5-85 0,21 19 81 16,-19-14-134-16,19 4-4 0,0 1-6 15,-15 6 31-15,15 21-85 16,0-28-22-16,0-4-54 0,0-3-43 0,26-5 156 16,-9-4-83-16,24-9 88 0,-16 3-140 15,2-4-34-15,0 0-50 0,0-36-63 16,22-5-177-16,-29 17 171 16,-2-3-13-16,-6-7-19 0,-2 6-15 0,-5-4 36 15,-5-29-120-15,0 31 250 0,-31 3 36 16,13 5 37-16,18 3 70 0,-43 5 40 15,-13 6 352-15,29 8-151 0,2 0-27 16,-2 30-48-16,7-12-57 0,2 4-76 16,-6 27-17-16,24-24-198 0,0-2-210 15,0 3-292-15,0-4-330 0,48 9-1054 16,-27-23 1367-16</inkml:trace>
  <inkml:trace contextRef="#ctx0" brushRef="#br0" timeOffset="67009.3653">12937 3188 2758 0,'4'3'101'0,"-1"-1"64"0,2-1 111 15,-1 0 25-15,-2-1 355 0,-2 0-407 16,0 0-81-16,0 0-58 0,0 0 1 15,0 0-62-15,0 0 12 16,0 0-51-16,-20 0-106 0,20 0 81 16,-15 0 20-16,15 0-5 0,-14 0 227 15,1 0-228-15,13 0-9 0,-14-22-116 0,14 22 100 16,-7 0-50-16,7-14 46 0,0 14-1 16,0 0 22-16,0-14 1 0,0 14-6 15,19 0 18-15,-19 0 5 0,15 0 1 0,-15 0 19 16,0 0 0-16,16 0 20 0,-7 0 55 15,-9 0-84-15,0 18-5 0,11-18-88 16,-11 0 37-16,7 17-387 0,-7-17-9 16,0 0-258-16,0 0-148 15,0 0-57-15,0 0 114 16</inkml:trace>
  <inkml:trace contextRef="#ctx0" brushRef="#br0" timeOffset="67396.5367">13016 2822 3095 0,'0'0'149'0,"0"17"541"0,0-17-223 16,0 11-106-16,0-11-90 0,0 12-111 15,0-12-39-15,27 0 54 0,-14 0-142 16,4 0 1-16,-2 0-29 0,3 0-28 15,-3 0 28-15,15 0 40 0,-18 0 40 16,-2 0-85-16,-1 0-7 0,-3 0-4 0,0 0-53 16,-4 0 96-1,-2 0-23-15,0 0 81 0,0 0 30 0,0 18 14 0,0 4 143 16,-18-8-138-16,18-2 1 0,0 1-3 16,0 2-14-16,0 16 97 15,0-13-130-15,0 0-1 0,0-1 12 0,0 5-3 16,18 14 84-16,-3-18-150 0,-15-2-20 15,16-2-15-15,-16 2-12 0,16-5-32 16,0 4-265-16,-10-11 38 0,-1 1-140 16,-5-2-81-16,8 2-59 0,-8-5-973 15,4 0 736-15,-4 0-139 0,0 0 179 16,0-20 58-16,0 20 186 0</inkml:trace>
  <inkml:trace contextRef="#ctx0" brushRef="#br0" timeOffset="67590.5074">13031 3072 3712 0,'0'0'173'0,"0"0"137"15,0 0 727-15,27 0-532 0,-27 0-42 16,34 0-38-16,-13 0-11 0,3 0-156 0,25 0-149 16,-24 0-174-16,-2 0-105 15,-5 0-109-15,-2 0-253 0,15 0-982 16,-17 0 499-16,-5 0-199 0,2 0 99 15,3 0 259-15</inkml:trace>
  <inkml:trace contextRef="#ctx0" brushRef="#br0" timeOffset="67923.0014">13515 2908 4550 0,'-16'0'130'0,"16"0"-12"15,0 0 712-15,0 0-355 0,0 0 110 0,0 0-148 16,0 0-20-16,0 0 95 0,22 31-399 16,-22-31-89-16,16 27-24 15,-16-27 0-15,16 30 0 0,4 9 0 0,-20-19 0 16,16-4 0-16,-7 2 0 16,2-2 0-16,12 4 0 0,-15-15 0 15,0-1 0-15,5-4 0 0,-4 0 0 16,2 0 0-16,4-26 0 0,-3-4 0 0,-1 7 0 15,0-1 0-15,1-6 0 0,8-25 0 16,-9 26 0-16,-4 7 0 16,-1-2 0-16,-5 8 0 0,1 0 0 0,0 11 0 15,0-1 0-15,-2 6-13 0,0 0-213 16,0 0-211-16,0 31-1259 0,0 1 454 16,0-13-279-16,0 1 218 0,0 5 219 0</inkml:trace>
  <inkml:trace contextRef="#ctx0" brushRef="#br0" timeOffset="88178.8575">10997 3968 1630 0,'0'0'86'0,"0"0"34"16,0 0 71-16,0 0 10 0,0 0 7 15,0 0 345-15,0 0-221 0,0 0 50 16,0 0-14-16,0 0-28 0,0-9 96 16,0 9-280-16,0 0-26 0,0 0 32 15,0 0 11-15,0 0 78 0,19 0 266 16,-19 0-301-16,0 0 10 0,0 25-41 15,17-25-4-15,-5 71 198 16,-12-44-267-16,10 34 139 0,-1-29-162 16,-9 2-25-16,0-2-78 0,0-5 22 15,8 30-100-15,-8-37-42 0,0-4-95 16,0-1-129-16,0-3-191 0,0-5-98 16,-17-2-1279-16,17-5 834 0,0 0-61 15,0 0 360-15,0-29 167 0</inkml:trace>
  <inkml:trace contextRef="#ctx0" brushRef="#br0" timeOffset="88535.2126">10875 3851 2094 0,'0'0'22'0,"0"0"151"16,0 0 78-16,-18 0 170 0,18 0 48 16,0 0 130-16,0 0 361 0,0 0-498 15,0 22-112-15,25-22-6 0,-8 0 3 16,4 0-77-16,37 0 42 0,-26 0-213 15,8 0-70-15,4 0-17 0,4 0-11 16,44-18-40-16,-50 18 25 0,-6 0-15 0,-5 0-30 16,-8 0-43-16,-9 0-97 15,-10 0-1037-15,-27 0-375 0,-21 0 434 16,20 15-42-16,-6-15 406 0</inkml:trace>
  <inkml:trace contextRef="#ctx0" brushRef="#br0" timeOffset="88946.1174">11288 4188 1501 0,'0'0'121'0,"0"0"89"16,0 0 82-1,0 0 91-15,0 0-5 0,0 0 614 0,0 0-492 0,0 0-47 16,0 0-141-16,21 0 8 15,-21-19 320-15,28 19-328 0,-28 0-40 0,36 0-67 16,-18 0-18-16,3 0-40 16,28 0 49-16,-26 0-148 0,3 0-34 15,2 0-57-15,-6 0-12 0,9 0-187 16,-20 0-44-16,-1 0-134 0,-7 0-70 0,-2 0-180 16,-1 0-128-16,-20 0-1123 0,-1 16-265 15</inkml:trace>
  <inkml:trace contextRef="#ctx0" brushRef="#br0" timeOffset="89100.9215">11318 4303 3006 0,'27'0'165'0,"-6"5"125"15,-1-5 93-15,37 1 295 0,-28-1-520 16,0 0-99-16,-1 0-94 15,-5 0-90-15,-2 0-294 0,9 0-1199 16,-21 0 587-16,-3 0 251 0</inkml:trace>
  <inkml:trace contextRef="#ctx0" brushRef="#br0" timeOffset="89665.7785">11850 4062 3156 0,'3'0'119'0,"3"0"87"15,-4 0 435-15,-2 0-331 16,0 0 10-16,0 0-71 0,0 0 32 0,0 0 97 16,0 0-204-16,0-17-94 0,0 17-56 15,0 0 39-15,0 0-57 0,0 0-1 16,0 0 26-16,0-18-36 0,0 18-6 15,0 0 13-15,0-19-38 0,0 4 28 16,0 15-16-16,0 0-6 0,20 0-2 16,-20-12-6-16,31 12-40 0,-17 0-36 15,-1-10 95-15,-1 10 8 0,-3 0-5 16,4 0 100-16,-6 0-160 0,-3 0 92 16,-4 29-16-16,0-29 15 0,0 21 37 15,0 11 30-15,0-12-26 0,-18 0 43 16,18 4 38-16,-27-7-36 0,0 31 103 0,27-23-167 15,-29 0 6-15,16-4-9 0,-1 1-12 16,1-5-27-16,-4 12 17 0,7-16-18 16,1-5-10-16,2 0-11 0,-2-3-14 15,-2-4-126-15,9-1 45 0,2 0-49 16,0 0 29-16,0-22-14 0,0 22 64 16,22-18 8-16,-22-2 176 15,16 20-96-15,-16-12 49 0,16 12-98 0,-1-13 51 16,-15 13 57-16,15 0 159 15,-5 0-93-15,-1 0 23 0,2 0-10 0,15 42 23 16,-16-42-111-16,5 23-25 0,-1-23-33 16,2 20-23-16,7-2-262 0,-15-18-4 15,4 6-66-15,1-6-195 0,1 0-188 16,-3 0-129-16,12 0-962 0,-13-24 1158 0,7 24 249 16</inkml:trace>
  <inkml:trace contextRef="#ctx0" brushRef="#br0" timeOffset="90017.2154">12272 3996 3229 0,'2'0'128'0,"0"0"531"0,-2 0-194 16,0 0-61-16,0 0-97 0,0 21-9 16,0-21 168-16,0 0-306 0,0 25-76 15,0-25-47-15,-26 25-22 0,26-25-12 16,0 24-5-16,0-2-16 15,0-10-10-15,0-3-8 0,0 0-4 0,0 11 9 16,26-12 7-16,-26 1 15 0,19 0-15 16,-19-2 15-16,29 0 13 0,2 4-111 15,-18-7 112-15,1 2-20 0,-1-2 134 16,-3-1-106-16,5 7 36 16,-15-8-42-16,5 5 45 0,-5 0 13 0,0 2 18 15,0-1 22-15,-22 11 81 0,22-8-107 0,-32 2-26 16,12-2 11-16,-1-2-25 15,-29 9-6-15,22-8-38 0,2-4-1 0,2-2-18 16,4-1-58-16,0-3-41 16,-20 0-714-16,28-26-82 0,12 4 228 15,0 22-126-15,0-30-164 0,0 16 27 16,28-2 247-16</inkml:trace>
  <inkml:trace contextRef="#ctx0" brushRef="#br0" timeOffset="90300.4491">12256 3945 1451 0,'0'0'143'0,"0"0"91"0,0 0 75 16,0 0 153-16,0 0 334 0,22 0-372 0,-22 0-53 16,25 0-24-16,-11 0-72 0,2 0-99 15,22 0-89-15,-18 0-112 0,-2 0-72 16,0 0-151-16,-4 0-261 0,5 0-974 16,-9 0 609-16,-1 0 119 15,-5 0 170-15</inkml:trace>
  <inkml:trace contextRef="#ctx0" brushRef="#br0" timeOffset="90701.4959">12715 3877 1022 0,'0'0'312'0,"0"0"-27"0,0 0 64 0,0 0-38 16,0 0-9-16,-18 0 31 0,18 18 316 16,-16-18-308-16,16 18-43 0,-13-18-5 15,13 18-14-15,-7 4 56 0,-2-11-198 0,9 1-50 16,0-1-22 0,0-3-25-16,0-8-67 0,0 22 4 0,0-17 16 15,0 1 3-15,23 3-97 0,-23-4 52 0,20-5-43 16,4 0-203-16,-24 0 47 15,21-25-59-15,-12 25-9 0,1-25-23 16,0 0-207-16,-10 25 358 0,0-20 57 16,0 8 42-16,-21-2 31 0,21 2 32 0,-26-10 2 15,-6 15 51-15,32 7 14 0,-25-7 26 16,25 7 54-16,-17 0-49 16,0 22 31-16,17-22-115 0,0 26-39 0,0-26-97 15,0 25-220-15,23-10-824 0,9 5 586 16,-8-20 223-16</inkml:trace>
  <inkml:trace contextRef="#ctx0" brushRef="#br0" timeOffset="91059.8156">13165 3882 3228 0,'0'0'195'0,"0"0"166"0,0 0 584 15,0 0-613-15,0 0-126 0,0 0-46 16,0 0-7-16,0 0 78 0,0 0-172 16,0 14-12-16,19-14-2 0,-19 0-39 15,0 0 49-15,16 11-62 0,-16-11 6 0,0 0-4 16,0 0 1-16,0 0 13 16,0 22-104-16,0-22 92 0,0 0-12 15,0 0 86-15,0-20-73 0,-22 20 0 0,-1-17-6 16,8 17 36-1,-4 0 39-15,2 0 50 0,-3 0 47 0,-19 24 224 0,17-24-210 16,1 32-17-16,2-9-8 0,0 2-17 16,8 4 1-16,-1 37 54 0,12-33-123 15,0 3-47-15,25-1-51 0,0-4 21 0,43 22-144 16,-27-29-4-16,8-6-83 16,5-2-164-16,0-7-152 0,-3-1-416 0,41-5-1836 15,-49-3 1511-15,-12-27 518 16</inkml:trace>
  <inkml:trace contextRef="#ctx0" brushRef="#br0" timeOffset="139528.0928">16364 1002 1468 0,'0'0'255'0,"0"-18"-71"16,0 18 49-16,0 0 5 0,0 0 13 16,0 0 521-16,0 0-307 0,0 0-39 0,0 0-59 15,0 0-60-15,0-27-70 16,0 27 140-16,0 0-167 0,0-14-15 0,0 14 11 16,0 0-19-16,0 28 142 0,18-28-198 15,-18 24 11-15,0-4-12 0,18 4 0 16,-18 13 2-16,12 38 12 0,-12-30-113 15,0 7-28-15,0-2-1 16,0 0-13-16,0 28-84 0,0-40 17 0,0-1-58 16,-18 0-32-16,18-19-262 0,0-1-103 15,0 11-1024-15,0-16 640 0,0-12-224 16,0 0 86-16,0-28 272 0</inkml:trace>
  <inkml:trace contextRef="#ctx0" brushRef="#br0" timeOffset="140068.2065">16298 1015 2535 0,'0'-9'42'16,"0"1"11"-16,0-2 37 0,0 6 62 15,0-23 344-15,-19 18-275 0,19 1 10 16,0-6-146-16,0 3 64 0,0 1-36 16,23-18-65-16,-23 16-51 0,24-2-2 15,-8-1-1-15,22 4-17 0,6-11-19 16,-23 16 103-16,4-1-75 0,18-3-7 16,-20 6-73-16,-4-8 184 0,6 12-95 15,-7 0 25-15,-13 24-21 16,-3-24 20-16,-2 37-89 0,0 5 136 15,0-15-31-15,-21-5 3 0,21 7-1 16,0-1-6-16,-21 0-8 0,-1 18-1 16,11-20-13-16,-1-2-11 0,-3 5-1 15,0-7 37-15,2-1-21 0,-13 19-8 0,14-23-26 16,2 0 40-16,1-1-10 0,3-3-9 16,-6 8-39-16,8-13 26 0,3 0-18 15,0-4 17-15,1 0-24 0,0-1 26 16,0 3 144-16,19-5-110 0,-19 0-53 15,0 8-28-15,21-7 60 0,-21 3 19 16,19 15-28-16,-1-8 131 0,-18 1 14 16,16 8 147-16,-8-9-127 0,12 36 38 15,-12-26-181-15,1-3 15 0,-2 5-4 16,1-3-20-16,-1-8-21 16,10 21-94-16,-10-19 24 0,1-1-83 0,1-2-126 15,-2-5-278-15,7 8-1026 0,-6-15 727 16,-1 0 142-16,0 0 223 0</inkml:trace>
  <inkml:trace contextRef="#ctx0" brushRef="#br0" timeOffset="140308.9685">16786 1305 3931 0,'0'0'111'0,"0"22"341"15,0-22 65-15,0 0-239 0,0 25-160 16,0-25 34-16,0 21-13 16,25-21-9-16,-8 46-194 0,-17-31 76 15,17 2 1-15,-17-1-9 0,20 2 166 0,-11 10-428 16,-3-15 63-16,-6-9-38 16,0 5-82-16,5-3-135 0,-5-1-168 0,1-3-943 15,-1-2 787-15,0 0 91 0,0 0 197 16</inkml:trace>
  <inkml:trace contextRef="#ctx0" brushRef="#br0" timeOffset="140780.8476">16823 1218 3259 0,'-15'0'79'15,"15"0"33"-15,0 0 43 0,-15 0 67 16,15 0 99-16,0 0-185 0,0 0-93 15,0 0-41-15,21 0 26 0,7-20-27 16,-28 20-32-16,33-15 24 0,-16 15-12 16,2 0-18-16,-2 0 84 0,15 0-129 15,-19 0 82-15,-4 0-34 0,0 0 25 16,-2 0 7-16,-3 0 151 0,-4 0-130 16,0 23-14-16,0-23-121 0,0 22 129 15,-24-7 1-15,5 11 11 0,19-11-14 16,-25-1-4-16,25-2 0 0,-24 4-4 0,24-5 18 15,-30 11-21-15,20-13 0 0,1-1-18 16,3-4 41-16,0 1-38 0,-1 5-38 16,7-10-3-16,0 0 16 0,22 0-33 15,-22 0 44-15,22 0-1 0,5 0-49 16,-27 0 70-16,26 0 15 0,-26 0 6 16,17 0 93-16,-5 0-61 0,2 0 54 15,-14 15-30-15,10-15 15 0,-10 16 8 16,0-16 168-16,0 15-24 0,0-5-136 15,-23 2-96-15,23 5 66 0,-24-3-9 0,4-2-26 16,-15 14-23-16,17-14-23 16,0-1 4-16,0-2 4 0,4-4 40 15,-13-3-129-15,16-2-93 0,5 0-240 16,1 0-176-16,5 0-197 0,0-25-159 0,0 2-624 16</inkml:trace>
  <inkml:trace contextRef="#ctx0" brushRef="#br0" timeOffset="141063.2324">17208 1234 1663 0,'0'0'173'0,"0"0"67"15,0 0 93-15,0 0 108 0,0 0 264 0,14 0-374 16,-14 0-49-16,0 0 22 16,18 0-105-16,-5 0-48 0,17 0-120 0,-12 0-66 15,2 0-92-15,-2 0 114 16,1 0-38-16,14 0-136 0,-22 0-176 16,-1 0-116-16,-2 0-47 0,-2 0-110 15,-4 0-34-15,-2 15-510 0,0-15 821 0</inkml:trace>
  <inkml:trace contextRef="#ctx0" brushRef="#br0" timeOffset="141225.9263">17186 1405 3090 0,'22'0'98'0,"2"8"510"0,-24-8-122 15,33 0-85-15,-15 1-98 16,2-1-185-16,2 0-8 0,17 5-297 15,-18-5-278-15,-6 0-306 0,2 0-266 16,-1 0-112-16</inkml:trace>
  <inkml:trace contextRef="#ctx0" brushRef="#br0" timeOffset="141512.8303">17746 987 3638 0,'0'0'329'15,"0"0"-21"-15,23 0 158 0,-23 0-123 16,22 0 360-16,-2 19-360 0,-11-19 201 16,3 21-230-16,0-4-41 0,-5-1-72 15,11 33 77-15,-14-23-214 0,-1 3-14 16,0 2-64-16,0 5 26 0,2 38 1 15,-5-40-15-15,0 3-5 16,0-4-37-16,0-4-64 0,0 0-69 0,0 8-367 16,0-22 107-16,0-4-77 0,0-3-182 15,0-5-269-15,0-1-1320 0,0-2 1275 16,0 0 351-16</inkml:trace>
  <inkml:trace contextRef="#ctx0" brushRef="#br0" timeOffset="141995.261">17771 967 3111 0,'-5'-3'37'0,"0"3"41"16,0 0 95-16,-4 0 395 0,0 0-238 16,3-21-50-16,4 21-147 15,2-17 8-15,0-6-86 0,22 23 106 0,-22-16-148 16,26 16 136-16,-26-18-144 0,28 18-28 15,-12-14-55-15,16 7 73 0,-11 1-33 16,1-1-5-16,0-7 42 16,21 12-9-16,-25-7 48 0,-1 9-38 15,-2 0-5-15,-3 0 9 0,4 50 21 0,-12-50-17 16,-2 29 5-16,2-4-9 0,-4-1-3 16,0-5 70-16,0 22-24 0,-26-17-27 15,26-2-54-15,-27-2-32 0,9 1-15 16,-16 15 109-16,16-16 118 0,-2 1 70 15,1-6-207-15,4 2-16 0,0-2 22 16,-13 2-127-16,20-8 121 0,8-1-68 0,-3-5 55 16,3 1-5-16,0 1-17 0,0 1 20 15,32-5 5-15,-32-1 4 0,26 0-3 16,-9 0-4-16,16 0 13 0,-21 0 0 16,5 0-136-16,-3 23 159 0,-2-23 42 15,9 37 314-15,-12-22-261 0,0 0-49 0,-1 2-21 16,1-17-14-16,-1 19-39 15,10 5-238-15,-11-15 48 0,4 1-83 16,-4-3-248-16,4-1-27 0,5 8-1271 16,-7-14 878-16,0 0 233 0,0 0 256 15</inkml:trace>
  <inkml:trace contextRef="#ctx0" brushRef="#br0" timeOffset="142196.7705">18234 1252 3866 0,'0'0'407'16,"0"0"-84"-16,0 0 175 0,0 23-23 16,0-23 44-16,0 14-81 15,0-14 3-15,0 0-374 0,0 31-10 0,0-31 6 16,0 25-70-16,13 6-83 0,-13-31-6 16,0 33-184-16,14-21-160 0,-14 1-183 15,10-13-345-15,1 17-1088 0,-3-10 980 16,0-7 334-16,1 6 259 0</inkml:trace>
  <inkml:trace contextRef="#ctx0" brushRef="#br0" timeOffset="142491.829">18627 696 1932 0,'4'-10'166'16,"-1"4"42"-16,-2-7 546 0,0 10-372 16,-1 3 149-16,0 0-51 0,0 0 200 15,0 28-398-15,0-28-16 0,0 35 42 16,0-15 144-16,-17 55-3 0,17-26-343 16,-17 9-41-16,5 11-46 0,-1 1-10 15,-23 90-2-15,18-87 0 0,1-1-7 16,-5-4-13-16,13-7-130 0,-5-8 24 15,-1 30-431-15,9-50 279 0,1-6-265 16,1-8-179-16,4-5-241 0,-5-6-1272 16,5-8 1393-16,0 0 355 0</inkml:trace>
  <inkml:trace contextRef="#ctx0" brushRef="#br0" timeOffset="142813.5072">18841 736 1591 0,'2'0'207'0,"0"0"-1"0,1 0 514 15,-1 0-374-15,-2 0 123 0,1 0 40 16,1 19 399-16,-2 16-542 0,0-12 6 15,0 12 16-15,0-1 31 16,-22 46 281-16,22-34-452 0,-16 5-47 0,16-1 0 16,-25 7-40-16,11-2-60 0,-11 58-23 15,-5-4-78-15,4-9 0 16,17-59 0-16,0 0-56 0,3 0-74 16,1-5-117-16,0 22-728 0,5-43 297 0,0 6-293 15,0-4-191-15,0-4-235 16,22-13 157-16</inkml:trace>
  <inkml:trace contextRef="#ctx0" brushRef="#br0" timeOffset="143228.5308">19153 928 1144 0,'0'0'87'0,"0"-14"95"0,0 14 101 16,0 0 71-16,0 0 25 0,0 0 393 15,0 0-328-15,0 0 67 0,0 0-86 0,0 0-188 16,0 0 68-16,0 19 203 16,19 25 216-16,-19 29-185 15,16-18-320-15,-16-17-110 16,0 8-57-16,8-9 42 0,-8 11-21 0,0 1 1 16,0 47 131-16,-23-50-221 0,23-5-50 15,0-16-157-15,-18 13 50 0,18 5-459 16,0-25 152-16,0-9-128 0,0-4-249 0,0-5-106 15,0 0-162-15,0-25-731 16,0 25 1335-16</inkml:trace>
  <inkml:trace contextRef="#ctx0" brushRef="#br0" timeOffset="143709.9139">19120 892 3851 0,'0'-5'289'15,"0"5"-8"-15,0 0 60 0,0 0-91 16,0 0-38-16,0-24-87 0,0 24 56 0,27-15-86 16,-27 15-56-16,32-17-22 0,-10 17-9 15,20 0-58-15,-22-18-41 16,2 18 166-16,-1 0-91 0,0 0 9 0,12-21-15 16,-22 21 29-16,2 0-17 0,-2 22 4 15,0-22-12-15,6 25-48 16,-13 1 64-16,4-2 22 0,-6-24-9 0,0 19 37 15,-2 6-43-15,0-16 17 16,0 4 21-16,0 3-42 0,-25 1 98 0,25 5-55 16,-22 14 73-16,22-15-96 0,-20-3 17 15,9 2-21-15,-2-2 62 0,-13 14-32 16,13-14-12-16,2-7-26 0,0 4 62 16,1 0 4-16,1-1-14 0,-4 11-5 15,9-15-56-15,2-1-3 0,0 4 11 0,2-6 14 16,0 4-13-16,0-6-6 15,21 4-18-15,-21-3 22 0,0-1-19 0,20 2-23 16,-5 7 40-16,-15-9 14 16,15 4-8-16,-15-1 36 0,18 4 18 15,-1 24 214-15,-10-21-214 0,0 4 8 0,1 3 19 16,0-5-117-16,-3 1 58 0,8 24-84 16,-8-42 13-16,1 12-56 0,0-4-79 15,-2 0-122-15,8-2-555 0,-4-6 262 16,0 0-164-16,1 0-124 0,-1 0-165 15,0 0 108-15,13-19-175 0</inkml:trace>
  <inkml:trace contextRef="#ctx0" brushRef="#br0" timeOffset="144225.9923">19639 1303 2597 0,'0'-2'91'0,"0"2"108"0,-21-7 110 16,21 7 167-16,-16 0 420 0,16 0-557 16,-14 0-133-16,14 0-71 0,-11 0-3 15,11 20-15-15,-7-20 103 0,7 0-133 0,-5 0-16 16,5 0-22-16,0 0 14 0,0 0-9 16,0 0-48-16,0 0-4 0,0 0-112 15,0-16-36-15,22 16 89 0,-3-21 52 16,-19 8 89-16,24 13-164 0,-11-16 4 15,3 6 13-15,15-5-33 0,-17 6 87 16,-4 9-40-16,4-8 45 0,-2 8-4 16,-1 0 8-16,1 29-1 0,-7-29 15 15,-2 20 0-15,0-20 9 0,-2 26-7 16,-1 2-8-16,0-12 40 16,-20-2 26-16,20 3-12 0,-19 0 7 0,19 2-35 15,-40 17-5-15,24-16 14 0,2-1-40 16,-3-16 27-16,2 14-13 0,-15 15 38 0,16-28-52 15,1 5-7-15,8-2-22 0,-2-7 60 16,-3 0-45-16,5 0-56 0,5 0-28 16,0 0 3-16,0 0 34 0,0 0 16 15,0 0 64-15,0 0-1 0,22 0-7 16,-22-18 36-16,24 18 33 0,-8 0 94 16,24 0 242-16,-21 0-223 0,3 0-65 0,-3 25-10 15,3-25 48-15,16 23-105 0,-21-3-80 16,-2-7-163-16,2-2-126 15,-5 1-178-15,3-3-283 0,4-9-1617 16,-10 8 1120-16,-1-8 293 0</inkml:trace>
  <inkml:trace contextRef="#ctx0" brushRef="#br0" timeOffset="145054.4407">16242 2827 2864 0,'-1'-8'70'0,"1"-3"465"0,-2 6 3 16,1-2-87-16,1 7-58 0,0 0 13 0,0 0 176 15,0 0-255-15,20 22-62 16,-20-22-14-16,23 26-21 0,-23-3-24 0,37 32 145 16,-22-22-171-16,-3 1-1 0,-2 2-18 15,1 2-43-15,6 19-34 0,-7-35-84 16,-1-1 0-16,0-10 0 0,-1-5 0 16,5-3 0-16,9-3 0 0,-11-39 0 15,2 15 0-15,-3-12 0 0,3 2 0 16,0-49 0-16,-9 33 0 0,-4-1-13 15,0 4-2-15,0-1-7 16,0 8-35-16,-26-35-27 0,26 39 51 0,-23 19 33 16,23 3-1-16,0 12-2 0,0 2 2 15,0 27-4-15,0-6-23 0,0 10-79 16,17-1-95-16,-17 5-141 0,22 39-894 16,2-37 290-16,-10-1-189 0,1 0-101 15,6-4 0-15,-3-1 396 0</inkml:trace>
  <inkml:trace contextRef="#ctx0" brushRef="#br0" timeOffset="145309.2636">16701 2917 3922 0,'0'-4'350'0,"0"4"-81"15,0 0 76-15,0 0-32 0,0 0 8 16,0 0 18-16,20 21 245 0,4-2-373 15,-5-4-48-15,-5 2-92 0,-2 2 13 16,12 29 0-16,-12-23-75 0,-3 1 5 16,-2 2-1-16,-7-3-11 15,5 2 57-15,1 3-115 0,-4-12-72 0,0-11-58 16,0 5-123-16,-1-3-113 0,-1-1-686 16,0-8 314-16,0 0-83 0,0 0-154 15,0 0 51-15,-18-30 309 0</inkml:trace>
  <inkml:trace contextRef="#ctx0" brushRef="#br0" timeOffset="145753.5747">16761 2887 3633 0,'0'0'210'0,"0"0"103"16,0-2 83-16,0-4-69 0,0 5-96 15,0-4-68-15,0 0-120 0,0 0-18 0,33-2-16 16,-14 7 120-16,25-6-123 0,-22 2-13 15,1 0-72-15,-3 4 57 16,-1 0-1-16,-3 0 11 0,7 0-19 16,-14 0 43-16,-3 0-23 0,-6 26 12 15,0-26 5-15,0 22 11 0,0 5-10 16,-20-15 13-16,20 5-30 0,-22-3 26 16,22 0 22-16,-23 9 14 0,0-11-59 0,11 0 20 15,12-2-20-15,-18-10 8 0,18 13-65 16,-8-11 52-16,8-1 10 0,0-1 129 15,0 0-130-15,19 0 14 0,-1 0-92 16,-18 0 67-16,23-14 13 0,-7 14-8 16,0 0-2-16,18 0-21 0,-18 0 47 15,0 0 1-15,0 0 48 0,-3 0-3 0,-4 22 16 16,-2 2 197-16,-3-10-95 0,-4 2 13 16,0 0-5-16,0 1-45 0,-25 17 76 15,-4-15-202-15,12-4 29 0,1 2-24 16,-2-2-40-16,-1 6 70 0,-14 4-87 15,17-17 10-15,1-7-116 0,1 1-95 16,4-2-118-16,-7 0-657 0,12-31 214 16,1 13-119-16,3 2-206 0,1-4 86 15,0-3 349-15</inkml:trace>
  <inkml:trace contextRef="#ctx0" brushRef="#br0" timeOffset="146013.1113">17213 2905 3239 0,'0'0'173'0,"18"0"113"0,-18 0 83 16,0 0 103-16,14 0 88 0,-14 0-355 0,0 0-76 16,9 0 127-16,-9 26 25 15,8-26 9-15,-8 54 135 0,0-32-289 16,0 4-45-16,0 1-31 0,0 0-18 0,0 20-19 15,0-26-31-15,0 2-20 16,0-4-48-16,0-4-67 0,0-5-96 0,0 6-520 16,0-8 232-16,0-8-196 0,0 0-102 15,0 0-239-15,0-22-727 0,0 22 1247 16</inkml:trace>
  <inkml:trace contextRef="#ctx0" brushRef="#br0" timeOffset="146494.1881">17193 2893 3097 0,'-8'0'95'15,"-4"0"416"-15,10 0-101 0,-1 12-65 0,-1-12-90 16,4 0-15-16,0 0-132 0,0 0-2 16,27 0-106-16,-27 0-12 0,25 0 11 15,-25 0-12-15,47-17 23 0,-32 17-19 16,2 0-82-16,-4 0 38 0,4 0 40 15,-5 0 5-15,11 0 115 0,-15 0-86 16,-3 0-21-16,-1 0-46 0,-3 0 68 16,-1 0-22-16,0 20 34 0,0 0-33 15,0-20 3-15,-21 18 1 0,21-18-4 16,-16 22 28-16,2-2-24 0,14-8-9 16,-14-2 7-16,14-1-72 0,-11 0 60 15,11 13-47-15,-5-17 43 0,5-3-88 0,0-1-49 16,0-1 11-16,20 0-74 15,2 0 137-15,-22 0 70 0,30 0 5 16,-14 0 20-16,14 0 80 0,-3 0 1 16,-17 0 54-16,5 0-23 0,-15 0-67 15,10 0-99-15,-10 0 83 0,0 21 15 16,2-21 24-16,-2 24-38 0,0-24-19 16,0 24 5-16,0-5-4 0,-25-6 0 15,1 11 16-15,9-12-12 0,-5 2-16 0,0-6-10 16,-1 2 4-16,-23-2-107 15,23-1 75-15,-1-3-8 0,2-4 56 16,2 0-247-16,3 0-217 0,-6 0-1092 16,12-18 576-16,9 18 68 0,0-28 316 0</inkml:trace>
  <inkml:trace contextRef="#ctx0" brushRef="#br0" timeOffset="146737.8289">17687 2917 3434 0,'17'0'375'0,"-17"0"-99"16,15 0 119-16,-15 0-125 0,20 0-76 15,-7 0-73-15,20 0-152 0,-15-20 34 16,3 20 34-16,1 0 72 0,-2 0-223 15,19-18-446-15,-23 18 35 16,-4 0-22-16,-2 0-35 0,-3 0-68 0,-1 0-26 16,-6 0-438-16</inkml:trace>
  <inkml:trace contextRef="#ctx0" brushRef="#br0" timeOffset="146895.7005">17704 3124 3358 0,'53'6'511'0,"-21"-2"-157"16,3-4-55-16,1 0-106 0,-4 0-153 15,24 0-560-15,-33 0-215 0,-4 0-349 16,-4 0 102-16,-8 0 152 0</inkml:trace>
  <inkml:trace contextRef="#ctx0" brushRef="#br0" timeOffset="147543.2102">18272 2711 2435 0,'16'-2'89'0,"-16"-1"146"0,19 2 663 16,-2 1-381-16,-17 0-65 0,17 0-65 15,-7 0-98-15,0 0-3 0,12 20 300 16,-10 3-293-16,1-4-21 0,1 5-55 16,-1 8-11-16,14 33 100 15,-14-36-188-15,-4 2-11 0,4-2-51 0,-2-4 30 16,10 14 40-16,-1-20-93 16,7-15-34-16,-17-4 19 0,2-23-25 0,-2 5 59 15,-1 18-75-15,1-40 101 0,9-24-150 16,-12 32 44-16,-3-9-59 15,-4 1 25-15,0 0-1 0,0-49 4 16,0 58 42-16,0-1 16 0,-25 7-27 0,25 9 22 16,0 4-9-16,0 3-53 0,-13 9 7 15,13 0-43-15,0 31-52 0,0-31-101 16,0 56-618-16,0-30 237 0,0 1-267 16,22 6-87-16,-22-5-223 0,18-1 115 15</inkml:trace>
  <inkml:trace contextRef="#ctx0" brushRef="#br0" timeOffset="147809.0637">18954 2813 2793 0,'4'-14'101'16,"0"6"107"-16,-1-4 452 0,-3 6-287 15,0 2-39-15,0 4-46 0,-26 0-9 16,8 0 73-16,18 0-183 0,-19 0-27 15,-3 24 169-15,0-4-355 0,13-20 69 16,-1 29 18-16,2-12-21 0,-2 15 92 16,10-13-123-1,0 2-81-15,0-6 67 0,23 2-54 0,11 9-146 16,-12-11-63-16,3-7-112 0,-1-4-183 0,4-4-213 16,-3 0-123-16,28 0-790 0,-26-25 1116 15,-1 25 277-15</inkml:trace>
  <inkml:trace contextRef="#ctx0" brushRef="#br0" timeOffset="148007.4357">19216 2830 2188 0,'0'-5'126'15,"0"1"436"-15,-19 1 724 16,-2 3-630-16,21 0-401 0,-15 0 0 16,15 0-106-16,-14 28 264 0,-1-8-308 15,15-20 14-15,-13 22-44 0,8-5 7 16,-1 4-22-16,2 3 35 0,4-4-93 15,0-2-11-15,0 3-85 0,0-3-59 16,51 7-368-16,-28-10 222 0,2-4-135 16,4-8-220-16,2 0-254 0,3-3-277 15,34 0-524-15</inkml:trace>
  <inkml:trace contextRef="#ctx0" brushRef="#br0" timeOffset="148279.206">19702 2542 2856 0,'-8'-5'176'0,"8"1"112"16,0-2 125-16,0 5 49 0,0 1-46 0,0 0 268 15,23 24-375-15,-23-24 52 16,27 28-14-16,-27-6-3 0,27 29 119 15,-6-20-315-15,-21 3-39 0,17 0-43 16,-17 4-32-16,0-1-26 0,8 35-61 16,-8-38 7-16,0-2-57 0,0-3-130 15,3-8-48-15,1 16-716 0,-1-27 387 16,-1-3-273-16,2-3-80 0,2-4-190 0,0 0 123 16</inkml:trace>
  <inkml:trace contextRef="#ctx0" brushRef="#br0" timeOffset="148729.8087">19704 2508 3082 0,'-6'-6'178'16,"0"2"43"-16,-7-6 552 0,9 3-483 16,4 2-8-16,-2-4-28 0,2 2-131 15,0-18-75-15,22 25-123 0,-22-12 67 16,27 2 8-16,-12-4 104 0,3 4-107 15,21-2 23-15,-16 4-81 0,-3-8 60 16,2 14-7-16,-4-4-5 0,14 6 7 16,-20 0 26-16,0 18-3 0,-7-18 36 15,-1 29 56-15,1-10 21 0,-2 25 267 16,-2-17-206-16,-1 0 4 0,0-2-53 16,0 0-8-16,0 1-21 0,0 35 141 15,0-30-147-15,0-16-39 0,-24-2-107 16,24-4 52-16,-19 2-2 0,19 1 5 15,-38 6 115-15,23-9-134 0,3-3-18 16,0-6-41-16,3 6 52 0,-2-2 3 16,6-3-9-16,3-1-15 0,2 0-11 15,0 0 3-15,0 0 9 0,22 0 17 16,0 0 14-16,-6 0 2 0,0 18 0 16,0-18 2-16,16 20-16 0,-15 5 10 15,-1-12 22-15,-1 3-29 0,-3 2 18 16,0-2-91-16,9 11-324 0,-12-22 12 15,0 4-31-15,0-4-226 0,0-5-131 0,10 0-1279 16,-9 0 1088-16,-2-19 269 0</inkml:trace>
  <inkml:trace contextRef="#ctx0" brushRef="#br0" timeOffset="148935.6213">20241 2673 3296 0,'7'0'193'0,"-3"0"188"16,-1 0 179-16,2 19 87 0,2-19-18 16,5 17 369-16,-9 14-612 0,4-12-128 15,1 4-129-15,0-3-30 0,2 26-33 16,-7-23-44-16,0 3-116 0,2-1-111 16,0-1-207-16,-3-7-231 0,2 26-1254 15,-3-25 597-15,3 0 23 0,-2-8 308 16</inkml:trace>
  <inkml:trace contextRef="#ctx0" brushRef="#br0" timeOffset="149616.9752">18617 3269 756 0,'0'0'100'16,"0"0"137"-16,0 0 96 0,0 0 112 15,0 0 378-15,0 0-392 0,0 0 22 16,0 0 35-16,-16 18-26 0,16-18-86 16,0 0 133-16,0 0-310 0,-12 10 110 15,12-10 2-15,0 0 1 0,0 0 221 16,30 0-399-16,-13 23-22 0,8-23-52 0,5 0 72 15,13 0-7 1,69 0 97-16,-39 0-179 0,19 0-18 0,16 0-40 16,14 0 38-16,153 0-7 0,-128 0-12 15,11 0-3-15,6 0-7 0,-9 0-9 16,-6 0-40-16,105 0-152 0,-147 0 72 16,-14 0 9-16,-20 0 18 0,-23 0 12 0,11 0-19 15,-49 0 93-15,-8 0 16 0,-4 0 7 16,0 0-9-16,-35 0 6 0,-5-15 17 15,18 15 19-15,-1 0-113 0,4 0-159 16,4 0-223-16,2 0-1234 0,-3 0 511 16,16 0-140-16,-11 0 265 0</inkml:trace>
  <inkml:trace contextRef="#ctx0" brushRef="#br0" timeOffset="150228.6699">18689 3720 408 0,'4'0'1'0,"-1"0"8"16,1 0-4-16,1 0 42 0,1 0 195 15,3 0-71-15,-7 0 161 0,1 0 33 16,0 0 27-16,0 0 94 0,7 0 299 15,-8 0-334-15,2 0-4 0,-2 0-66 0,2 0 12 16,-1 0-30-16,2 0 459 16,-3 0-447-16,0 0-28 0,1 15-41 15,0-15-11-15,3 43 229 0,-4-21-379 0,0 0-64 16,-2 6-77-16,2 7 10 0,0 1-14 16,-2 45 0-1,0-47 0-15,0 7 0 0,0-2 0 0,0-5 0 0,0 22-113 16,0-34-109-16,0-2-142 0,21-5-217 15,-21-4-133-15,0-6-250 0,20-2-1382 16,-7-3 1178-16,-13 0 307 0,16-29 309 16</inkml:trace>
  <inkml:trace contextRef="#ctx0" brushRef="#br0" timeOffset="150727.5575">18693 3709 2901 0,'-2'-6'116'0,"2"-1"64"0,-1 0 65 16,1 2 45-16,0 2-14 0,0-11 201 15,29 6-330-15,-29 1-56 0,28-1-53 16,-9 1-16-16,5-2-21 0,32-7-52 16,-27 7 91-16,1 1-39 0,7 1 19 0,-5-1-37 15,24 1-23-15,-34 5 88 0,-2 1-56 16,-3 1-7-16,-4 0 35 0,-8 0-17 15,2 18 108-15,-7 3-75 16,0-21 51-16,0 26 6 0,-21-6-22 0,21 5 143 16,-24 25 40-16,-7-23-114 0,16-4-60 15,-5 14 48-15,2-6-25 0,-21 14 26 16,24-20-72-16,-2 2-19 0,4-2-19 16,-2 1-4-16,6-9-26 0,-3 5 9 15,10-3 0-15,-2-11-2 0,4-7 9 16,0-1-39-16,0 0-106 0,0 0 73 15,19-24 15-15,-19 24 123 0,0-19-93 16,0 19 13-16,17-13-44 0,-17 13 67 0,14 0 41 16,-14 0 31-16,9 0 21 15,3 23 242-15,-7-23-127 0,0 32-80 0,2-13-17 16,1 3 43-16,2 0 7 0,15 28 203 16,-14-22-268-16,3-5-82 15,3 1-18-15,-4-3-17 0,17 16-154 16,-18-24-17-16,-1-2-128 0,2-4-142 15,-1-1-162-15,-5-6-168 0,12 0-1220 0,-12 0 802 16,0-29 159-16,1 29 352 16</inkml:trace>
  <inkml:trace contextRef="#ctx0" brushRef="#br0" timeOffset="150933.0048">19215 4127 3030 0,'3'-2'140'0,"1"2"506"0,-2 0-145 15,0 0-54-15,4 0-24 0,-4 0 27 16,6 18-42-16,1 2 337 0,-3-20-507 16,2 24-62-16,0-11-78 0,-3 0-51 15,1 17-20-15,-1-16-67 0,-2 0-34 16,0 0-86-16,-1-3-89 0,-2 4-137 0,0-5-762 16,0-8 252-16,0 0-135 15,0-2-149-15,0 0 118 0,17-23 363 0</inkml:trace>
  <inkml:trace contextRef="#ctx0" brushRef="#br0" timeOffset="151212.0108">19547 3860 3100 0,'0'-7'153'0,"0"2"162"0,15 0 97 0,-15 0 543 15,0 1-555-15,0 4-15 16,12 0-11-16,-12 23-40 0,0-23-9 0,11 50 160 16,0-28-280-16,-11 9-96 15,10 1-26-15,-6 1-15 0,4 34-10 0,-4-34-60 16,1 2 0-16,-2 0-5 0,-1-9-29 16,3 1-48-16,-3 12-254 0,0-23 89 15,2-3-114-15,-2-4-103 0,-1-4-117 16,4-3-952-16,-4-2 757 0,4 0-123 15,-5 0 104-15,0-21 75 0,0 21 174 16</inkml:trace>
  <inkml:trace contextRef="#ctx0" brushRef="#br0" timeOffset="151391.0908">19506 4034 4017 0,'14'0'282'16,"-14"0"79"-16,22 0 159 0,-9 0 58 15,8 18-45-15,23-18 357 0,-20 0-685 16,3 0-106-16,-4 25-78 0,-3-25-57 16,21 0-366-16,-24 11-83 0,1-11-200 15,1 0-396-15,0 0-316 0,3 0 9 0</inkml:trace>
  <inkml:trace contextRef="#ctx0" brushRef="#br0" timeOffset="151699.1973">19985 3817 2029 0,'19'-5'77'0,"-19"5"23"0,14-7 91 15,-14 7-6-15,16-5 122 0,-16 5 532 16,10 0-346-16,-10 20-36 15,0-20-66-15,0 22 89 0,0 6 435 0,0-13-446 16,0 4-84-16,-17 7-34 16,17-6-71-16,0 4-111 0,0 21-96 0,0-19-73 15,0 0 0-15,0 5 0 0,0-13 0 16,22 25 0-16,-22-31 0 0,17 10-50 16,-17-8-89-16,12-2-93 0,-12-9-119 15,10 9-709-15,-10-8 393 0,7 0-253 16,-7-4-60-16,0 0-179 0,0 0 10 15</inkml:trace>
  <inkml:trace contextRef="#ctx0" brushRef="#br0" timeOffset="152224.741">19961 3725 2783 0,'0'-4'100'0,"0"4"83"16,0-4 129-16,0-3 507 0,0 5-457 0,0 0-108 0,0-3-81 16,0 2-42-16,17-2-30 15,5-4 34-15,-22 5-97 0,30 0-124 16,-14-5 83-16,4 9 12 0,27-8 75 0,-24 4-76 16,2-1-12-16,-1 4 0 15,-2-6 10-15,1 7-19 0,13-1 17 16,-22 1-10-16,-3 0-2 0,-1 0-46 0,-6 20 109 15,-1 1-63-15,-2-21-5 0,-1 23 4 16,0-7 7-16,0-2 5 0,-22 3 3 16,22 15-23-16,-26-11 29 0,26 0 3 0,-27 3-4 15,27-4 30-15,-42 23 13 16,27-23-9-16,-4-3-10 0,7 0-11 16,-1 0-5-16,2-5 13 0,-7 9-33 15,11-11-1-15,3-3 19 0,0 1 8 16,2-8-19-16,1 0-34 0,1 0 16 0,0 0 16 15,0 0 61-15,0 0-76 0,18 0 16 16,-18 0 7-16,20 0 41 0,-20 0 32 16,16 0 23-16,-16 0 18 0,18 17 106 15,3-17-138-15,-11 26-11 0,0-26 12 16,1 24-37-16,-1-9-2 0,13 18-1 16,-11-19-23-16,-1 2-31 0,1-1-29 15,-1-2-67-15,8 10-452 0,-13-15 110 16,1-2-1-16,9 2-1611 0,-9-8 1022 15,1 0 185-15,3-22 162 0</inkml:trace>
  <inkml:trace contextRef="#ctx0" brushRef="#br0" timeOffset="152740.3433">20486 4032 2301 0,'0'0'88'0,"0"15"74"0,0-15 89 16,0 0 357-16,0 8-288 0,0-8-16 15,0 0-42-15,0 7-6 0,0-7-27 16,0 0 140-16,0 0-146 0,0 0-138 16,0 0-4-16,0 0-12 0,0 0-70 15,0 0 7-15,0-17-30 0,0 17 34 16,0-13-17-16,0 13 13 15,27-19-26-15,-27 6 11 0,24 4-11 0,-10-1 2 16,3 0-56-16,9-3 34 0,-13 13 29 16,-2-5 0-16,1 2 9 0,-4 3 22 15,-1 0-14-15,1 20 49 0,-6-20-46 16,-2 23 1-16,0-23 6 0,0 28-9 16,0 13-1-16,-21-32 23 0,21 14 11 15,-25-1-23-15,25 2 77 0,-29-1-51 0,0 17 49 16,12-29-77-16,2 10-21 0,-2-6 7 15,4-3 4-15,-16 0 8 0,18-7-12 16,1-2-1-16,1 0-11 0,2-3-16 16,3 0 8-16,4-18-73 0,0 18 73 15,0 0-3-15,0-22 7 0,23 22 73 16,-3-14-59-16,-20 14 63 0,25 0-19 0,-11 0 60 16,2 0 52-1,34 36 305-15,-35-36-328 0,19 32 50 0,-18-20-169 16,-2 2-17-16,2-5-41 15,-4 2-61-15,4 0-125 0,5 7-700 0,-13-18 98 16,-1 5-210-16,-2-5-220 16,0 0 105-16,-3 0 378 0</inkml:trace>
  <inkml:trace contextRef="#ctx0" brushRef="#br0" timeOffset="173375.6591">22328 6441 536 0,'0'0'48'0,"0"0"-9"0,0 0 24 15,0 0-4-15,0 0-24 0,0 0 7 16,0 18-14-16,0-18-28 0,0 0-76 16,0 13-2-16,0-13-37 0,0 14-64 0,-15 2-96 15</inkml:trace>
  <inkml:trace contextRef="#ctx0" brushRef="#br0" timeOffset="174418.5124">23472 7211 987 0,'0'0'65'0,"0"0"60"0,0 0 67 16,0 0 26-16,0 0-9 0,0 0 176 15,0 20-182-15,0-20-4 0,0 0-14 16,0 0 15-16,0 0 190 0,0 0-197 16,0 0 6-16,0 11-16 0,0-11 73 15,0 0-20-15,0 0 169 0,0 0-244 16,0 0-46-16,0 0-39 0,0 0 19 0,0 16 79 16,0-16-10-16,0 0-110 15,0 0-16-15,0 0 19 0,0 12-82 16,-13-12 62-16,13 0-38 0,0 0 20 15,0 0 8-15,0 0-2 0,0 0-18 16,0-20-9-16,0 20-4 0,0-26-5 0,18 26-6 16,-18-26-18-16,15-17-49 15,9 20-35-15,-24-1 76 0,19 0-1 0,-7 1 26 16,7-20 83-16,-13 29-55 0,-6 1-11 16,6-4-17-16,-3 10 9 0,-2 2-4 15,-1 5 65-15,0 0-42 0,0 0 4 0,0 0-58 16,0 20 51-16,0-3-14 15,0-17-13-15,0 25 19 0,24-9 14 16,-24 4-24-16,19-2 27 16,7 16-22-16,-26-17 6 0,24 0-7 0,-11-3 0 0,0 0 4 15,6 4 16-15,-9-11-3 16,-1 1-5-16,-3-4-6 0,-1 1 20 0,0 0-30 16,-2-2-12-16,-3 0 16 15,0-3 8-15,0 0 5 0,-22 0-132 0,-2 0 105 16,24 0 21-16,-33 0 190 15,13 0-201-15,-2 0 6 0,-3 0-6 0,-25 18-64 16,30-18 83-16,3 0-8 16,2 0 4-16,9 0-12 0,6 0-53 0,0 18-8 15,36-18-45-15,-4 0-134 0,0 0-205 16,11-23-147-16,51 7-964 0,-42 16 717 0,-7-17 148 16,-3 17 195-16</inkml:trace>
  <inkml:trace contextRef="#ctx0" brushRef="#br0" timeOffset="177270.1897">24475 13326 881 0,'0'0'84'15,"0"0"157"-15,0 0-69 0,-5 0-50 16,5 0-12-16,0 0 29 0,0 0 128 16,0 0-119-16,0 0-9 0,0-19-26 0,0 19 4 15,0 0-12-15,19 0 122 0,-19 0-99 16,12 0 31-16,-12 0-29 0,12 0 1 16,0 0 76-16,-12 0-122 0,16 0-26 15,-6 0-9-15,0 0-25 0,5 0 8 16,18 0 17-16,-13 0-31 15,-1 0-13-15,7 0 2 0,0 0-5 0,0 0 1 16,29 0 2-16,-26 0-11 0,3 0-2 16,5 0-14-16,-2 0 7 0,46 0 58 15,-38 0-9-15,6 0 7 0,5 0-23 16,2 0-12-16,6 0 14 0,73 0 13 16,-62 0-57-16,3-18 24 15,1 18 5-15,4 0 2 0,4 0 50 0,86 0-54 16,-81 0-17-16,2 0 3 0,5 0 9 15,2 0-5-15,100 0 88 0,-100 0-95 0,9 0 11 16,0 0-70-16,4 0 71 0,-1 0 6 16,115 0 19-16,-111 20-10 0,4-20-11 15,1 0-15-15,-1 13 11 0,-2-13 2 16,118 9 7 0,-116 3-12-16,3-12 5 0,-4 7-20 0,2-2 14 0,114 3 9 15,-119-4 21-15,6-2-22 0,3 1-10 16,-5-2-11-16,2 2 3 0,114-2-1 15,-116-1 23-15,-1 0-8 0,0 0-1 16,-7 0 63-16,1 0-77 16,100 0-28-16,-109 0-42 0,-4 0 40 0,-4 0-27 15,-3-19 41-15,77 19 9 0,-95-17 24 16,-1 17 65-16,-6-18-70 0,-3 18 0 0,-9-14-5 16,41 2-42-16,-56 12 55 0,-6-14 12 15,-5 6-10-15,-8 1-13 0,-7 3 6 16,2-4-18-16,-13 1 8 0,-3 2 1 15,0 0 12-15,0 3 1 0,-22-6 39 16,22 2-48-16,0 3 1 0,-14 0-38 16,14 1-73-16,0-1-71 0,-15-4-470 0,5 2-301 15,0 3-181-15,10-3 697 16,-12 2 195-16</inkml:trace>
  <inkml:trace contextRef="#ctx0" brushRef="#br0" timeOffset="177887.0418">31476 13124 569 0,'0'0'57'0,"0"0"15"16,0 0 30-16,0 0 49 0,0 0 0 15,0 0 227-15,0 0-199 0,0 0 2 16,0 0-15-16,0 0 13 0,0 0-8 0,0 0 151 15,0 0-166-15,0 0 9 16,0 0 9-16,0 0 28 0,0 0 225 16,0 0-211-16,0 0-30 0,0 0-10 15,0 19-15-15,0-19-48 0,30 15 60 16,-12 1-125-16,3-16-67 0,3 17 23 0,2-7 13 16,1-1-17-16,18 11 65 0,-24-13-110 15,-3 2 45-15,-4-4 5 0,-3 2-15 16,1 6-16-16,-12-13 21 0,0 7-5 15,0 0 102-15,0 5-74 0,-24-1-23 16,-5 7-41-16,12-7 60 0,-3 2-2 16,0-4-16-16,0 1 8 0,2-6-23 15,-14 12 36-15,18-6-12 0,4-5-6 16,4-1-8-16,1 1 9 0,5 0-4 16,0-5-1-16,0 0 6 0,0 0 4 0,0 0 10 15,0-28-18-15,23 1-10 0,-4 12-20 16,-19-4 16-16,0 1-22 0,17-2-17 15,-17 3 5-15,0-14-91 0,0 18 10 16,0 6-88-16,0 1-148 0,0 1-123 16,-18 5-841-16,2 0 626 0,16 0 84 15,-15 0 234-15</inkml:trace>
  <inkml:trace contextRef="#ctx0" brushRef="#br0" timeOffset="179724.1883">23314 6136 470 0,'0'-5'5'16,"0"5"0"-16,0-3 28 0,-14-4-15 16,14 7-9-16,0-1 4 0,0-1 31 15,0 0-41-15,0-3-10 0,0 0-65 16,0 2 86-16,0-1 16 0,0 1 33 15,0-1 83-15,0-1 89 0,0 4-81 16,0-1-46-16,0 0 20 0,0 2 103 0,0 0-80 16,0 0 112-16,0 0-117 0,0 0-29 15,0 0 2-15,0 0 26 0,0 0-48 16,0 0 195-16,0 0-147 0,0-16 7 16,0 16 8-16,0 0 30 0,0 0 209 15,0-14-188-15,0 14 4 16,0 0-2-16,0-11 21 0,0 11-30 0,0-7 104 15,0 7-200-15,0 0 30 0,0 0 4 16,0 0 25-16,0 0 25 0,0 18 114 16,0 7-174-16,0-25 1 0,0 34-3 15,0-9-6-15,0 30 67 0,0-24-111 16,0-2-10-16,0 3 29 0,0-2-81 16,0-2-7-16,0 17-5 0,0-28-5 15,0-4-10-15,15-1-12 0,-15-5-90 0,0 3-304 16,10-10 10-16,-10 0-132 0,0 0-181 15,0 0-215-15,0 0-87 0,7-17-1053 16,-7 17 1407-16</inkml:trace>
  <inkml:trace contextRef="#ctx0" brushRef="#br0" timeOffset="180198.9">23550 6304 765 0,'0'0'53'0,"2"0"57"0,-1 0 19 16,-1 0 31-16,2-21 82 0,0 21-139 15,-2 0-2-15,2 0-29 0,1 0-14 0,-3-15 20 16,4 15 93-16,-1 0-35 0,0-10-12 16,-3 10 6-16,0 0 29 0,0 0-9 15,0-7 135-15,0 2-128 0,0-2 36 16,0 7 44-16,0-7 82 16,0 7 236-16,0 0-370 0,0 0-70 15,-15 0-18-15,15 0 26 0,0 0-4 0,0 0 26 16,-13 0-80-16,13 0 5 0,-10 0 3 15,4 0 40-15,-10 0 130 0,6 25-134 16,0-25-24-16,3 18-14 0,-1-18 2 16,5 24-15-16,-1 2-4 0,4-10-35 15,0-4-1-15,0 2 8 16,21 1-25-16,2 6-3 0,-23-11 73 0,36-3-90 16,-16 1-41-16,3-6-180 0,-1-2-47 0,17 0-318 15,-22 0 296-15,-3 0-327 0,-7 0-144 16,-7 0-291-16,0 0-698 0</inkml:trace>
  <inkml:trace contextRef="#ctx0" brushRef="#br0" timeOffset="181503.1542">32031 13147 2375 0,'0'0'93'0,"-19"0"100"0,19 0 589 15,0 0-305-15,-12 17 3 0,12-17-115 16,0 12-30-16,0 8 103 0,0-8-212 16,0 5-26-16,0 2 19 0,26 5 4 15,-26 5-32-15,21 36 124 0,-1-31-201 16,-8 0-21-16,-1-3-14 0,1-2 0 15,8 9 53-15,-8-24-63 0,0-5-4 16,-2 3 80-16,2-12-63 16,-3 1-9-16,13-1 18 0,-9-22-63 0,-1 22-15 15,-2-35-37-15,1 7 10 0,13-37 14 16,-16 30 0-16,1-6-5 0,-8-5-4 16,1 0 4-16,-2-2 3 0,0-29-14 15,0 43 11-15,0 6 6 0,-20 8 1 0,20 7-3 16,0 4 1-16,0 9 59 0,-13 0-58 15,13 22 0-15,0-22-78 0,0 29-84 16,0 17-420-16,0-20 53 0,0 0-260 16,0-2-300-16,0 3-238 0,0 20-1111 15,21-28 1775-15</inkml:trace>
  <inkml:trace contextRef="#ctx0" brushRef="#br0" timeOffset="188879.8289">32420 13468 638 0,'14'0'64'15,"-14"0"57"-15,0 0 40 0,0 0 258 16,0 0-233-16,0 0 5 0,0 0-36 16,0 0-23-16,0 0-30 0,0 15 56 0,0-15-64 15,0 0 23-15,0 0 13 16,0 0 20-16,0 0 174 0,0 0-137 0,0 13-7 15,0-13-13-15,0 9 29 0,0-4-7 16,0 12 227-16,0-10-197 0,0 3-86 16,0-5-16-16,0 0-91 0,0-5-11 15,0 4 19-15,0-3 27 16,0-1-65-16,0 0 4 16,0 0 4-16,0 0 4 0,0-17-13 15,0 17 1-15,0-12-8 0,0 12 17 16,0 0 7-16,0-12-36 0,0 4 29 15,0 8-64-15,0-8 64 0,0 8 1 16,0-3-10-16,-16 3 71 0,16 0-49 16,-18 0-6-16,18 0-8 0,-17 19 9 15,0-19-9-15,8 16 21 0,0-16 3 16,-1 17 7-16,3-2 33 0,0-15-23 0,-4 39 16 16,6-22-44-16,5 2 3 15,0 0 10-15,0 3-4 0,22 5-15 0,-22-13-11 16,22-2 0-16,-22 1-1 15,26-2 23-15,-11-2-44 0,15 2-142 0,-16-8-59 16,-2-2-178-16,0-1-107 0,-1 0-83 16,2 0-674-16,-13 0 652 0,5 0-74 15,-5 0 187-15</inkml:trace>
  <inkml:trace contextRef="#ctx0" brushRef="#br0" timeOffset="189433.7967">32649 13542 915 0,'0'0'65'0,"0"0"83"0,0 0 68 15,0 0 73-15,0-17 199 0,0 17-293 16,0 0-38-16,0 0-8 0,0 0-4 0,0 0 195 16,0 0-117-16,0 0 91 0,0 17-8 15,0-17-6-15,0 15 31 0,0 4 109 16,0-19-303-16,-13 21-23 0,13-9-20 16,0 3 41-16,-9 14 135 15,-2-14-197-15,11 1 3 0,-7-3-49 16,7 2-12-16,-5-1-6 0,4 12-20 15,1-13 6-15,0-2 1 0,0-1-8 0,0 2 9 16,19-2-88-16,2-5 4 16,-21-3-67-16,29-2 12 0,-14 0-59 0,1 0-70 15,11 0-397-15,-16 0 281 0,-2 0 28 16,-9 0 33-16,11 0-14 0,-11 0 18 16,0-19-367-16,0 19 294 0,0 0 33 15,0 0-37-15,-18 0 74 0</inkml:trace>
  <inkml:trace contextRef="#ctx0" brushRef="#br0" timeOffset="189781.125">32611 13655 711 0,'-2'0'78'0,"-1"0"22"15,0 0 69-15,1 0 292 0,0 0-200 16,2 0-8-16,0 0-25 16,0 0 28-16,0 0-73 0,0 0 100 0,0 0-212 15,0 0 34-15,23 0-5 0,-23 0-16 16,16 0-6-16,4 0 9 0,-20 0-55 0,18 0-15 15,-18 0 12-15,15 0-23 0,-7 0-3 16,-1 0-9-16,-7 0 9 16,6 0-29-16,-6 0-65 0,2 0-74 15,0 0-383-15,-2 0 157 0,0 0-51 16,0 0-32-16,0 0 33 0,0 0-264 0</inkml:trace>
  <inkml:trace contextRef="#ctx0" brushRef="#br0" timeOffset="190152.5575">32688 13516 1559 0,'0'0'107'16,"0"0"302"-16,0-18-121 0,0 18-37 15,16 0 5-15,-16 0 70 16,14 0 313-16,-14 0-343 0,15 0-88 16,-5 17-72-16,4-17-51 0,2 0-107 0,27 0-407 15,-21 0-22-15,2 0-209 0,-1 0-171 16,0 0-33-16</inkml:trace>
  <inkml:trace contextRef="#ctx0" brushRef="#br0" timeOffset="202053.3651">22603 10947 1996 0,'0'0'58'15,"0"0"25"-15,0 0 39 0,0 0 46 16,0 0 207-16,0 0-110 0,0 0 44 15,0 18 26-15,0-18-9 0,0 17-45 0,0 14 150 16,0-12-268-16,0 4-37 16,0 2-8-16,0 5-44 0,16 36-54 15,-16-30-68-15,0-5 23 0,14 1-11 0,-14-6 20 16,10-2-190-16,-4 5-707 0,-6-18 218 16,5-7-87-16,-5 0-1 0,6-1 31 15</inkml:trace>
  <inkml:trace contextRef="#ctx0" brushRef="#br0" timeOffset="202483.8193">22880 11151 871 0,'0'0'34'0,"0"0"14"15,0 0 18-15,0 0-14 0,0 0 7 16,0 0 11-16,0 0 73 0,0 0-60 0,0 0 42 16,0 0-73-16,0 0 20 15,0-9 8-15,0 9-37 0,0 0 69 16,17-8 121-16,-17 8-26 0,0-5-61 0,0 5 16 15,0 0-21-15,0 0 127 16,0 0-105-16,0 0-46 0,0 0 67 16,0 0 4-16,0 0 20 0,-17 0 274 15,17 0-273-15,0 0-45 0,-13 0-36 0,13 0 11 16,-18 25 59-16,18-6-128 16,-16-6-25-16,10 3-8 0,-2 0-20 15,4 1 14-15,-2 20-3 0,6-23-15 0,0 5-16 16,0-2-23-16,26-3-26 0,8 7-252 15,-14-16 49-15,5 4-107 0,2-4-98 16,0 0-117-16,1-2-187 0,22-1-890 16,-29-2 1035-16</inkml:trace>
  <inkml:trace contextRef="#ctx0" brushRef="#br0" timeOffset="206429.9732">23249 11176 1017 0,'0'-8'131'15,"0"8"23"-15,0 0 55 0,0 0 167 16,0 0-235-16,0 0-42 0,0 0 19 16,0 0 12-16,0 0 146 0,0 0-140 0,0 0 18 15,0 0 9-15,0 0 46 0,0 0-39 16,-20 0 191-16,20 0-191 0,0 0 55 16,0 0-5-16,-16 0-19 0,16 0-47 15,-16 22 17-15,2-22-138 16,14 19-16-16,-30 20-53 15,30-20 31-15,-8-3 24 0,5 1-34 16,3 15 26-16,0-17-69 0,0-2 68 0,19 0-25 16,-19-2-37-16,24-1 39 0,6 1-221 15,-12-6 102-15,-2-2-9 0,4-3-7 16,-3 0-27-16,17-20-187 0,-18 20 204 0,-1-17 23 16,-2 17 49-16,0-29-15 15,-3 14 28-15,5-16 7 0,-10 9 32 16,-3 3 6-16,-2 2 15 0,0 4-27 15,0-6 36-15,-25-16-7 0,25 18 25 16,-28 5 20-16,11 2 51 0,-2 0 50 16,-22-4 241-16,18 14-188 0,-1 0-27 15,4 0-41-15,-2 21-38 0,3-21-46 0,-9 22-42 16,20 7-67-16,3-16-118 16,5 1-168-16,0 0-188 0,0-4-220 15,50 0-770-15</inkml:trace>
  <inkml:trace contextRef="#ctx0" brushRef="#br0" timeOffset="206761.6065">23367 11268 2624 0,'0'0'281'0,"0"0"-23"16,0 0 89-16,0 0-8 0,0 17-11 15,0-17-7-15,23 16 30 0,-23-16-313 0,21 21-77 16,-21-21-74-16,31 31-108 0,3-2-812 16,-18-29 157-16,-5 33-73 0,6-33 197 15,-4 24 146-15</inkml:trace>
  <inkml:trace contextRef="#ctx0" brushRef="#br0" timeOffset="207752.4859">24143 11280 576 0,'0'0'40'15,"0"0"147"-15,0 0 0 0,0 0 19 16,0 0 27-16,0 0-2 0,0 0 128 16,0 0-240-16,0 0 32 0,0 0-32 15,0 0 42-15,17 0 18 0,-17 0 206 16,0 0-228-16,13 0 14 0,-13 0-68 16,0 0-27-16,8 0-31 0,-1 0-45 15,-7 0 3-15,7-18 0 0,-3 18 21 16,0 0 41-16,5 0-55 0,-4 0-40 15,0 0-40-15,-1 0-48 0,1 0-87 16,1 0-81-16,5 0-435 0,-4 0 318 16,-1 0-38-16,0 0 23 0,5 0 10 15,-3 0 84-15</inkml:trace>
  <inkml:trace contextRef="#ctx0" brushRef="#br0" timeOffset="207952.3711">24510 11246 1771 0,'13'0'112'16,"-9"0"20"-16,1 0 57 0,-3 0-15 16,1 0 0-16,8 0 25 0,-9 0-136 0,3 0-52 15,-1 0-11-15,3 0-24 0,1 0-67 16,5 0-266-16,-8 0 76 16,1 0-70-16,3 0-21 0,-4-15 36 15,3 15 71-15,1 0-12 0,-3 0 162 16,0 0-18-16,0 0 27 0</inkml:trace>
  <inkml:trace contextRef="#ctx0" brushRef="#br0" timeOffset="212598.905">26625 13237 1267 0,'0'-3'126'0,"0"1"51"0,0 0 53 15,0 1-6-15,0 1-34 0,0 0 122 16,0 0-192-16,0 0-9 0,0 0-14 0,0 0-3 16,0 0 48-16,0 0-89 0,0 0-1 15,0 0 12-15,0 17 5 0,0-17-10 16,0 20 8-16,0-20-60 0,0 21 10 16,0-8-20-16,0 1 14 0,0 3 5 15,0 11-18-15,0-16 3 0,0-1-6 16,18-1-12-16,-18-3 79 15,0 0-59-15,0-6 5 0,0 6-59 0,0-7 20 16,0 0-40-16,9 0-38 0,-9-22-193 16,0 1 142-16,0 21 39 0,0-36-22 15,0 22 9-15,0-1 28 0,0-15-20 16,-19 18 111-16,19 2 17 0,0 0 12 0,0 10 10 16,-13-10 19-16,13 10 66 0,0 0-34 15,0 0-9-15,0 25-2 0,-8-25-20 16,8 43-7-16,0-26-97 0,0 2-147 15,0-3-264-15,19 1-198 0,-19-2 64 16</inkml:trace>
  <inkml:trace contextRef="#ctx0" brushRef="#br0" timeOffset="213313.9757">26126 13800 1492 0,'0'0'118'16,"0"0"53"-16,0 0 74 0,0 0 10 15,0 0 14-15,0 0 291 0,0 0-218 16,0 0 6-16,0 0 14 0,0 0 39 16,22 0-106-16,-8 25 182 0,-14 1-315 15,21-11-5-15,-21 6-51 0,19 1 12 16,1 24 60-16,-9-21-90 0,-4-3-51 16,0 0-7-16,4-3-1 15,-2-5-14-15,9 8-57 0,-9-18 45 0,1-4-5 16,1 0 55-16,-1 0-51 0,11-27 23 15,-14-13-3-15,1 19-80 0,-2-7 19 16,0-5-8-16,-4 1-34 0,-2-36-5 0,0 37 38 16,0 4 27-16,-23 1-3 0,23 5 25 15,-20-2-11-15,20 21 1 0,0 2 8 16,0 0-1-16,0 19-17 0,0-19-63 16,0 46-302-16,0-26-131 0,31 1-217 15,-31 6-192-15,59 29-1745 16</inkml:trace>
  <inkml:trace contextRef="#ctx0" brushRef="#br0" timeOffset="213684.1718">26612 13885 778 0,'0'-6'67'0,"4"2"-46"16,-4 1 150-16,4 2 35 0,0-4 257 15,-4 5-301-15,0 0-22 0,0 0-12 0,0 0 33 16,0 0-15-16,0 0 129 0,0 0-144 16,0 0-5-16,0 0-10 0,0 0 41 15,0 0-13-15,-20 0 208 0,20 0-93 16,-13 0-20-16,13 0 7 0,-11 0 62 15,-9 24 80-15,13-24-214 0,-3 19-52 16,2-19 32-16,3 20-2 0,1-3-21 16,-3 16 23-16,7-15-122 0,0-1-18 15,0-1-21-15,30 4-7 0,1 5-131 16,-11-16-37-16,2 3-183 0,-1-10-139 16,-2 4-187-16,-2-2-108 0,14 3-851 15,-20-7 913-15,-1 0 193 0</inkml:trace>
  <inkml:trace contextRef="#ctx0" brushRef="#br0" timeOffset="213981.1326">26806 13882 1826 0,'0'0'229'16,"0"0"-51"-16,0 0 92 0,0 0-10 0,0 0 28 15,0 0 54-15,0 0 272 0,0 0-342 16,0 0-45-16,-18 15 32 0,18-15-92 16,0 37 81-16,-11-23-212 0,11 1-6 15,0 1 64-15,0-3-57 16,0 3 3-16,0 19 36 0,0-22-73 0,0 0-6 16,21-3 12-16,-21-3-52 0,40 7 43 15,-26-10-25-15,3-4-22 0,2 0-52 16,-2 0-119-16,2 0-141 0,8 0-674 15,-14 0 515-15,-4-23 32 0,-4 23 52 16,-3-19-92-16,-2 4-467 0,0 15 620 16</inkml:trace>
  <inkml:trace contextRef="#ctx0" brushRef="#br0" timeOffset="214287.3933">26757 13946 1699 0,'0'0'128'0,"0"0"17"16,0 0 66-16,0 0 4 15,0 0 37-15,0 0 187 0,0 0-222 16,0 0 20-16,18 0 16 0,-18 0 10 0,23 0-21 15,2 0 97-15,-12 0-250 0,3 0-22 16,-1 0-48-16,-1 0 3 0,-3 0 20 16,10 0-66-16,-11 0-62 0,-5 0-93 15,-3 0-90-15,0 0-132 0,-2 0-504 16,0 0 367-16,0 0-64 0,0 0 26 16,-25 0-10-16,25 0 189 0</inkml:trace>
  <inkml:trace contextRef="#ctx0" brushRef="#br0" timeOffset="214487.1351">26779 13821 2124 0,'0'-2'156'0,"0"1"93"15,17 1 121-15,-9 0 99 0,11 0 513 0,-8 0-595 16,4 0-168-16,1 0-119 15,2 19-58-15,-3-19-75 0,19 0-468 0,-18 0-99 16,0 0-227-16,-2 0-116 16,-3 0 11-16,-5 0 242 0</inkml:trace>
  <inkml:trace contextRef="#ctx0" brushRef="#br0" timeOffset="215380.9392">27117 13879 1168 0,'0'0'71'0,"0"0"74"16,0 0 63-16,0 0 238 0,0 0-285 0,0 0-29 15,0 0-13-15,0 0-7 0,0 0 106 16,0 0-85-16,0 0 22 16,0 0 8-16,0 0 55 0,0 0 9 0,-14 0 252 15,14 12-262-15,-14-12-32 16,14 17-30-16,-9-4-3 0,3 10 76 16,6-9-147-16,0 0-30 0,0-2 41 15,0 4-76-15,0-2 6 0,21 15-94 16,2-18 72-16,-23-3 1 0,30 5 87 0,-14-9-98 15,20 4 9-15,-16-8-58 0,-2 0 33 16,0 0-16-16,-3-21-6 0,2 21-15 16,9-22-62-16,-15-4 44 0,-8 13-5 15,3-3 9-15,-2-1-42 0,-4 0-51 16,0-19-216-16,0 18 265 0,-21 2 48 0,21 2 50 16,0-2 12-16,-27 0-39 0,2 11 33 15,9 3 22-15,-4 2 57 0,1 0-37 16,-2 0 42-16,-13 23-55 0,20-23-21 15,1 20-10-15,2-20 11 0,6 21-40 16,1-21-73-16,2 16-417 0,2 6 154 16,0-8-56-16,0-14-111 0,0 15 12 15,0-5-421-15</inkml:trace>
  <inkml:trace contextRef="#ctx0" brushRef="#br0" timeOffset="215639.1649">27198 13984 1836 0,'0'0'159'16,"0"0"116"-16,11 0 74 0,-11 17 20 0,7-17 351 15,4 0-405-15,-3 17-65 0,-1-17-109 16,3 14-58-16,0-5-56 0,9 12-114 16,-8-7-123-16,-3-2-173 15,0-2-155-15,-1 0-243 0,6-1-847 16,-11-4 1053-16</inkml:trace>
  <inkml:trace contextRef="#ctx0" brushRef="#br0" timeOffset="221867.5326">24296 11235 478 0,'0'0'-24'0,"0"0"1"16,-13 0 19-16,13 0-26 0,0 0 30 15,0 16-24-15,-10-16 20 0,10 0-25 16,-8 0-11-16,1 0-67 0,3 0 58 16,-1 0-8-16,1 0 11 0</inkml:trace>
  <inkml:trace contextRef="#ctx0" brushRef="#br0" timeOffset="222230.0638">24194 11314 488 0,'0'0'9'0,"0"0"9"0,0 0-3 16,0 0 46-16,0 0 1 15,18 0 165-15,-18 0-100 0,0 0 13 0,0 0 6 16,0 0 21-16,12 0 153 0,-12 0-171 16,5 0 7-16,-5 0-14 0,0 0 11 15,0 0 3-15,0-13 142 0,0 13-129 16,0 0 7-16,0 0 15 0,0 0 23 15,0 0 225-15,0 0-228 0,0 0-8 16,18 0-52-16,-18 0-11 0,0 17-70 16,18-17-37-16,0 0-33 0,-7 0 4 15,-1 0-5-15,4 0-22 0,1 0-91 16,17 0-354-16,-15 0 95 0,1 0 15 16,-1 0 21-16,1 0-19 0,15 0-299 15,-17 0 362-15,-5 0 37 0,2 0 12 16,1 19 98-16,-4-19-75 0,8 0-85 15,-11 11 163-15,-3-11 79 0,5 0 1 0,-3 0-39 16,1 0-7-16</inkml:trace>
  <inkml:trace contextRef="#ctx0" brushRef="#br0" timeOffset="222380.0099">24686 11315 646 0,'9'0'53'16,"-2"0"46"-16,1 0 48 0,-4 0-20 16,2 0 115-16,-6 0-184 0,0 0-37 0,0 0-76 15,0 20 33-15,0-20-139 0,21 0-161 16,0 0 89-16,-6 0 79 0,-15 0-31 15,25 0 55-15</inkml:trace>
  <inkml:trace contextRef="#ctx0" brushRef="#br0" timeOffset="222507.9383">24884 11335 921 0,'3'0'78'0,"2"0"106"16,-2 0 1-16,5 0 232 0,-1 0-277 16,-3 0 20-16,3 0-13 0,0 0-7 0,3 0-47 15,9-13 28-15,-12 13-99 0,5 0-15 16,-2 0-10-16,-1 0 0 0,13 0-14 15,-10 0-19-15,-2 0-46 0,0 0-60 16,-1 17-92-16,2-17-28 0,11 0-309 16,-10 0 229-16,-3 0 82 0,2 0-24 15,1 0 65-15</inkml:trace>
  <inkml:trace contextRef="#ctx0" brushRef="#br0" timeOffset="222655.8588">25291 11305 1385 0,'10'0'6'16,"0"0"64"-16,4 0 287 0,-6 0-160 15,-2 0-35-15,3 0-50 0,0 0-56 0,9 0 20 16,-9-16-97-16,3 16 13 0,3 0-33 16,-1-14-58-16,1 14-82 0,12-10-415 15,-14 10 256-15,3 0 32 0,0 0 65 16,0 0 8-16,-3 0 73 0</inkml:trace>
  <inkml:trace contextRef="#ctx0" brushRef="#br0" timeOffset="222831.4831">25755 11246 462 0,'15'0'11'0,"1"-17"-15"16,0 17 56-16,-3-14 49 16,-1 14-56-16,7-9 316 0,-9 9-209 0,-1-9 98 15,-4 9-136-15,1 0-2 0,-1-3-24 16,4 3 42-16,-3 0-105 0,-1 0-6 16,-3 0-34-16,5 0-1 0,5 0-111 15,-4 0-80-15,2 0-79 0,-2 0-28 16,3 0-79-16,-2 0 114 15</inkml:trace>
  <inkml:trace contextRef="#ctx0" brushRef="#br0" timeOffset="222997.8059">26080 11167 987 0,'7'0'12'16,"0"0"58"-16,-2 0 51 0,4 0 32 16,-1 0 77-16,13-16 44 0,-10 16-188 0,-1 0-23 15,1 0 4-15,1-12-16 0,2 12 18 16,11-8-83-16,-16 8-19 0,0-6-38 15,0 6-67-15,-4 0-83 0,1 0-418 16,-4 0 353-16,1 0 35 0,1 0 61 16,3 0 38-16,2 0 36 0</inkml:trace>
  <inkml:trace contextRef="#ctx0" brushRef="#br0" timeOffset="224585.0036">26723 13179 1465 0,'0'12'213'0,"0"-3"-62"0,0-4 30 16,0-1-57-16,0-4-59 0,14 9 10 15,-14-5-74-15,0-4-19 0,0 1-80 16,0 1-127-16,7-2-181 0,-7 5-561 15,6-5 624-15</inkml:trace>
  <inkml:trace contextRef="#ctx0" brushRef="#br0" timeOffset="227552.9538">26281 11137 1038 0,'0'0'57'0,"0"0"239"0,0 0-79 16,0 0 5-16,0 0-24 0,0 0 6 15,15 0 161-15,-15 24-225 0,0-24-1 16,0 28 170-16,0-28-247 15,0 14-12-15,0-14-31 0,0 17 16 16,0 3-3-16,0-8-34 0,0 1 0 0,0-2 0 16,0 5 4-16,0 11 28 15,0-13-99-15,-17 0-99 0,17 0-54 16,0 1-89-16,0-1-56 0,-12 6-390 16,12-8 372-16,0 0 72 0,0 0 11 15,0-2 96-15,0 2 56 0</inkml:trace>
  <inkml:trace contextRef="#ctx0" brushRef="#br0" timeOffset="228047.5849">26300 11530 784 0,'13'20'221'0,"-13"-10"-17"0,0-2 55 16,0 1-27-16,0 0-11 0,0 2-23 16,0 7 114-16,-19-12-197 0,19 1-11 15,0-2-20-15,0 0 32 0,0 1 2 16,0 7 92-16,0-9-141 0,0 4-36 16,0-1-13-16,0 1-8 0,23 8-10 15,-23-9-41-15,0 5-69 0,15-5-82 0,-15 1-99 16,0 1-116-16,14 6-355 0,-5-5 467 15,-9 0 113-15,4-3-20 16,-4 5 44-16,4 1 61 0,0 13-31 0,-4-12 150 16,0 2-23-16,0 1 88 15,0-6 66-15,0 8 308 0,0-14-205 16,0 3-33-16,0-1-42 0,0-2-5 16,0-3-25-16,0 15 108 0,0-10-167 0,0 5-21 15,0-4-29-15,0-1 1 0,0 1-18 16,0 10 14-16,17-8-37 0,-17-1-7 15,0-1-2-15,20 4-13 0,-8 10-111 16,-12-8-7-16,11-2-44 0,-11 0-77 16,20 30-675-16,-16-30 707 15,1 0 24-15,2 2 74 0,4 9 12 16,-7-10 104-16,1-8 15 0,0 8 10 16,-1-2-3-16,1 3 75 0,-3-5-57 15,0 0 22-15,0 1 58 0,-2 0 50 0,2-1 49 16,0 4 226-16,1-4-254 15,-3-2-34-15,0 3-34 0,0-3-12 16,0-1-39-16,0 12 6 0,0-9-55 0,0 1-3 16,0-4-15-16,0 3 3 0,16 6-44 15,-16-8-42-15,0 0-68 0,13-2-121 16,-13 0-45-16,0 2 6 0,16 5-179 16,-16-4 337-16,0 1 11 15,5 1 36-15</inkml:trace>
  <inkml:trace contextRef="#ctx0" brushRef="#br0" timeOffset="228214.0861">26560 12663 798 0,'0'8'80'0,"0"3"100"16,0 2 269-16,0-8-242 0,0 0-70 15,0-3-14-15,0 0-33 0,0 3-42 0,0-1-15 16,0-4-25-16,0 0-5 16,0 0-6-16,0 31-6 0,0-8-48 15,0-23 12-15,0 27-47 0,15-27-54 0,-15 26-74 16,0-8-48-16,11 6-273 15,-11-12 327-15,0 0-7 0,7-1 73 16</inkml:trace>
  <inkml:trace contextRef="#ctx0" brushRef="#br0" timeOffset="228413.9987">26597 13097 715 0,'0'8'57'0,"0"0"49"0,0-3 74 0,0 7 247 16,0-5-232-16,0 3-16 15,0-3-28-15,0 3 6 0,0-1-40 0,0 7 1 16,0-5-96-16,0-1-8 0,0 1-12 16,0 0 1-16,12 11-11 0,-12-10-34 15,0-2-44-15,0-1-66 0,0 3-89 16,0-2-104-16,0 9-464 0,0-12 448 16,0 3 139-16</inkml:trace>
  <inkml:trace contextRef="#ctx0" brushRef="#br0" timeOffset="230062.6354">26328 11126 1312 0,'0'0'131'0,"-16"0"111"15,16 0 15-15,0 0 12 0,0 0 155 16,-12 0-217-16,12 0 1 0,0 0-3 15,-6 0 52-15,6 0 38 0,-9 0 216 16,5 0-285-16,0 0-39 0,-2 18-42 0,2-18 110 16,0 0-163-16,-1 14 10 15,3 4-103-15,-4-9 36 0,3-1 14 16,1 1-10-16,-3 11 24 0,5-8-39 0,0 1-4 16,0-7-15-16,0 9 3 15,0-2-18-15,21 11 17 0,-21-14-2 16,16-2 22-16,-16 1-24 0,21-4-45 0,7-2 6 15,-12-3-13-15,-3 0 81 0,3 0-113 16,-1 0-15-16,-3-22-64 16,7 2-5-16,-12-3 132 0,-1 8 124 0,-6 1-112 15,0-2 26-15,0-9-47 0,0 25 41 16,-25-22 7-16,25 8 5 0,-19 1 11 16,19 5-57-16,-40-1 56 0,24 5 5 15,3 4 77-15,-4 0-28 0,0 0 0 16,-16 26 54-16,19-5-84 0,0-21-7 0,0 27 15 15,1-27-8-15,1 26 38 16,-5 4-25-16,11-16-23 0,3 0-33 0,3 1 22 16,0-1 25-16,20 8-53 0,-20-10 4 15,25-3-14-15,-25 2 17 16,31-5-1-16,-12 0-13 0,17 0-86 0,-16-3 7 16,-2-3-38-16,-2 0-12 15,1 0-10-15,10 0-135 0,-15-21 178 0,-5 21 16 16,-3-17 17-16,0 17 38 0,-2-23 24 15,-2-3 27-15,0 14-21 0,-25 0 0 16,25 2 37-16,-19 0-28 0,-2 1 35 16,21 9-36-16,-27-5 99 0,14 5-70 15,1 0 43-15,1 0 4 0,-7 0 88 0,9 0-109 16,3 0-10-16,0 0 55 0,3 20-112 16,0-20 74-16,3 14-66 0,0-14 13 15,0 15-6-15,0-15-6 0,19 16-7 16,-3-5 2-16,-16-11 14 0,27 19-8 15,-12-12-4-15,3-7-14 0,16 7-89 16,-17-4-54-16,-3-3 66 0,-1 0-14 0,-4 0 17 16,-1 0 76-16,0-20-73 15,-8 20 69-15,0 0 13 0,0-25 5 0,0 11 20 16,0 1-80-16,-18-19 67 16,18 20-5-16,-20-1 88 0,20-2-92 15,-18 7 0-15,1 3 26 0,17 5 15 16,-19 0 31-16,8 0 51 0,0 0-158 15,0 0 103-15,-8 0 10 0,10 0-33 16,3 25-16-16,0-25 10 0,5 23-16 16,-2-9-9-16,3 6 4 0,0-8-19 15,21 0-4-15,-21-3-1 0,18-1 9 0,7-1 10 16,-25 0-19-16,24-7-2 0,-24 4-64 16,21-4-15-16,-11 0-49 0,11 0-211 0,-16-23 197 15,1 23 30-15,-1-21 54 0,-5 21-15 16,0-47-79-16,0 30 95 0,0 3 60 15,0 0-2-15,-20 5 3 0,20-2 19 16,-19 1 3-16,2 10 62 0,17 0 16 16,-21 0 50-16,10 0 26 15,-13 0 130-15,15 24-184 0,-1-24-19 0,1 16-11 16,3-16 9-16,2 16-26 0,-4 1 9 16,8-9-65-16,0 1-84 0,0-4 68 15,0 4 56-15,23 2 37 0,4-7-74 16,-11-1-65-16,4-1 31 0,-2-2-41 15,-1 0-51-15,20 0-283 0,-22 0 153 16,-4 0-11-16,1 0 8 0,-3-17 142 16,0 17-35-16,-4-26 120 0,-5 12 12 0,0 14-3 15,0-26 10-15,0 13 6 0,-23-12 136 16,23 13-33-16,-16 2-7 16,16 3-32-16,0 7-41 0,-17-5-28 0,17 5-151 15,0 0-119-15,-10 0-189 0,10 21-241 16,0-21-214-16</inkml:trace>
  <inkml:trace contextRef="#ctx0" brushRef="#br0" timeOffset="230947.1692">27210 10507 1278 0,'0'0'92'0,"0"0"77"16,0 0 56-16,0 0 270 0,0 0-310 15,0 0-13-15,0-17 10 0,0 17 30 16,0 0 292-16,0-9-245 16,-14 9 3-16,14 0-4 15,0 0-92-15,0 0 60 0,-17 0 96 0,4 0-118 16,7 24-77-16,-4-24 15 0,1 21 44 15,0-4 1-15,-7 18 152 0,6-14-222 16,3 1-4-16,3 4-32 0,1 2-24 16,0 29 9-16,3-25-67 0,0-6 0 0,0 1-9 15,27 1 5-15,-27-5 5 0,66 6-67 16,-37-19-41-16,5-3-62 0,2-7-45 16,-4 0-19-16,35-17-133 0,-38 17 241 15,0-29 25-15,-4 9 12 0,-3-3-34 0,-6-2 20 16,9-31-139-16,-19 26 154 0,-4-4-1 15,-2-3 103-15,0 2-73 0,-22-34-46 16,-2 40 56-16,6 1 90 0,-1 6 84 16,-2 4-59-16,-2 1 63 15,-23 10 104-15,23 7-38 0,-5 0-114 16,3 0-21-16,-4 29-2 0,2-12-69 0,-23 22 19 16,31-20-9-16,0 2-28 0,6-2-121 15,3 1-208-15,8 13-1081 0,2-18 415 16,19-3 70-16,-19-1 280 0</inkml:trace>
  <inkml:trace contextRef="#ctx0" brushRef="#br0" timeOffset="231362.0233">27314 10789 1099 0,'0'0'82'16,"0"0"93"-16,0 0 64 0,0-8 318 16,0 8-337-16,0 0-11 0,0 0 22 0,0-3 86 15,0 3 67-15,24 0 486 16,-3 0-531-16,-7 0-34 0,1 24 18 0,2-24 58 16,25 22 461-16,-21 5-502 0,-1-13-93 15,1 3-87-15,-4 2-15 16,0-2-52-16,8 18-6 0,-16-20-87 0,1-1-36 15,-6-2-113-15,-2-3-238 0,4 10-1231 16,-6-16 217-16,0-3-120 0,0 0 249 0</inkml:trace>
  <inkml:trace contextRef="#ctx0" brushRef="#br0" timeOffset="234274.7267">28182 9945 426 0,'0'0'35'0,"0"0"27"0,-18-21 135 16,18 21-46-16,0 0 42 15,-14-18 68-15,14 18-26 0,0 0 10 0,-8-12 179 16,8 12-250-16,0 0-13 0,-5 0 4 16,5-6 15-16,0 2 322 0,0 4-162 15,0-8 31-15,0 7-11 0,0 0-22 16,0 0-88-16,0-1 138 0,0 2-205 16,0 0 21-16,0 0-24 0,0 0 23 15,15 22-29-15,-3 3 74 16,-12-7-172-16,13 3-14 0,-6 4-30 0,15 60 38 15,-17-53-58-15,2 1-2 16,2 22-9-16,-4-27-10 0,-2-4-129 16,2-4-107-16,-1 1-140 0,9 10-667 15,-9-16 304-15,0-7-62 0,2-5-159 16,0-3 9-16,-2 3 227 0</inkml:trace>
  <inkml:trace contextRef="#ctx0" brushRef="#br0" timeOffset="234628.9343">28063 9890 2272 0,'-5'-7'31'16,"-1"-7"150"-16,1 6-41 0,5-3 24 0,0 4 26 16,0-1 15-16,0-9 158 0,19 13-254 15,-19-3-50-15,15 6 12 0,-15-4-24 16,24 3-16-16,1-7-33 0,-14 9-6 15,6-4 10-15,0 2 1 16,2-5-8-16,2 4 19 0,22 0-16 16,-24 1 1-16,2 2-1 0,-4 0 10 15,-4 0 16-15,9 17 85 0,-17-17-9 16,0 17 8-16,0-17-48 0,-5 24 50 0,0-10-7 16,0 20 148-16,-19-17-185 15,19 2-41-15,-21 1-5 0,5 2 14 0,1-1-15 16,-17 16 39-16,14-22-58 0,3 1-5 0,-1-3-30 15,2-3 48-15,-8 3-109 16,16-7-71-16,-3-1-178 0,5-2-155 16,-2-3-116-16,6 0-129 0,-2 0-672 0,2-18 871 15,0 18 231-15</inkml:trace>
  <inkml:trace contextRef="#ctx0" brushRef="#br0" timeOffset="234932.42">28415 10069 3080 0,'5'0'140'0,"-1"0"17"0,-1 0 41 15,0 0 41-15,-1 0 124 0,0 0-213 16,0 0-36-16,2 22-50 0,1-6 23 16,-1 2-34-16,11 9-39 15,-8-13-29-15,1-2 14 0,0 0 8 0,2 0-12 16,0-12 122-16,12 8-110 0,-14-8 2 15,3 0-137-15,-1 0 67 0,0 0-25 16,8-25-109-16,-13 0 110 0,1 9-8 16,1 1-29-16,-3-1-12 0,3 1 7 15,-6-9-101-15,-1 15 143 0,0 1-2 16,0 8-24-16,0 0-53 0,0 0-55 0,-19 0-514 16,19 0 210-16,0 0 2 15,0 0 37-15,0 18 144 0</inkml:trace>
  <inkml:trace contextRef="#ctx0" brushRef="#br0" timeOffset="235274.3484">28697 10053 2898 0,'2'0'98'16,"-2"0"136"-16,0 0 550 0,0 0-385 0,0 0-94 16,0 0-98-16,0 0-65 0,0 0-30 15,0 0-102-15,0 0 5 0,24 0-5 16,-24 0-5-16,0 19-13 0,17-7-1 15,-17-12 5-15,0 12 8 0,0-12 15 16,0 0-29-16,0 10 41 0,0-10-42 16,0 0 6-16,0 0-44 0,0 0 10 15,0 0-24-15,0-25-212 0,24 1 148 16,-24 24-2-16,0-34 126 16,17 2-120-16,2 11 102 0,-19 12 33 15,10-1 10-15,-10 10-7 0,0 0 14 16,0 0 19-16,9 0 14 0,-9 0-2 15,9 26 75-15,-4-2-91 0,2-9 3 16,-1 0-25-16,0 1-27 0,11 12 8 16,-8-14-91-16,0-2 32 0,-1-1-153 15,4-4-188-15,-4 6-130 0,14-10-1132 16,-10-3 834-16,0 0 215 0</inkml:trace>
  <inkml:trace contextRef="#ctx0" brushRef="#br0" timeOffset="235547.8443">29009 9457 2767 0,'0'0'123'0,"0"0"569"16,0 26-165-16,0-26-32 0,15 26-91 15,-15-5-27-15,27 30 292 0,-17-22-350 16,3 2-59-16,1 6-58 15,2 3-32-15,-4 2-50 0,10 39 32 0,-13-41-150 16,-2-2 17-16,2-1-7 0,-1-5-10 16,5 23 49-16,-7-33-75 0,0-3-38 15,0-5-114-15,-2-1-147 0,0-5-160 16,1-2-730-16,-5-5 435 0,0-1-43 16,0 0-136-16,0 0-18 0,-25-28-282 15</inkml:trace>
  <inkml:trace contextRef="#ctx0" brushRef="#br0" timeOffset="235704.3785">28977 9831 3257 0,'0'0'120'0,"0"16"127"15,24 3 553-15,2-19-490 0,-8 17-31 0,1-17-100 16,5 24-118-16,-1-12 40 16,24 10-223-16,-25-14-125 0,-2-1-312 0,-2 1-214 15,-3-4-258-15,-2-4 12 0,11 0-315 16</inkml:trace>
  <inkml:trace contextRef="#ctx0" brushRef="#br0" timeOffset="235965.0328">29356 9847 2996 0,'0'0'109'16,"-20"0"101"-16,20 0 89 0,0 0 93 15,-14 20 221-15,14-3-408 0,0-17-70 0,0 24-62 16,0-6 5-16,0-4-58 15,0 14-78-15,18-14 27 0,-18-3 31 0,22-2-5 16,-22-2 88-16,42-5-177 0,-29-2 6 16,1 0-88-16,-1 0 10 0,-3-26-3 15,1 26-4-15,-4-46-108 16,-1-12-136-16,-6 24 224 16,-25 19 146-16,25 5 33 0,-21 0-23 15,21 4 41-15,-24 6 9 0,4 0-7 16,20 0-85-16,-18 0-124 0,18 29-163 15,-10-12-939-15,10 12 676 0,0-29 169 16</inkml:trace>
  <inkml:trace contextRef="#ctx0" brushRef="#br0" timeOffset="236661.0893">30151 9157 1568 0,'0'-5'79'0,"0"-2"285"16,0 5-73-16,0-1-4 0,0 3 1 15,0 0 45-15,0 0 45 0,0 0 385 16,0 17-378-16,0-17-123 0,0 15-75 16,18-1-15-16,-18 28 73 0,16-23-38 15,-16 10 30-15,15 3-13 16,-15 2 54-16,0 9-98 0,14 37 2 15,-1-42-160-15,-6 3-3 0,-2-4-10 0,1-5-4 16,1-2-3-16,10 12-10 0,-11-26 10 16,4-6-10-16,-6-1-12 0,3-3-25 15,4-6-230-15,-7 0 45 0,-3 0-3 16,-1-25-49-16,0 25 18 0,-20-51-236 0,20 27 326 16,-29 3 1-16,11 1 86 15,0-1 26-15,0 1 3 0,-18 1 115 0,18 19 9 16,5-7 142-16,3 7-79 0,2 0 28 15,8 0 15-15,-6 39 160 0,6-6-138 16,20-11-15-16,-20 2-52 0,32 0-40 16,8 16-35-16,-18-26-91 15,3 0-117-15,-1 1-157 0,-4-4-218 0,1-11-305 16,19 9-1158-16,-23-9 994 0,2 0 293 16,-3 0 236-16</inkml:trace>
  <inkml:trace contextRef="#ctx0" brushRef="#br0" timeOffset="237010.5259">30477 9510 2622 0,'0'0'93'0,"0"18"67"16,0-18 82-16,0 0 38 0,0 0 31 0,0 21 244 16,20-21-341-16,-20 0-93 15,24 0-46-15,-24 20-41 0,33-20-38 0,2 0-22 16,-17 0 20-16,0 0 5 0,-6 0 2 15,0 0-8-15,2-16 74 16,-14 16-44-16,5-15-26 0,-5 15-37 0,0-13 6 16,0 13-48-16,-19-22-217 15,0 13 165-15,19 1 36 0,-28-1 109 0,14 0-43 16,-16 3 41-16,14 1-10 16,1 5 89-16,1 0 53 0,2 0 41 0,5 23 24 15,-1 0 185-15,8-8-202 16,0 5-27-16,0-3-35 0,0 0 25 0,22 21 53 15,5-22-127-15,-13-1-43 0,2-3-47 16,5-4-115-16,0-1-94 0,30 0-762 16,-28-7 218-16,2 0-139 0,1 0-97 15,2-22 105-15,-3 22 286 0</inkml:trace>
  <inkml:trace contextRef="#ctx0" brushRef="#br0" timeOffset="237452.3553">31136 9242 903 0,'0'0'75'16,"0"0"25"-16,0 0 251 0,0 0-187 16,0 0-11-16,0 0 19 0,0 0 13 15,0 0-23-15,0 0 169 0,0 0-176 16,0 0 31-16,0 0 34 0,0 0 86 15,0 0 28-15,0 18 374 0,0-18-431 16,-21 15-43-16,21-15-69 0,0 18-7 16,-17 15 147-16,17-20-210 15,0 4-18-15,0-5-93 0,0 7 50 0,0 0-20 16,19 6-16-16,15-13-7 0,-14 2 16 16,-2-5-25-16,2 1-31 0,26-5-168 15,-28-5 45-15,1 0 3 0,-7 0-66 0,0-27-53 16,-1 27-43-16,-3-45-363 0,-3 23 392 15,-5 0 41-15,0-3 58 0,0-1-2 16,-25-27-61-16,-2 31 219 16,11 1 54-16,0 6 58 0,1 2 79 0,-1 5 8 15,-11 8 333-15,15 0-174 0,4 0-9 16,0 27-21-16,8-27 7 16,-7 37-90-16,7 6 31 0,0-21-202 0,23-2-37 15,-23 2-89-15,31 0-198 0,11 13-874 16,-20-19 282-1,-2-2 44-15,-3-3 144 0,0-2 146 0</inkml:trace>
  <inkml:trace contextRef="#ctx0" brushRef="#br0" timeOffset="237915.3666">31395 9297 3274 0,'0'0'252'0,"0"0"158"16,-9 0 53-16,9 0-16 0,0 28 9 15,21 8 380-15,-21-11-391 0,21 3-189 16,-21-5-101-16,23 2-26 0,-5 24-83 0,-18-21-36 16,11-1-32-16,-11-4 40 0,0 2 6 15,0 0 3-15,6 18 25 0,-6-28-43 16,0-8 3-16,0 0 3 0,0-7-29 16,0 0 20-16,0 0-15 0,0-22-17 15,0 22-5-15,0-33-15 0,0 9-27 16,0-32-78-16,-23 22 34 15,23-5-58-15,-14-7-7 0,14-2-19 0,-17-46-118 16,5 50 191-16,12-3 26 16,-10 5 49-16,10 5-9 0,0 10 46 15,0-18-8-15,0 29 8 0,22 3 3 0,-22 5 8 16,22 3 9-16,5 1 18 0,-13 4-19 16,1 0-8-16,1 24 4 0,-4-24-15 0,-1 28 4 15,6 7 18-15,-17-14-9 16,8 0 17-16,-8-2-28 0,0 2 79 15,-20 18-52-15,20-23-33 0,-22 1-18 0,22-2 61 16,-27-3-10-16,11 0 87 0,-12 0-90 16,14-12-1-16,2 0-49 15,0 0-4-15,0 0-61 0,-11-17-445 0,17-7-19 16,-1 10-167-16,2-1-195 0,0 1-33 16,5-6 156-16</inkml:trace>
  <inkml:trace contextRef="#ctx0" brushRef="#br0" timeOffset="238266.9733">31633 9087 2904 0,'3'0'119'0,"0"0"43"0,1 0 52 0,2 0 5 15,8 0 101-15,-5 0-213 16,4 0-46-16,-2 0-35 0,3 0-19 0,-1 0-8 15,13 0-6-15,-14 15 7 0,-3-15-26 16,-2 0-23-16,-2 0-48 0,-3 0-23 16,2 0-166-16,-4 0 136 0,0-23-5 15,0 23-11-15,0-20 6 0,0 20-3 16,-20-40-39-16,4 28 153 16,16 2 75-16,-17-1-17 0,17 3 29 0,-31-2 119 15,21 10-16-15,-1 0 55 0,-2 0-13 16,3 18 88-16,1-18 26 0,-3 55 184 15,10-35-275-15,2 6-59 0,0-2-13 0,0 3 37 16,0-1-140-16,29 19-23 16,-7-29-96-1,-22 5-77-15,28-6-207 0,-13 0-235 0,15-1-1248 0,-14-11 991 16,-1-3 236-16</inkml:trace>
  <inkml:trace contextRef="#ctx0" brushRef="#br0" timeOffset="238563.5123">31908 9003 2735 0,'0'0'278'0,"0"16"9"15,0-16 186-15,0 20-56 16,0-20-2-16,0 26-65 0,0 11-19 0,0-18-277 16,20 0-31-16,-20-3 42 0,0-3-103 15,0 16 48-15,10-20-8 16,-10-5-2-16,0 3-1 0,0-5-7 15,0-2-15-15,0 0-52 0,0-21 15 0,0 21-35 16,0-30-18-16,0 9-73 0,0-28-308 16,0 25 172-16,0-2 66 0,0 2 49 15,0 2 50-15,25 7 97 0,-9-10 16 16,-16 18 24-16,19 0 15 0,-19 7-19 16,20 0-69-16,-2 0-247 0,-10 0-2 15,2 0-161-15,-1 26-64 0,1-26-29 16,0 19 140-16</inkml:trace>
  <inkml:trace contextRef="#ctx0" brushRef="#br0" timeOffset="238953.8049">32288 8901 2535 0,'0'-6'76'0,"0"6"98"15,-26-5 118-15,26 5 134 0,-22-4 418 16,-4 4-507-16,26 0-108 0,-20 0-45 15,20 24-118-15,-19-2 5 0,3-7-103 0,9 4 82 16,0-2-51-16,1 3 5 16,1 1 33-16,2 17-44 0,3-18-2 15,0-5-32-15,0-5-10 0,28-1-60 0,-3 3-378 16,-25-7 96-16,27-5-50 16,-12 0 5-16,-15 0 17 0,23 0 74 0,3-27-128 15,-15 3 285-15,0 10 1 0,-4-3 83 16,-1 0 8-16,0-1 57 0,-2-20 153 15,-4 21 12-15,0 3 54 0,0 6 43 16,0-2 48-16,-19 3 291 0,19 7-225 16,0 0 22-16,0 0-27 0,-19 22 37 15,19-22-72-15,0 23 137 0,0 7-266 16,0-16-86-16,0 3-36 0,0 2 13 0,0-5-92 16,21 15-10-16,-21-17-108 0,16-3-137 15,-16-1-231-15,16-3-168 0,4-3-1028 16,-9-2 991-16,2 0 126 15,-1 0 247-15</inkml:trace>
  <inkml:trace contextRef="#ctx0" brushRef="#br0" timeOffset="239177.8613">32539 8892 1987 0,'0'-4'93'0,"0"-1"66"16,0-1 51-16,0 3 115 15,0 0 26-15,-20-1 498 0,20 2-446 0,-20 2-68 16,20 0-119-16,-12 0-8 0,1 21 75 15,11-3-116-15,-9-3-25 0,9 3 13 16,-7 1-13-16,7-1-32 0,0 19-11 16,0-19-89-16,0 2-13 0,23-4-24 15,-23-5-81-15,26 7-334 0,9-13 81 16,-17-5-70-16,0 0-139 0,1 0-141 16,-2 0-52-16,16-18-704 15,-17-5 864-15,-5 23 193 0</inkml:trace>
  <inkml:trace contextRef="#ctx0" brushRef="#br0" timeOffset="239378.7606">32746 8883 1757 0,'2'0'102'0,"-2"0"108"0,0 0 547 15,0 0-295-15,0 0 52 0,0 0-35 16,0 0-10-16,0 23-80 0,0-1 163 16,0-6-307-16,0-1-23 0,0-15-44 15,0 24-25-15,17 3-20 0,-17-18-115 16,0-1-10-16,0 0-8 0,12-1-9 15,-12-7-74-15,9 7-382 0,-9-5 108 16,7-2-77-16,-4 0-151 0,2 0-151 16,2-22-883-16,-5 0 859 0,0 5 97 0,0-4 159 15</inkml:trace>
  <inkml:trace contextRef="#ctx0" brushRef="#br0" timeOffset="239521.1293">32786 8686 2769 0,'-8'0'157'0,"3"21"126"0,5-21 112 16,-7 28-13-16,7 2 162 0,-3-15-470 0,3-1-61 16,0 1-156-16,0 0-156 15,0-4-180-15,23 11-937 0,-23-14 679 0,23-4 72 16,-23 1 177-16</inkml:trace>
  <inkml:trace contextRef="#ctx0" brushRef="#br0" timeOffset="239845.8559">32943 8797 2463 0,'0'0'99'0,"0"-11"99"16,-20 11 94-16,20 0 531 0,-18 0-421 15,18 0-30-15,0 20-96 0,-12-20-55 0,12 22-52 16,0 10-20-16,0-18-127 16,0 2-29-16,0 0-10 0,24-2 20 0,-4 10-8 15,-20-17 15-15,24 0-16 0,-10-7-71 16,-1 5 6-16,8-5-123 15,-6-23-112-15,-9 23 105 0,-6-22-113 16,6-8-265-16,-3 13 269 16,-3-2 48-16,0-1 22 0,0-1 46 15,0-17-9-15,-22 21 214 0,22 2 2 0,-18 3 25 16,18 7 42-16,-19 5 18 0,3 0 198 16,16 0-147-16,-16 0-37 0,16 0-35 15,-10 22-28-15,4-22-26 0,4 0-44 16,-1 17-103-16,3-17-121 15,0 18-157-15,0-18-260 0,0 11-615 0,0 0 818 0</inkml:trace>
  <inkml:trace contextRef="#ctx0" brushRef="#br0" timeOffset="240010.9982">32953 8470 2964 0,'0'-5'392'15,"0"5"-27"-15,0 0 67 0,0 0-128 0,0 20-33 16,0-20-178-16,18 17-180 0,4 5-261 16,-22-22-133-16,28 19-165 0,-15-19-162 15,13 27-724-15,-12-20 1009 16</inkml:trace>
  <inkml:trace contextRef="#ctx0" brushRef="#br0" timeOffset="240356.1646">33189 8727 1924 0,'0'2'70'0,"0"3"278"0,0-1-49 16,0 1 2-16,0 2 42 0,0 11 485 15,21-8-436-15,-21-1-74 0,12 4-110 0,1 10 113 16,-13-15-137-16,9 1-40 0,-9 0-6 16,6 3 73-16,0-7-117 0,-3-2 4 15,-3-3-22-15,4 5 61 0,-4-5-109 16,2 0-22-16,-2 0-26 0,0-20 23 15,0 1 9-15,0 19 6 16,0-41-122-16,0 5-77 0,21 19 96 16,-21 5 28-16,13-14 0 15,2 13 46-15,-15 4 16 0,16 0 24 16,4 2 0-16,-14 7-12 0,4 18 130 16,-6-18-63-16,-1 24-28 0,1-7-26 0,1 20-27 15,-4-16-3-15,1-3-63 16,-2 5-130-16,1 21-464 0,-1-25-1 15,0-2-160-15,0-2-197 0,0 11-1102 16</inkml:trace>
  <inkml:trace contextRef="#ctx0" brushRef="#br1" timeOffset="296405.691">26386 11322 382 0,'14'-21'22'15,"-14"21"0"-15,0 0 10 0,0 0-15 0,0 0 4 16,0 0 0-16,0 0 21 0,0 0-30 16,0 0 12-16,0 0-43 0,0 0 79 15,0 0 38-15,0 0 203 16,0 0-164-16,0 0 14 0,0 0 31 0,0 0-34 16,0 13 232-16,0-13-213 0,0 0 9 15,0 8-55-15,0-8 10 0,0 0-28 16,0 0 118-16,0 0-111 0,0 0-2 15,0 0 10-15,0 0 16 0,0 0 0 16,0 0 178-16,13 0-177 0,-13 20 26 16,0-20-55-16,14 0 11 0,-3 13 38 15,-6-13-74-15,1 10-30 0,2-10-7 16,0 13 0-16,1-2-26 0,11 5 43 16,-9-11-40-16,3 4 8 0,-1-2-20 15,0 2-13-15,2 0-1 0,18 11-9 16,-20-12 14-16,3 3-4 0,-3-2 19 0,3 1-1 15,10 7 21-15,-14-5-34 0,0-3-21 16,4 2 13-16,0-2 0 0,1-1 7 16,19 13 80-16,-16-13-136 0,1 0 51 15,4 2-39-15,-1 5 23 0,1-2 83 16,25 8-73-16,-23-12 7 0,0 1 9 16,-3 1 10-16,1 2 1 15,37 12 114-15,-41-14-114 0,13 14-35 16,-16-13 45-16,-3-2-9 0,6 1-7 0,-1 6-20 15,4-1 17 1,19 10-17-16,-25-14 11 0,4 1-7 0,-1-1 6 16,1-3-1-16,21 4-40 0,-22 0 41 15,-2-2 20-15,6 0-11 0,-2 0 12 0,0 6 17 16,19 11 195-16,-19-11-169 0,0-5-13 16,0 0-59-16,2-2-74 0,23 14 101 15,-26-11 91-15,4 1-94 0,-1 0-8 16,0 1-5-16,1-4-69 0,22 17 60 15,-23-16 5-15,0 1 6 0,2 1-12 16,-2 0 7-16,22 13 4 0,-20-14 8 16,-3 0-26-16,-1 0 14 15,1-1-4-15,-4-1-2 0,19 11 6 0,-15-10 9 0,-5 0-8 16,0-3 2-16,2 1-7 0,13 11 54 16,-13-13-48-16,-1 1-6 15,-1-1-41-15,0 2 42 0,1 0 4 0,17 2 52 16,-17-2-43-16,-3 2-13 15,2-3-57-15,-2 2 61 0,21 12-2 0,-19-12 7 16,0 3-4-16,1-3-1 0,3 3 6 16,-1-3-19-16,21 12 27 0,-24-12-33 15,0 3 26-15,3-2-26 0,-5 0-9 16,20 5 42-16,-21-7-27 0,3 0 37 16,2-3-27-16,-3 1-7 0,4-1 16 0,18 12 6 15,-19-8 38-15,-2-3-63 0,0 4 15 16,1 5-12-16,18 0 0 0,-20-5 12 15,1 0-11-15,0-2 2 0,1 0-10 16,-1-1 11-16,18 14-9 0,-20-12 9 16,3-1 8-16,-4 0 0 0,4 2-54 15,15 8 68-15,-18-11-13 0,2 3 33 16,-1-3-35-16,-1 0-50 0,18 9 87 16,-21-11-43-16,2 3 72 0,0-1-77 15,0-3-24-15,1 3 37 0,18 7-36 16,-16-9 41-16,-1 0-5 0,-2 2-41 15,33 16 91-15,-35-16-60 16,3-4-2-16,15 13-2 16,-16-10 11-16,1 2 4 0,-1-1-10 0,2 0 5 0,0 0 1 15,16 11-79-15,-18-11 79 0,0 0 9 16,0-1 18-16,0 2 34 0,12 4-86 16,-18-9 6-16,0 2 32 0,0-2-26 15,1 0 46-15,-4-1 6 16,12 3-63-16,-11-1 12 0,2 1 16 0,-3-2-4 15,3-1 4-15,8 7-48 0,-12-5 53 16,3-1-19-16,0 1 11 0,0-2-9 16,0 1 7-16,8 4-5 0,-12-4 5 15,5 0-13-15,-4-3 14 0,-1 0 14 0,6 1-96 16,-7-3 101-16,1 0-19 0,1 0 42 16,0 0-33-16,-1 0-12 0,6 17 61 15,-5-17-59-15,4 12-21 16,-3-12-12-16,0 0-1 0,7 0 34 15,-8 0 109-15,-3 0-104 0,1 0 0 0,-2 0 5 16,-2 0-81-16,0 0 79 0,0 0-14 16,0 0 15-16,-20 0-41 0,20-17 13 15,-20 17 7-15,20-16 5 0,0 16-118 16,-20-10-228-16,20 10-375 0,-9-12-413 16,9 5-1104-16</inkml:trace>
  <inkml:trace contextRef="#ctx0" brushRef="#br1" timeOffset="298871.5208">26449 11367 628 0,'0'0'22'0,"0"0"37"15,0 0 59-15,0 0 212 0,0-17-153 16,0 17-11-16,0 0-15 0,0 0-15 0,-17 0-24 15,0 0 56-15,17 0-96 16,-15 0-6-16,15 0-9 0,-14 0-8 16,5 0 70-16,9 0-59 0,-10 0 7 15,4 0 6-15,2 0 39 0,-1-14-38 16,-1 14 49-16,-1-9-119 0,0 9 24 16,0-9-10-16,1 9-68 0,-3-12 52 15,-7-1 2-15,5 6 42 0,5 0-48 16,-6 0 2-16,3-2 1 0,-9 1 33 0,9 4-29 15,-4 0 2-15,1 0-22 0,-1 0 23 16,1-2 23-16,-12-7 91 0,6 7-44 16,5-1 0-1,1 0-9-15,-1-1-11 0,-1 1-9 0,-10-6-20 0,12 6-17 16,3 0-7-16,-5-3-4 0,3 1 8 16,-13-3-28-16,13 7 24 15,-1-1-12-15,3 2 0 0,-1-1 7 0,-2 1 1 0,-4-6 73 16,5 6-69-16,-1-1-14 15,2-1 9-15,-4 0-44 0,5 1 34 16,-16-5-7-16,14-3 20 0,-20-3 35 16,22 7-39-16,-1 5 10 15,0-1-6-15,-1 3 38 0,-5-3-41 16,9 1-4-16,-5-5-6 0,5 5 15 0,-1-1-7 16,2 0 3-16,-11-11-14 15,6 9 14-15,-1 1 2 0,0 2 4 0,-3-4-17 16,-13-8 5-16,12 11-3 0,-1-1 22 15,1-1-4-15,-1 0-5 0,4 3-2 16,-17-10-12-16,12 6-2 0,5 3 8 0,-3-3 7 16,1 1-19-16,-2-1 24 0,-18-5 11 15,16 5-19-15,4 4 1 0,-5-4-2 16,2 1 0-16,-15-7-4 16,17 11-16-16,1-4 18 0,2-1-10 0,0 1 7 15,1-2 8-15,-7-1-1 0,7 3 52 16,3-1-54-16,0 2 3 0,-4 0-6 15,4 0-36-15,-16-5 30 16,14 2 14-16,-5-3 1 0,3 3 10 16,0 1-14-16,-14-10-17 0,15 9 22 0,-1 0-15 15,-1 2 8-15,1 1 4 0,0-2-26 16,-9-8 4-16,10 9 21 0,2 0-1 16,4 2 16-16,-4-3-21 0,3 1-22 0,-6-4 36 15,6 5-5-15,-1 2 101 0,1-4-75 16,0 2 1-16,-11-9 13 0,7 6-24 15,2 3 23-15,-2-3-32 0,2 3-56 16,-4-3 57-16,-9-11 3 0,11 8-4 16,0 5-5-16,3-7-31 0,-2 9 73 15,-3-3-42-15,-8-4 14 16,8 7-40-16,1 4 14 0,-2-7 14 0,0 4-10 0,-17-16 15 16,17 12-8-16,-3 2 21 15,2-2 6-15,2 0 17 0,0 1-17 0,-9-4-4 16,11 5-17-1,0-3-4-15,2 2 4 0,-7 0-20 0,4-3 0 16,-7-3 10-16,9 4-69 0,-2 3 88 16,1-2-16-16,1 2 23 0,-6-3 78 15,8 2-112-15,-5 1-3 0,2-4 7 16,-2 1-3-16,0 4 17 0,-14-21-61 16,13 19 58-16,-2-1 3 0,2 4 89 0,0-5-100 15,1 3 4-15,-9-8-12 0,10 11 13 16,4-4-12-16,-3-1-34 0,1-4 29 15,-6 0 10-15,7 7 6 0,3-2 2 0,-5 2-3 16,3-2-3-16,0 2-2 0,-8-1-2 16,7 0 15-16,3 1-9 0,-2 2-21 15,0-3 19-15,3 3-6 0,-2-5-7 16,3 2 30-16,0 2-6 16,0-1-12-16,0 5 61 0,-5-6-36 0,3 1-26 15,-1 4 5-15,0-4-26 0,-1 2 21 16,1-2-55-16,-2-3 76 0,5 1-51 15,-3 6 82-15,2-2-61 0,3 1 5 16,-1 0-21-16,-2 2 35 0,2 0-7 16,-1 0 68-16,1 0-76 0,-1 0 9 15,-6 0-37-15,8-15 29 0,-1 15 0 16,1 0 12-16,-2 0 6 0,4 0 15 16,0 0 26-16,0 0-32 0,0 0-19 15,0 0-1-15,0 0-1 0,0 0 15 16,0 0-8-16,0 0-14 0,0 0-46 15,0 0 43-15,0 0-4 0,0 0-18 16,0 0 31-16,-18 0 16 0,18 0 57 16,0 0-66-16,0 0-23 15,0 0 30-15,0 0-33 0,-11-13 65 0,11 13-67 16,-6 0 22-16,6 0-10 0,0 0-38 0,-5 0 78 16,5 0-26-16,0 0 8 15,-2 0 35-15,-1 0-44 0,1 0-2 0,-6 0-58 16,1 0 52-16,0 0-1 15,0 0 0-15,0-22-1 0,0 22 9 0,-6 0-50 16,10 0-94-16,3 0-187 0,0 0-224 16,0 0-332-16,25 0-112 0</inkml:trace>
  <inkml:trace contextRef="#ctx0" brushRef="#br1" timeOffset="301769.1411">30163 13382 1420 0,'0'0'31'16,"-19"0"12"-16,19-11 28 0,-11 11 174 0,11-9-109 15,0 9-6-15,0-5-35 0,0 5 8 16,0-7-16-16,0 3 82 0,0 1-93 16,19 1 5-16,-19 1 13 0,0-2 24 15,13 1 152-15,-13 1-140 0,0 1 0 16,0 0 19-16,0 0 17 0,0 0-3 16,0 0 92-16,0 0-172 0,0 17-2 15,0-17-16-15,0 0-12 0,0 18 3 16,0 2 25-16,-21-10-56 0,21 0-42 15,0 2 21-15,0-5-16 0,-9 9 11 16,9-16 6-16,0 3 21 0,0-3-25 16,0 0 27-16,0 0-33 0,17-20-12 15,-17 0 40-15,0 20-62 0,13-27 32 16,-13 14 6-16,0-2 0 0,0-9 98 16,0 10-104-16,0 2-10 0,0 0-45 15,0 5 54-15,0 0-12 0,0-3 11 16,0 10 3-16,0 0 6 0,0 0 3 0,0 0 3 15,0 23 13-15,0-5-21 0,-13-18-3 16,13 24 3-16,0-24 9 0,0 17 5 16,0-3-6-16,0-14-19 0,0 0-76 15,0 9-230-15,0-9-244 16,16 0-1444-16,-16 0 1185 0</inkml:trace>
  <inkml:trace contextRef="#ctx0" brushRef="#br1" timeOffset="302689.5224">29846 13894 1640 0,'0'0'102'15,"0"0"70"-15,0 0 391 0,0 0-242 0,0 0 10 16,0 0 84-16,0 0 156 16,0 0-93-16,0 0 306 0,0 0-602 0,0 0 36 15,0 0 37-15,22 22 34 0,-22-5 260 16,0-17-346-16,12 22 32 0,-12-9-59 15,14 3 9-15,-14 2-8 0,25 19 69 16,-18-14-176-16,5-1-42 16,-1 4-27-16,0 1-1 0,12 19 0 0,-12-23 0 15,-3-3 0-15,3-1 0 0,-3-6 0 16,1-3 0-16,7-3 0 0,-8-7 0 16,0 0 0-16,2-27 0 0,-1 8 0 15,11-38 0-15,-11 24 0 0,-1-6 0 0,-1-2 0 16,-1 3 0-16,-2-4 0 15,-4-37 0-15,0 42 0 0,0 4 0 16,0 5 0-16,0 5 0 0,-19-9 0 16,19 25 0-16,0 2 0 0,0 5 0 15,0 0 0-15,0 0 0 0,0 24 0 16,24 0 0-16,-24-24 0 0,0 27 0 16,18-12 0-16,-18 11-230 0,14-13-94 0,-14-13-286 15,0 18-326-15,0-10-411 0,7-2-257 16,2 2-880-16</inkml:trace>
  <inkml:trace contextRef="#ctx0" brushRef="#br1" timeOffset="303185.8676">30474 14083 880 0,'0'0'65'0,"10"-4"498"16,-10 0-314-16,0 4-16 0,0 0 10 16,0 0 176-16,0 0-236 0,0 0 59 15,0 0 9-15,0 0 61 0,0 0 62 16,-14 0 310-16,14 0-424 0,0 0-107 16,-20-16 65-16,20 16-24 0,-19 0 46 0,-5 0 317 15,12 0-317-15,-2 0-34 16,-4 22-39-16,-33-7 212 0,33 6-307 15,1-9 19-15,-13 14 46 16,20-13-82-16,5 2-84 0,0 0 50 0,5 1-6 16,24 15-17-16,-24-18-22 15,39-1-57-15,-10 0-69 0,0-3-92 0,5-3-114 16,34 1-574-16,-36-4 324 0,1-1-171 16,-6-2-64-16,-6 0-171 15,17-18-779-15,-27 18 1258 0</inkml:trace>
  <inkml:trace contextRef="#ctx0" brushRef="#br1" timeOffset="303563.5859">30812 14055 1207 0,'4'-5'77'0,"1"5"71"0,4-4 325 16,-6 2-231-16,-1-1-15 0,-1-1 13 16,-1 3 13-16,1 0 16 0,-1-1 341 15,0 2-323-15,0-3-35 0,0 3-16 16,0 0-5-16,0 0-34 0,-18 0 59 16,18 0-125-16,-14 0-5 0,14 0 86 0,-14 0-84 15,0 0 142-15,5 0-140 16,-7 22 4-16,5-22-29 0,0 0 2 15,0 24-39-15,-11 0 74 0,13-11-90 0,2 3-5 16,2 1-19-16,-1 0 11 0,2 20 2 16,4-19-15-16,0 2-17 0,0-3-6 15,0 3-9-15,32-4-1 0,0 12-26 16,-13-17-24-16,3-4-67 0,-3-2-120 16,0 0-126-16,12-4-754 0,-19-1 290 0,-2 0-98 15,-10-27-170-15,6 27 122 16,-6 0 303-16</inkml:trace>
  <inkml:trace contextRef="#ctx0" brushRef="#br1" timeOffset="320955.2218">22702 9607 30 0,'0'0'-15'0</inkml:trace>
  <inkml:trace contextRef="#ctx0" brushRef="#br1" timeOffset="321268.4518">22702 9607 419 0,'0'0'57'15,"0"0"-24"-15,0 0 29 0,0 0 131 16,-14 0-40-16,14 0 37 0,0 0 16 16,0 0 9-16,0 0-2 0,0 0 110 15,0 0-191-15,0 0 3 0,0 0 16 0,0 0 21 16,0 0 185-16,0 0-177 15,0 0 9-15,0 0 1 0,0 0 26 16,0 0 47-16,0 0 286 0,0 0-290 16,0 0-70-16,0 0-62 0,0 0-15 15,0 0 87-15,0 0-130 0,0 0-4 0,0 0-23 16,0 0 3-16,0 0 54 16,0 0 198-16,16 17-160 0,-16-17-64 0,0 0-4 15,11 15 51-15,-3 4 155 16,-8-9-178-16,0 7-2 0,6 5-6 0,-6-1 35 15,0 5-46-15,0 34 16 0,0-30-117 16,0 2 25-16,0-2-6 0,0-4-13 16,0 19-255-16,0-30-117 0,0-1-179 15,0-6-271-15,20 3-242 0,-20-10-147 16,45-1-922-16</inkml:trace>
  <inkml:trace contextRef="#ctx0" brushRef="#br1" timeOffset="321801.8065">23094 9839 882 0,'0'0'4'0,"0"0"53"15,0 0 31-15,0 0 215 0,0 0-155 16,0 0-1-16,0 0-29 0,0 0-15 15,11-16 6-15,-11 16 142 0,0 0-105 0,0-13-7 16,7 13-2-16,-7 0 15 0,0-10 210 16,0 10-134-16,0 0 47 0,0 0 5 15,0 0 50 1,0 0-50-16,0 0 63 0,-17 0-186 0,17 0-42 16,0 0 106-16,-12 0-78 0,-2-14 94 15,5 14-57-15,-1 0-51 0,0 0 39 0,-2 0-71 16,-1 0-24-16,-15 0 136 0,11 0-92 15,-1 20-59-15,-1-20-11 0,1 22-3 16,-2-7-4-16,-17 23 61 0,24-22-48 16,3-3-9-16,4 4-19 0,6 1-2 15,0 13-8-15,33-18-11 0,-10-1-28 16,6-2-51-16,8 0-101 0,35-3-646 0,-38-7 151 16,1 0-318-16,-12 0-150 0,-5 0-155 15,-9 0 245-15</inkml:trace>
  <inkml:trace contextRef="#ctx0" brushRef="#br2" timeOffset="337794.0862">26313 11393 538 0,'19'17'48'0,"-9"-9"1"16,0 7-5-16,1-6 41 0,1 0 3 16,-1 4 18-16,18 12 163 0,-20-13-150 0,5 4-28 15,-5 2-37-15,1 0 1 16,13 19 17-16,-11-12-26 0,-1-3 14 16,3 0-25-16,1 0-54 0,2 2 66 0,18 24 78 15,-17-23-10-15,2-5-54 0,-1 8 0 16,0-5 17-16,-2 3 22 15,14 22 79-15,-18-24-103 0,1 1-9 0,-3-1-7 16,-2-3-2-16,11 20 49 0,-9-20-71 16,-1-2-5-16,1-3-21 0,2 2 16 15,1 0-3-15,19 14 15 0,-15-11 0 16,0-5 22-16,2 2 18 0,-1 3 13 16,3-3 23-16,11 24 76 0,-19-21-111 15,1-2-26-15,-3 3-9 0,1-2-4 16,6 20-14-16,-9-20 7 0,-1-1-45 0,8 1-19 15,-4-1 34-15,3 3-38 16,22 23 62-16,-18-22-24 0,3-1 2 0,-1 4-29 16,0 2 25-16,14 19 2 15,-20-23 112-15,0-4-117 0,0-1-1 0,-1 2 1 16,1-2-74-16,18 12 79 0,-17-15 2 16,2-4-7-16,-1 7 10 0,1-5-9 15,22 14 1-15,-6 3-6 16,-4 1 15-16,-14-16 17 0,-3-1 3 0,-1 0 23 15,3 1 14-15,-2-2-67 0,15 19 156 16,-13-17-112-16,-3-1 48 0,3 0-75 16,-1 0-52-16,1-1 39 0,12 12-4 15,-13-14 49-15,1-2-91 0,-1-8 43 16,0 8 5-16,12 9-8 0,-15-19 8 16,-3 7-11-16,3-2-25 15,-5 0 68-15,1 5-51 0,1-5 20 0,-6-5-11 16,0 0 2-16,-2 0-1 0,-1 0 8 15,1 0-4-15,-1 0 49 0,0 0-30 16,0 0-7-16,0 0-6 0,0 0-25 16,0 0 10-16,-17 0-1 0,17 0 29 15,0 0-31-15,0 0-96 0,0 0-5 16,-15-17-382-16,15 17 162 0,0 0-111 16,0 0-202-16,0 0-141 0,0 0 135 15</inkml:trace>
  <inkml:trace contextRef="#ctx0" brushRef="#br0" timeOffset="352653.2056">23626 7302 690 0,'0'0'46'0,"0"0"50"16,0 0 41-16,0 0 23 16,0 0 52-16,0 0-146 0,0 0-13 0,0 0 17 15,0 0 16-15,0 0 1 0,0 0 68 16,0 0-85-16,19 0-7 0,-19 0-8 16,0 0 19-16,13 0 42 0,-13 0-45 15,0 0 0-15,0 0-5 0,0 0 14 16,0 0-3-16,0 0 56 0,0 0-62 15,0 0 0-15,0 0-25 0,0 0-3 16,0 9 20-16,0 2-20 0,0-11 12 16,0 7-14-16,0-7 38 0,0 8 4 15,0 4 80-15,0-9-75 0,0 5-19 16,0-2-7-16,0 2-3 0,0 0-31 16,0 12 93-16,0-11-72 0,0 2-41 0,0-1-2 15,0 2 0-15,0 12 68 16,0-11-57-16,0-2-14 0,0 1 10 15,0 4-10-15,0-3 4 0,0 14 17 16,0-17-22-16,0 3 9 0,0 3-4 0,0-5 27 16,0 15-21-16,0-12 4 15,0 3 35-15,-16 2-28 0,16-5 13 0,0 1-15 16,0 12-26-16,0-11 15 0,0-1 2 16,0-3-6-16,0 3-4 0,0 2 7 15,18 19 24-15,-18-18-3 0,0 1 7 16,0-1 16-16,0 2 6 0,0 17 40 15,0-17-82-15,0-2-51 0,0 0 30 16,-16 3-8-16,16-5 3 0,0 16 42 0,0-15-50 16,0-5 23-16,0 2 8 0,0-2-4 15,0 0 14-15,0 9-68 0,0-10 38 16,20-4-31-16,-20 1 25 0,0-1 62 16,0 13 72-16,0-11 8 0,0-3-116 15,0 5-5-15,0 1 76 0,0-2-120 16,0 14 29-16,0-12-56 0,-15 0 66 15,15 1-15-15,0 1 10 0,0-4 0 16,0 16 25-16,0-13-15 0,0 1-5 16,0-2 0-16,0-2 0 0,0 11 0 0,0-13 0 15,0 1 6-15,17 0-1 16,-17 1 6-16,0-2-6 0,11 13 24 0,-11-7-8 16,0 5-11-16,0-5 9 0,0 0-4 15,0 23-51-15,0-20 5 0,0 2 7 16,0-2 36-16,0-6-21 0,0 6 29 15,0 18 66-15,0-21-82 0,0 5-19 16,0-6 38-16,19 1-46 0,-19 22 62 16,0-17-31-16,12 1-10 15,-12-2 7-15,0 1 8 0,0 5-14 0,0 17-11 16,0-23-13-16,0-1 15 16,0 0-30-16,0 2 35 0,0 19 5 15,0-21 42-15,0 2-46 0,0 2 28 0,0-1-36 0,0 4 21 16,14 22 30-16,-14-23 14 0,0 0-46 15,12 1 7-15,-12 2-12 0,7 26 52 16,-7-26-67-16,0 0 19 0,0 4-52 16,0-1 46-16,0-5 3 0,0 18-18 15,0-18-9-15,0 2 15 0,0-1 9 16,0-6-4-16,0 32 12 0,22-27-11 16,-22 5-8-16,0-6 14 0,0 0-74 15,0 3 61-15,0 21-26 0,0-21 114 16,0-2-86-16,0 3 94 0,0-2-90 15,0 30-61-15,0-26 10 0,0-3 55 16,0 1-24 0,0 2 123-16,0-3-118 0,0 28 10 0,0-32-28 0,17-3 44 0,-17 6 1 15,0-2 3-15,0 21-18 0,15-19-7 16,-15 0 1 0,0-2 8-16,0 2 7 0,0 0-6 15,0 27-5-15,17-29 1 0,-17 1 15 0,0-1-8 16,0 0-2-16,17 23-24 0,-17-22 7 0,0 1-31 15,0-1 47-15,0 1 8 0,0-2-28 16,21 27 86-16,-21-27-77 0,0-1 102 16,15-5-123-16,-15 7 34 0,19 22-47 15,-19-28 54-15,0 7 1 0,13 1-8 16,-13 0-3-16,0 4-8 0,9 21 6 16,-3-23 1-16,0 2 10 0,-4-3-13 0,1 3 4 15,9 26-89-15,-8-28 88 0,-1 1-14 16,-1-2 5-16,1 2 91 0,2-1-85 15,2 29-1-15,-4-32 2 0,2 2 10 16,-1 1 29-16,0 3-15 0,4 26-26 0,-4-30 5 16,2 1-28-16,-5 9 26 15,4-5 7-15,-3 0-12 0,8 25 28 0,-8-22-22 16,1-2 0-16,0 4 0 0,1-3-10 16,5 33 25-16,-8-30-16 0,1-6-8 15,3 1 10-15,-1-3-10 16,4 2-44-16,0 26 32 0,-5-27 27 0,2-2 113 15,-2-1-122-15,-1 3 53 0,0 35-82 16,-2-36 45-16,0 0-35 16,0 3-65-16,0-11 62 0,0 8 8 0,0 27 124 15,0-36-105-15,0 6 19 0,0 0-24 16,16-6-25-16,-16 33 13 0,13-33 13 16,-13-2 4-16,8 1 18 0,-8-1-26 15,7-1 5-15,-7 17 8 0,4-19-20 16,-4-1 19-16,2-2-2 0,1 0-23 15,-3 13 76-15,2-16-7 0,0 3-50 0,-2-3-41 16,2-1 38-16,-2 5-31 0,3 4 43 16,-3-10-45-16,2-3 25 0,0 1 3 15,0 0 9-15,1 1 29 16,0-6-26-16,-1 0-2 0,0 0 3 0,-1 21-7 16,0-21 9-16,6 17-1 0,-7 5 5 0,2-22-5 15,0 21 1 1,-1-11 0-16,5 5-19 0,-6-15 18 0,4 9-14 15,0-2 15-15,-2-7-23 0,-2 3 9 16,0-3 15-16,0 0 15 0,0 0-4 0,0 0-66 16,0 0 65-16,0 0 20 0,0 0 117 15,0 0-117-15,0 0-8 16,0 0 3-16,0 17-83 0,0 2 74 0,0-19-24 16,0 18 15-16,0-18-2 0,0 14 4 15,0 0 19-15,0-14-21 0,0 7-14 16,0-7 7-16,0 0 1 0,0 7 36 15,0 0 51-15,0-3-81 0,10 2 1 0,-10 2-20 16,0 1 16-16,5 4 57 0,-5-6-36 16,5 3-79-16,-2-4 47 0,-1 4 4 15,1-7 7-15,1 18 100 0,-2-15-108 16,-2 1-13-16,2-7-38 16,-2 0 49-16,0 0-8 0,0 0 7 15,0 0-24-15,0 0 27 0,0 0-2 0,0 0-11 16,0 0 33-16,0 0-23 15,0 0 1-15,0 0-11 0,0 0-55 0,0 0 27 16,0 0-10-16,0 0 51 0,0 0-386 16,0 0 247-1,0-21 45-15,0 21 118 0,0-18-224 0,0 1 74 16,0 7-53-16,0 10 55 0,0-12-35 0,0 12 6 16,0-21-181-16,0 13 198 15,0 1 21-15,0 1 31 0,0 2 31 0,0-1 8 16,0 1 11-16,0 1 25 0,0 3 7 15,0 0-1 1,-21-3-33-16,21 3 42 0,0 0 46 16,0 0-28-16,-13 0-6 0,13 0-27 0,0 0 15 15,0 0-5-15,0-15-7 0,0 15 27 16,0 0-13-16,0-14-43 0,0 14 18 0,0 0-27 16,-14-11-33-16,14 11 19 15,0 0 29-15,0 0 11 0,0 0 18 0,0 0-4 16,-7 0 1-16,7-20 65 15,0 20-62 1,0 0-7-16,0 0 7 0,0 0-63 0,-4 0 53 0,4 0 15 16,0 0 22-16,0 0 47 0,0 0 44 0,0 0 209 15,0 0-186-15,0 0 2 0,0 0-22 16,23 0 0-16,-23 0 7 0,41 0 24 16,-18 0-93-16,1-22-16 15,80 4 22-15,-69 18-32 0,0-13 13 16,-2 13-43-16,26 0-72 0,-37 0 48 15,-5 0-3-15,-6 0 58 0,-2 0-150 0,-4 20-24 16,-1-20-250-16,-4 17 119 0,0-17-68 16,-36 0-46-16,18 0-39 0,-8 0 38 15,-33 0-392-15,28 0 380 0,-4 0-31 16,2-22 44-16,1 22 31 0</inkml:trace>
  <inkml:trace contextRef="#ctx0" brushRef="#br0" timeOffset="353645.2827">23999 11434 1044 0,'0'0'186'16,"14"0"-14"-16,-14 0 49 15,15 0-24-15,-6 0-2 0,1 0-30 0,9 0 66 16,-9 0-192-16,3 0-4 15,-2 0-20-15,1 0-19 0,-1 0 39 0,10 0-58 16,-10 0-8-16,-1 0-74 0,-2 0-38 16,2 0-72-16,-3 0-61 0,3 0-415 15,-6 0 360-15,-2 0 20 0,-1 0 116 16</inkml:trace>
  <inkml:trace contextRef="#ctx0" brushRef="#br0" timeOffset="353799.5406">24190 11355 1752 0,'-10'0'191'0,"10"0"-26"0,0 0 54 16,-7 0-13-16,7 0 39 0,0 0 215 16,21 0-283-16,-21 0-88 0,26 0-48 15,-6 0-13-15,1 0-158 0,25 0-667 16,-22-16 1-16,-3 16 30 0,-3 0 183 16</inkml:trace>
  <inkml:trace contextRef="#ctx0" brushRef="#br0" timeOffset="355699.4907">26179 11321 811 0,'12'0'100'15,"-12"0"74"-15,0 0 81 0,6 0 313 16,3 0-320-16,-9 0-21 0,8 0-6 15,-4 0 43-15,0 0 13 0,3 0 232 16,-2 0-282-16,-5 0-29 0,4 0 1 0,-4 0-19 16,0 0 134-16,0 0-198 15,0 0 38-15,0 15-33 0,0-15 6 0,0 14 2 16,0 4 39-16,-22-10-107 0,22 6-24 16,0-3 8-16,-18-2-32 15,18 3 9-15,-19-7-14 0,19-2 2 0,-11 0 76 16,11-3-77-16,-10 0 4 0,0-26 20 15,10 26-42-15,-7-24 2 0,7 6-57 16,-2-4-1-16,2-18-86 0,0 21 55 16,0-1 8-16,0 2 15 0,29 1 2 15,-29 2 36-15,27-6-14 0,3 13 49 16,-15 3-15-16,1 1-7 0,-3 4 1 16,12 0-16-16,-15 21 104 0,-2-21-47 15,-3 25 55-15,-5-25-76 0,6 24-15 16,-6-10 6-16,0 11 12 0,0-25 30 0,-23 16-5 15,23-6 1-15,-17 14 22 0,-5-17-45 16,6 1-9-16,2-8 9 0,1 12 0 16,-1-12-5-16,-13 0-23 0,16 0-33 15,0-29-2-15,11 29-11 0,-12-27-32 16,6-7-94-16,6 15 50 16,0 0 14-16,0-1-8 0,0 0-16 0,21 4 71 15,10-14 36-15,-16 21 24 0,4 0 21 0,3 1 25 16,-2 5-14-1,0 0 115-15,12 3 10 0,-21 0-26 0,1 19-60 0,-6-19 49 16,-2 0-43-16,1 28 125 16,-3-1-38-16,-2-27-86 0,0 22 9 15,0-22 7-15,0 22-43 0,-20-9 50 16,2 0-56-16,18-13-19 0,-25 0-2 0,25 4 5 16,-42-4-13-16,30 0 36 15,1 0-37-15,-2-24 14 0,1 24-4 0,8 0-43 16,-3-21-14-16,7 4 11 0,0 17 10 15,0-14-9-15,21 14 12 0,-1-15 74 16,-20 7-16-16,31 8-102 0,-17 0 14 0,5 0 71 16,0 0-19-16,12 20 84 15,-18-20-57-15,-3 20 41 0,-10-6 11 0,7-14 3 16,-7 32 46-16,0-32-102 0,-21 18 10 16,21-18-26-16,-27 14-40 15,10-14-66-15,-15 0-578 0,9 0-31 0,-2 0-292 16,0-19-93-16,2 19 165 0</inkml:trace>
  <inkml:trace contextRef="#ctx0" brushRef="#br2" timeOffset="380298.3748">23717 7704 857 0,'0'0'185'0,"0"0"5"0,0 0 47 16,0 0-55-16,0 0 0 0,0 0-30 15,0 0 127-15,0 11-150 0,0-11-50 16,0 0 13-16,0 0 6 0,0 0 68 16,0 0-89-16,0 0 5 0,0 0 33 15,0 0 29-15,0 0-10 0,0 0 160 0,0 0-97 16,0 0 20-16,0 0 12 16,0 0 87-16,0 0-100 0,0 0 136 15,0 0-233-15,0 0 17 0,0 18-30 0,0-18-20 16,0 0-44-16,0 16-24 15,0-16-2-15,0 0 2 0,0 12 0 0,0-12 4 16,0 17-9-16,0-8 1 0,0-1-18 16,17 0 29-16,-17 1 5 15,24 11 9-15,-24-8-27 0,15-3-54 0,-15 3 69 16,20 0-1-16,-20-2-60 0,26 11 141 16,-19-8-106-16,2-3 101 0,0-1-123 15,-1 4 21-15,5 15-34 0,-6-15 32 16,1 3 1-16,2 1 2 0,-1-2-11 15,-5 4 5-15,18 10 14 0,-9-12-13 16,-1 0 17-16,-3-3-15 0,2 1-3 16,13 9-53-16,-14-12 58 0,-1 0-13 0,1 0 8 15,-1 1 60-15,-1-1-61 16,6 10 7-16,-8-13-4 0,0-1 3 0,-1 1 8 16,-1 3 28-16,6 2-28 0,-4-6-1 15,1 0-17-15,-2 4 6 0,2-3 7 16,-1 0-6-16,15 11-12 0,-11-10 19 15,0 2-9-15,0-1 3 0,0 0-6 16,10 15 1-16,-12-14 9 0,-2 1 1 16,0 0-8-16,1 2-4 0,0 0-50 15,8 14 61-15,-10-13-8 0,2 0 95 16,0 1-90-16,1 0 11 0,9 21-2 16,-8-21 0-16,4 0-1 0,1-2-83 15,2 1 51-15,-1-1 21 0,20 17 76 0,-18-18-69 16,1 1-2-16,-3 4-1 0,2-4-12 15,10 25 7-15,-10-20 9 0,-10-3-2 16,8 5-12-16,-6-1 7 0,10 27 7 16,-10-29 15-16,-1 3-36 0,1-2 15 15,7-1-4-15,-4-2-2 0,19 18 24 16,-14-19-37-16,3 0 20 0,1 0 9 0,-1-2 0 16,16 18 46-16,-18-18-58 0,-4 3-17 15,1-5-4-15,-3 3 25 0,-2 1 0 16,6 13 53-16,-9-12-48 0,-1 1 3 15,0-1-48-15,-2 3 34 0,1-2-2 16,9 16-2-16,-9-15 4 0,3-3 14 16,0-2 2-16,1-2-6 15,12 14 14-15,-11-16-25 0,4 0 7 0,1-1-16 16,-2 4 17-16,9 12 3 0,-11-14-1 16,-2 3-7-16,-1 1 3 0,-2-3-44 15,-2 4 46-15,5 9-14 0,-7-11 73 16,1-1-58-16,-1 0-3 0,4-2 20 15,1 6-37-15,0-6 15 0,-2 0-9 16,4-4 12-16,2 4-10 0,0-1 17 16,14 12 2-16,-13-13-7 0,1 1-9 15,0 0 8-15,1 0-46 0,4 11 8 0,-9-10 32 16,-3 1 58-16,1 1-44 0,0 0 16 16,-2 2-30-16,3 11-7 0,-3-11 27 15,1-1-89-15,1-3 75 0,-1 2-1 16,8 10 101-16,-5-12-109 0,1-1 7 15,1 1 8-15,0-6-31 0,5 8 27 16,9 7-2-16,-15-12-2 0,4 5-10 16,-5-2 7-16,0-1-1 0,3 19 31 15,-6-14-11-15,1-2-8 0,-1 4-8 16,1-1-1-16,1-1-9 0,7 17 19 0,-11-15-16 16,3 2 12-16,1-2-5 15,0-3 30-15,11 18-33 0,-7-16-4 0,3 2-6 16,0-4 17-16,-1-3 3 15,3 3 16-15,12 10-44 0,-16-12 14 16,1-1 0-16,-3-3 3 0,-1 5 3 16,5 12 1-16,-13-12 3 0,5-1-4 0,1 2-3 15,-2 0 12-15,-2-1 0 0,7 13-17 16,-1-14 11-16,1 4 3 0,-3-4 28 16,2-1-31-16,14 12-23 0,-12-14 2 0,1 2-18 15,1-2 28-15,-1-2 1 0,1 2 13 16,8 13 41-16,-11-15-44 0,-2 5-9 15,-2-2 62-15,-1-1-77 0,4 16 36 16,-6-13-19-16,-2-1 9 16,0 2-9-16,1 0 11 0,1-2-12 0,4 18 4 15,0-19 2-15,-3-1-8 0,1 0 5 16,3 0-1-16,9 6 9 0,-9-9-60 0,1-3 60 16,-2 9 49-16,-1-7-53 15,1 1 59-15,7 9-68 0,-9-7 28 16,-3-5-13-16,3 6-8 0,-3-4-15 15,4 7 36-15,-5-3-16 0,2-1-22 16,0 7-10-16,-4-1 32 0,2-5-1 16,7 3-20-16,-4 4 15 0,2-7 8 0,-2-2-7 15,5-6 4-15,13 11-1 0,-12-7-1 16,-3 7-1-16,4-4-5 0,-1 0-19 16,-1 0 24-16,3 6-98 0,-6-2 103 15,0-3 7-15,-2 2 141 0,-3-3-153 0,6 14 18 16,-6-9-47-16,3 0 33 0,0-2-14 15,-3 2 24-15,1-3-26 0,3 7-4 16,-1-11 29-16,1 0-16 0,1 1 1 16,0 1 4-16,10-2-8 15,-5 1 9-15,-1-3-2 0,-4 0-1 0,4 4 4 16,-2-3 0-16,6 11-1 0,-7-9 9 16,-2 0-5-16,-3 3-7 15,3-3 3-15,1 5-22 0,-4-1 20 0,-1-3-34 16,0-2 34-16,0 1-4 0,1 0-6 15,5 7 51-15,-5-10-31 0,3 0-1 16,-1-2-22-16,0 1 16 0,8-3 20 16,-9 0-20-16,0 0-3 0,-1 0-2 0,-2 0-22 15,1 0 32-15,-2 0 15 16,0 0-10-16,2 0-7 0,-2 0-10 16,0 0 9-16,2 0-48 0,-2 0 58 0,2 0-8 15,2 0 0-15,-4 0 52 0,5 0-59 16,1 0 29-16,0 0-12 0,-2 0 0 15,0 0-22-15,-3 0 37 0,5 0-14 16,-4 0 9-16,0 0-7 16,-2 0-20-16,5 19 7 0,-5-19-1 15,4 0-22-15,-4 11 17 0,3-11-13 0,-3 0 16 16,2 0-2-16,1 12 1 0,-3-12-3 16,0 0-3-16,0 0 9 0,0 6-6 0,0-6-61 15,0 0 54-15,0 0 8 16,0 0 44-16,0 0-51 0,0 0 20 0,0 18 67 15,0-18-68-15,0 0-13 0,0 0-42 16,15 13-8-16,-15-13 48 16,0 9 104-16,0-9-100 0,0 0 2 0,0 0-19 15,0 0-13-15,8 0 25 0,-8 0 5 16,0 0-3-16,6 0 11 0,-6 0-8 16,2 0-5-16,-2 0 12 0,0 0-26 15,0 15 22-15,0-15-9 0,0 0-8 0,0 10 21 16,19-10 40-16,-19 7 0 15,0-7-3-15,0 10 1 0,12 0-5 0,-12-1-34 16,9-4-13-16,-9-4-37 0,7 2 42 16,2 2 33-16,-7-5-33 15,1 0 1-15,5 0-32 0,-1 0 27 16,-3 0 1-16,-2 0 4 0,4 0 2 16,0 15-1-16,-4-15-2 0,-2 0-7 15,0 0 14-15,2 0-11 0,-2 0 7 16,0 0-12-16,0 0 14 0,0 17-2 15,0-17 33-15,0 0-38 0,0 12 21 16,0-12-22-16,0 9 9 0,0-9-1 16,0 0-5-16,0 0 3 0,0 9 26 15,0-9 1-15,0 0-1 0,0 0-5 0,0 0-3 16,12 0 42-16,-12 0-39 0,0 0-2 16,0 0-13-16,0 0-13 0,0 0 8 15,0 16-6-15,0-16 15 0,0 0-27 16,0 0 12-16,0 12 6 0,0-12 6 15,0 5-15-15,0-5-9 0,0 0 16 16,0 5 20-16,0 2-36 0,0-2 64 16,0-3-63-16,0-2 51 0,0 0-55 15,0 0 48-15,0 0 34 0,18 0-29 16,-18 0-19-16,0 20-18 0,0-20 3 0,0 16-4 16,0-16 5-16,0 0 0 15,0 13-5-15,11-13-2 0,-11 0 3 16,7 8-36-16,-7 3 46 0,5-6 8 0,-1-2 9 15,0 5 42-15,-2-4-44 0,3 6-5 16,-3-8-13-16,0 0-6 0,-2 0-3 16,2 0-7-16,-2-2 0 0,2 0 18 15,-2 0 6-15,0 0-16 0,0 0 4 16,0 0-6-16,0 0 0 0,0 0 6 0,0 0 2 16,0 20 3-16,0-20 19 0,21 22 42 15,-21-6-34-15,18-16-16 16,-18 18-4-16,22-18-2 0,-4 17-13 0,9 0 36 15,-16-9-14-15,3 2-40 16,-3-4 32-16,1 4 0 0,3 8 71 0,-6-7-76 16,-1 1 0-16,2-2-42 0,-3-5 18 15,0 7 17-15,7 9 54 16,-6-8-51-16,-1-1-2 0,0-1-27 16,0 3 36-16,6 19-7 0,-3-18 2 15,-2-1 2-15,8-1-3 0,-5 2 9 0,5 0 8 16,9 14 52-16,-15-13-41 0,4-1-14 15,0 0-12-15,-10-2-2 0,16 15 6 16,-9-18-8-16,1 2-3 0,-5-1 2 0,4 0-8 16,-4 3 16-16,8 3-21 15,-8-8-14-15,-2 4 18 0,1-3 6 0,-1-1 10 16,6-1 6-16,-4 1-11 0,-3-2-4 16,-1 3 53-16,3-7-47 0,-1 4 5 15,3 10-1-15,0-7 20 0,-4-1 4 16,0-2-12-16,-1-2 0 0,6 7-21 0,-5-7 4 15,1 0-3-15,-5 1 31 16,4-2-24-16,-1 0-7 0,10 19 9 0,-7-15 20 31,2 0-30-31,0 2-28 0,1 0 67 0,7 6 37 16,-7-6 0-16,0-8-72 0,-2 7-5 0,2 2 0 0,-1 3 0 16,7 6 0-16,-9-8 0 15,0-5 0-15,1 6 0 0,1-4 0 16,2 3 0-16,-5 0 0 0,1-4 0 15,2-1 0-15,-1 1 0 0,-1 0 0 0,9 7 0 16,-5-8 0-16,-1 1 0 0,1-2 0 16,-2 2 0-16,10 9 0 0,-12-12 0 15,4 2 0-15,-6 1 0 0,4-1 0 16,-3-1 0-16,7 10 0 0,-6-11 0 0,-1 0 0 16,1-1 0-16,-6 2 0 0,8 2 0 15,-6-8 0-15,2 0 0 0,-1 0 0 16,1 0 0-16,-2 19 0 0,12-3 0 15,-7-16 0-15,-1 15 0 0,-2-15 0 16,1 14 0-16,11-2 0 0,-10-12 0 16,1 9 0-16,-2-9 0 0,0 8 0 15,1-2 0-15,7 0 0 0,-13-4 0 16,5 1 0-16,2 1 0 0,-2 0 0 16,3-4 0-16,-3 0 0 0,-3 0 0 15,0 0 0-15,2 18 0 0,-4-18 0 16,7 0 0-16,-6 13 0 0,-1-13 0 15,2 0 0-15,2 0 0 0,2 0 0 16,-3 0 0-16,-3 0 0 0,2 0 0 16,2 0 0-16,-1 15 0 0,2-15 0 0,0 0 0 15,1 11 0-15,2-11 0 0,-3 0 0 16,3 8 0-16,-4-2 0 0,0-6 0 16,0 8 0-16,-3 4 0 0,1-10 0 15,2 2 0-15,0-4 0 0,0 2 0 0,-2 1 0 16,0-3 0-16,2 0 0 15,-1 0 0-15,0 0 0 0,-2 0 0 0,1 18 0 16,5-18 0-16,-5 0 0 0,3 17 0 16,-1-17 0-16,2 0 0 0,-5 0 0 15,3 0 0-15,-4 0 0 0,0 9 0 16,0-9-5-16,0 0-232 0,0 0-418 16,-21-29-2089-16,21 0 934 15,0 12 417-15</inkml:trace>
  <inkml:trace contextRef="#ctx0" brushRef="#br2" timeOffset="400111.3466">27970 13860 1775 0,'0'0'315'0,"0"0"-71"0,0 0 60 16,0 0-28-16,0 0 79 15,-15 0 545-15,15 0-504 0,0 0-61 0,0 0-68 16,0 0-98-16,0 15 53 0,21 0 273 16,-21-15-235-16,17 15-2 0,-17-4-27 15,14 5-5-15,-4 17 146 0,6-17-209 16,-4 3-3-16,-4-1 7 0,2 2-24 16,1 0-45-16,8 15-38 0,-9-19-60 15,-1 1 0-15,0-4 0 0,3-1 0 16,5-3 0-16,-7-7 0 0,-1-2 0 15,-1 0 0-15,4-28 0 0,-1 28 0 16,18-46 0-16,-16 22 0 0,-1-4 0 0,-1 0 0 16,-2-2 0-16,4-48 0 0,-10 44 0 15,-3 5 0-15,0-3 0 16,0 6 0-16,0 4 0 0,0-9 0 0,0 21 0 16,-20 3 0-16,20 4 0 15,0 1 0-15,0 2 0 0,0 0 0 0,0 0-23 16,0 17-65-16,0-17-159 15,0 20-147-15,0 6-915 0,0-9 367 16,0-2-186-16,0 0-27 0,0 2-118 16</inkml:trace>
  <inkml:trace contextRef="#ctx0" brushRef="#br2" timeOffset="400602.007">28594 13950 1259 0,'0'0'102'15,"0"0"79"-15,0 0 41 16,0 0 68-16,0 0 272 0,0 0-276 0,0 0 32 16,0-16 47-16,0 16 65 0,0 0 3 15,0 0 214-15,0 0-452 0,0 0 7 16,0 0-25-16,0 0 94 0,-13-9 329 15,13 9-299-15,0 0-43 0,-13 0-5 0,13 0 11 16,-15 24-21-16,-5-24 47 16,7 24-248-16,0-24-42 0,-1 23 0 15,2-13 0-15,-11 19 0 0,12-12 0 0,4 1 0 16,5-1 0-16,2 0 0 0,0-2 0 16,0 15 0-16,32-16-6 0,-32-1-127 15,33 1-106-15,-12-4-99 0,22 2-718 16,-23-7 575-16,-1 2-298 0,2-6-39 15,-3-1-198-15,-1 0-85 0,12-25-437 16,-16 25 1135-16</inkml:trace>
  <inkml:trace contextRef="#ctx0" brushRef="#br2" timeOffset="400902.2453">28873 13983 2768 0,'0'-2'39'15,"0"-6"352"-15,0 3-87 0,0 2-30 16,0-1 39-16,0 0 8 0,0-2 264 16,0 5-425-16,0-1-50 0,0 2-21 15,0-2 41-15,0 2 46 0,-18 0 273 16,18 0-178-16,-13 0-10 0,13 26-26 0,-12-26 33 16,-7 25 81-16,11 2-202 15,-3-15 1-15,5 4-17 0,-4 0-13 0,5-1-47 16,-7 14-14-16,12-14-57 15,0 2-1-15,0 2-7 0,0-5-22 16,24 16-125-16,6-19-2 0,-8 0-58 16,-2 0-81-16,1-10-140 0,1-1-99 15,19 0-998-15,-24 0 613 0,-4-27-68 16,-2 27 19-16,-2-30 114 0</inkml:trace>
  <inkml:trace contextRef="#ctx0" brushRef="#br2" timeOffset="401526.4338">28989 13568 1712 0,'0'0'228'16,"0"-4"-33"-16,0 4 87 0,0 0 20 16,0-2 34-16,0 1 8 0,0 1 382 15,0 0-406-15,0 0 53 0,0 0-63 16,0 0 10-16,0 19 344 0,0-19-345 15,0 0 3-15,0 16-48 0,14-16-3 0,-14 21-58 16,0 1 33-16,0-11-219 16,0 4-11-16,0-5-51 0,0 4-85 0,-21 6-497 15,3-8 26 1,3 0-331-16,-1-2-275 0,0-1-320 0,-1 4 193 0</inkml:trace>
  <inkml:trace contextRef="#ctx0" brushRef="#br2" timeOffset="419301.196">22618 7470 1687 0,'0'-18'444'0,"22"18"-188"0,-22 0 16 0,0 0 43 15,0 0 72-15,17-11 507 0,-17 11-543 16,0 0-50-16,0 0-51 16,13 0 34-16,-13 0 319 0,6 0-301 0,-6 0 36 15,5 0-25-15,-1 20 42 0,-2-20-23 16,3 27 89-16,-4-27-335 0,1 23-86 15,0-6 0-15,-1 2 0 0,1 23 0 16,-1-20 0-16,1 1 0 0,-2 3 0 16,2-4 0-16,-1-4 0 0,-1 15 0 15,0-16 0-15,0-4-63 0,0-6-182 16,0 0-206-16,0 3-1094 0,0-7 485 16,0-3-191-16,0 0-17 0,0 0 110 15,0-20 416-15</inkml:trace>
  <inkml:trace contextRef="#ctx0" brushRef="#br2" timeOffset="419696.9913">23026 7642 1512 0,'0'0'104'0,"0"0"97"15,0-17-1-15,0 17 15 0,0 0 0 16,0 0 132-16,0 0-159 0,0 0 30 16,0 0 12-16,0 0 40 0,0 0 232 15,0 0-216-15,0 0-13 0,0 0-8 16,0 0 5-16,0 0-14 0,-21 0 310 15,21 0-276-15,0 22-19 0,-27-22-39 16,27 20-5 0,-27 5 109-16,2-9-209 0,12 2-40 0,-1 0-33 0,4-4-10 15,2 6-31-15,8 26-51 0,0-35-55 16,0 4-81-16,33-2-116 0,-10-1-138 16,42 3-692-16,-29-15 299 0,2 0-169 15,-5 0-224-15,2-20 17 0,-8 20 369 16</inkml:trace>
  <inkml:trace contextRef="#ctx0" brushRef="#br2" timeOffset="420153.9349">23128 7231 1642 0,'0'0'40'0,"0"0"105"16,0 0 347-16,0 0-178 0,0 0 22 15,0 0 48-15,0 0 79 0,0 0 455 16,0 0-503-16,0 0-114 0,0 18-1 15,0-2 8-15,12-16-25 0,-12 48 57 16,0-33-275 0,0 2-66-16,0 3-5 0,0-2-13 0,0 19-290 0,-22-22-63 15,22 2-228-15,-19-2-330 0,19 0-346 16,-23-2-27-16</inkml:trace>
  <inkml:trace contextRef="#ctx0" brushRef="#br2" timeOffset="424919.5876">24627 7403 1207 0,'0'0'45'16,"0"0"95"-16,0 0 255 0,0 0-176 0,0 0-37 15,0 0-18-15,0 0 8 0,0 0-27 16,0 0 115-16,0 0-122 0,0 0 16 16,0 0 25-16,0 0-3 0,-18 0 209 15,18 0-196-15,-22 24 4 0,22-24-11 16,-28 26-12-16,8-8-24 0,-26 30 72 15,16-22-134-15,-5 6-28 0,-5-1-7 16,2 6 1-16,0-4-11 0,-33 42-46 16,35-41 18-16,6 3-26 0,2-8 1 15,6 5 51-15,-17 12-190 0,25-28-17 16,2-7-125-16,1-1-168 0,4-1-172 16,1-4-75-16,2-5-899 0,3 0 987 15,1 0 159-15</inkml:trace>
  <inkml:trace contextRef="#ctx0" brushRef="#br2" timeOffset="425417.2854">24024 7914 1183 0,'-16'0'116'0,"16"0"40"16,0 0 58-16,-7 0 11 0,7 0-52 16,0 19 167-16,0-19-153 15,0 0-18-15,16 0-27 0,-16 0-8 0,16 0 107 16,-16 0-188-16,0 0-19 0,14-22-74 16,-14 22 45-16,11-14-5 15,-2-1 2-15,-9 15-6 0,9-17-5 16,-2 8-6-16,-4-5 0 0,17-17 4 15,-15 23 8-15,6-5-17 0,-8 8 8 16,0 2 39-16,-1-1-20 0,0 3 37 16,-2 1 34-16,2-2 120 0,-2 2-119 15,0 0-14-15,0 0 18 0,0 28-29 16,0-28 43-16,0 47 87 0,0-32-101 0,0 2-41 16,0-2-23-16,0 2-29 15,0 4 11-15,18-21 35 0,-18 14 43 0,15-6-69 16,-15-4-10-16,14-4 31 0,-14 6-26 15,10-6 40-15,-10 0-36 0,0 0 20 16,0 0 8-16,0 0-13 0,-29-17 19 16,3 17-32-16,9 0 5 0,-4 0 12 15,1 0-9-15,5 0-10 0,-11 0-37 16,15 0-155-16,11 0-201 0,-13 15-247 16,13-15-393-16,21 0-772 0</inkml:trace>
  <inkml:trace contextRef="#ctx0" brushRef="#br2" timeOffset="425998.2558">25066 6721 1800 0,'0'0'124'0,"0"0"93"0,0 0 94 0,0 0 553 16,0 0-419-16,0 0 31 15,0 0 11-15,0 0-11 0,0 24 424 0,21-24-534 16,-21 19 6-16,18-19-53 0,-18 31-24 16,19-11-38-16,-2 32 108 15,-10-23-273-15,1 8-67 0,0 0-25 0,-4 3 0 16,-1 24 0-16,0-32 0 0,-3-1-35 15,0-5-121-15,1-4-143 16,-1-4-183-16,0 8-893 0,0-19 433 0,0-5-100 16,0-2-116-16,0 0-35 0</inkml:trace>
  <inkml:trace contextRef="#ctx0" brushRef="#br2" timeOffset="426500.1206">25005 6679 2533 0,'-2'-2'68'0,"1"2"80"0,0-2 76 0,1-3 311 16,0 0-322-16,0 1-58 16,0 1-52-16,19-2-35 0,-19-3-45 0,24-12-7 15,8 9-7-15,-11 0-31 16,4-2 25-16,4 1 2 0,26-8 100 15,-32 11-108-15,0 4 59 0,-2 2-65 16,-5 2-15-16,-1 1 17 0,4 0 53 16,-12 21 5-16,2-21 6 0,-6 27 51 0,-1-8 18 15,0-2-9-15,-2 31 194 0,0-21-233 16,-21 1-11-16,21-5-47 16,-21 9 10-16,-5 25 18 0,11-32-41 0,0 1-14 15,0-1 5-15,2-2 4 0,-1-1 9 16,-7 11 21-16,11-19-27 0,3-3-9 15,3-4-1-15,4-1-25 16,-3-4-4-16,3-2 2 0,0 0 24 0,22 0-23 0,-22-23 83 16,23 23-57-16,2-19-15 15,-25 19-43-15,23 0 72 0,-10 0 20 16,1 0 40-16,11 0 49 0,-17 0-39 16,3 18 4-16,3-18 47 0,0 26 11 0,11 6 159 15,-14-16-188-15,2-1-39 16,2 0-57-16,-3 0-36 0,2-3-51 0,19 8-237 15,-16-14 67-15,0-2-67 0,1-4-176 16,-3 0-195-16,3 0-152 0,6 0-972 16,-14-26 1091-16,-1 26 237 0</inkml:trace>
  <inkml:trace contextRef="#ctx0" brushRef="#br2" timeOffset="426862.52">25614 6843 2453 0,'0'0'61'0,"-13"16"205"15,13-16-72-15,0 0-1 0,0 0 4 0,0 10-11 16,0-10-34-16,25 0-10 16,-2 0-126-16,-23 0 0 0,23 0-10 0,-12 0-3 15,11 0-35-15,-11 0 23 16,-2 0-9-16,1-19 50 0,-3 19-57 0,-1-15 17 15,1-3-73-15,-6 6 71 16,-1 0-20-16,0 0 22 0,0-3 3 16,0 6 8-16,-19-14 61 0,0 14-16 0,19 5 28 15,-21 1 43-15,21 3 5 16,-35 0 299-16,23 19-187 0,-1-19-7 0,2 22-21 16,-1-4-19-16,7 4-8 0,-5 28 159 0,8-24-182 15,2 2-44-15,0 5-55 16,0-5-34-16,32 14-194 0,7-27-66 0,-16-4-119 15,7-4-103-15,1-7-205 0,1 0-71 16,28-25-1138-16,-32 25 1076 16,-2-36 186-16</inkml:trace>
  <inkml:trace contextRef="#ctx0" brushRef="#br2" timeOffset="427100.2676">26074 6643 2819 0,'0'0'153'0,"0"0"51"0,0 0 79 0,-25 0 5 16,25 0-47-16,-17 0 188 0,0 19-284 15,17-19-21-15,-18 14-46 0,18-14-5 16,-13 32 55-16,-3-21-48 0,16 3-36 16,-7 1-38-16,7 0 16 0,-4 0-37 15,4 14 44-15,0-15-85 0,25-3 22 16,-25 0-83-16,27 0-54 0,11 4-414 15,-15-11 157-15,0-2-101 0,0-2-119 16,0 0-108-16,4 0 18 0</inkml:trace>
  <inkml:trace contextRef="#ctx0" brushRef="#br2" timeOffset="427465.9189">26211 6121 2419 0,'0'-3'151'0,"0"1"162"15,0 2 279-15,0 0 147 0,0 24 718 16,0-24-921-16,0 27-51 0,0-8-81 0,0 3-40 16,23 28 155-1,-1-21-384-15,-9 4-74 0,1 3-45 16,-1 3-16-16,3 1 0 0,18 45 0 0,-19-44 0 16,1 0 0-16,-3-5-26 0,4-2-106 15,8 22-486-15,-12-32 118 0,-5-7-129 0,2-2-141 16,-1-6-219-16,-3-4-48 0,6 0-1078 15,-5-5 1410-15,-3 0 220 16</inkml:trace>
  <inkml:trace contextRef="#ctx0" brushRef="#br2" timeOffset="427638.8843">26214 6496 4298 0,'-8'17'170'16,"4"1"379"-16,4-18-110 0,0 21-169 15,20-21 51-15,0 14-55 0,34-5-64 16,-20-9-331-16,5 7-175 0,-1-7-40 0,-2 0-390 16,1 0-186-16,26-17-1444 15,-34 17 1482-15,-6 0 292 0</inkml:trace>
  <inkml:trace contextRef="#ctx0" brushRef="#br2" timeOffset="427985.624">26762 6466 3020 0,'-20'-7'205'0,"20"7"61"0,0-7 69 15,0 4-63-15,0 3-66 0,-13-4 92 16,13 4-213-16,-8 0-32 0,8 0 30 0,-9 0 6 16,3 27 7-16,-10 3 154 0,7-14-201 15,0 4 1-15,0 1-57 0,2-5 71 16,0 21 20-16,3-20-88 0,4-3-5 15,0 3 17-15,0-5-16 0,0 0-2 16,18 1-38-16,4-8-24 0,-22-4-72 16,29-1-98-16,-12 0-112 15,18-29-440-15,-24 29 445 0,0-28 101 0,-1 8 29 16,-10 1 33-16,9-4 89 0,-9-14 106 16,0 22 109-16,0 0 35 15,0 6 36-15,0 9 13 0,0 0 246 0,0 0-195 16,0 0 95-16,0 0-95 0,0 29-66 15,0-14-84-15,0 3-165 0,18 10-109 16,-18-12-261-16,21-2-245 0,-21 1-358 16,23-5-17-16,9-3-315 0</inkml:trace>
  <inkml:trace contextRef="#ctx0" brushRef="#br2" timeOffset="428681.428">27788 5746 1938 0,'0'-2'110'0,"-7"-7"387"15,7 8-89-15,0 0 1 16,-6 0 54-16,6 1 9 0,0 0 298 16,0 22-466-16,0-22 17 0,0 21 34 15,0-21 12-15,0 33-37 0,19 11 132 16,-19-18-269-16,21 6-13 0,-21 2-18 15,14 4-38-15,-1 40-25 0,-13-39-74 16,14-2-1-16,-14 1-30 0,12-5 38 0,-6-3-42 16,8 13 16-16,-7-26-19 0,-3-3-8 15,2-4-26-15,-1-4 7 0,0 0-187 16,-5-6 91-16,0 0-50 0,0 0 28 16,0-26-37-16,-18 26-25 0,-5-47-201 0,23 30 221 15,-25 2 41-15,10 3 49 16,0 12 8-16,-18-16 78 0,20 16 38 15,-6 0 13-15,4 0 92 0,-1 0-62 0,3 0 102 16,-6 24 248-16,11 1-164 16,6-6-46-16,0 0-87 0,2-4-22 15,19 25-22-15,-19-29-62 0,30 2-19 0,-12-2-58 16,6-6-154-16,22 6-698 16,-1-8-600-16,-22-3 672 15,13-18-1291-15,-22 18 1359 0,0-16 240 16</inkml:trace>
  <inkml:trace contextRef="#ctx0" brushRef="#br2" timeOffset="429017.0726">28047 6145 2964 0,'0'0'134'0,"0"0"72"16,0 0 109-16,0 0 137 0,0 0 168 15,0 0-414-15,21 0-130 0,-21 0-8 16,27 0-29-16,-10 0-26 0,19 0-22 15,-15 0 4-15,-6 0 1 0,1 0-6 16,-3 0-36-16,9-20-88 0,-15 20 62 16,1-19 0-16,-4 19 39 0,0-20 6 0,-3 8 9 15,-1-9 2-15,0 11 1 16,-19 2 23-16,19 8-4 0,-27-11 32 16,27 5 0-16,-42 1 95 0,24 5-37 15,2 0 31-15,0 0-89 0,2 20 159 16,-8 0 329-16,14-3-127 0,-1-3-133 15,9 1-43-15,0 2-37 0,0-4-43 16,20 24 32-16,-20-21-136 0,26-4-44 0,-3 2-37 16,2-2-60-16,38 5-457 15,-29-13 64-15,2-2-290 0,3-2-198 0,3 0-272 16,-5 0-10-16</inkml:trace>
  <inkml:trace contextRef="#ctx0" brushRef="#br2" timeOffset="429333.9815">28921 5726 1868 0,'2'-6'65'0,"2"6"50"0,-1 0 56 16,0 0 50-16,4 0 202 0,2 0 304 15,-5 19-95 1,-4-19-303-16,0 14-14 0,0-14-59 15,0 13 7-15,0-2 308 0,-23-11-260 16,23 15-11-16,-21-6-36 0,21 3-17 16,-34 15 200-16,22-13-250 0,-3 8-3 15,5-3-66-15,1-2-36 0,9 5-45 16,-7 14-39-16,7-16-8 0,0-3 0 0,37-3-48 16,-17 0-97-16,33 3-482 0,-20-11 120 15,1-5-74-15,3-1-75 0,-1 0-265 16,0 0-22-16,30-24-1224 0,-36-2 1392 15,-2 12 225-15</inkml:trace>
  <inkml:trace contextRef="#ctx0" brushRef="#br2" timeOffset="429765.7054">29387 5733 2847 0,'0'0'164'0,"-16"-2"103"0,16-8 691 0,0 8-533 16,0 0-9-16,-12 0-140 0,12 1-7 15,0-3-2-15,0-2 197 0,-8 6-259 16,8 0-28-16,-7 0-20 0,0 0-1 0,-8 0 200 16,3 22-171-16,-1-22 26 15,0 0-46-15,0 24-39 0,-1-8-49 16,-13 12-54-16,15-11-23 0,2 0 0 0,1 0 0 16,3-1 0-16,1 21 0 15,5-22-11-15,0 1-67 0,0-1-118 0,24-1-52 16,-24-4-85-16,47 4-365 0,-29-14 273 15,2 0 10-15,-2 0 8 0,-1 0-60 16,16-27-341-16,-18 27 487 16,-5-23 97-16,-3 23 116 0,1-27 36 0,-3 8 45 15,-5-17 53-15,0 18 55 0,0 2 69 16,0 1 91-16,-18 4 54 0,18 0 28 16,0 3 197-16,-15 8-306 0,15 0-20 15,0 0 84-15,0 0 34 0,0 20 261 16,0 0-386-16,0-20-87 0,0 24-33 15,15-10-26-15,-15 1-62 0,15 12-29 16,4-15-118-16,-7 0-117 0,-2-12-170 16,4 12-186-16,11-7-1105 0,-12-5 733 15,-1 0 29-15,6 0 270 0,-5 0 162 16</inkml:trace>
  <inkml:trace contextRef="#ctx0" brushRef="#br2" timeOffset="430050.4733">29635 5750 2944 0,'2'-2'119'0,"-2"0"219"0,0-3 710 16,0 3-512-16,0 2-144 0,0 0-47 0,0 0 32 16,0 0-47-16,0 0 171 0,0 24-402 15,0-24-24-15,0 21-41 0,0-21 3 16,0 44 29-16,0-30-62 0,0 3-28 16,0-5-7-16,0 2 31 0,0-14 2 15,0 15 3-15,0-15 1 0,0 0-8 16,0 0-3-16,0 0-4 0,20-19-61 15,-20-9 5-15,17 9-21 0,-17-2-36 0,15-4-48 16,1 2-33-16,17-21-231 16,-15 24 237-16,0 2-2 0,-4 4 14 15,5 4 8-15,10-3-392 0,-19 13 135 16,1 0-107-16,-4 0-28 0,1 0-14 16,0 0-93-16,11 23-377 0,-10-6 627 0,2-17 231 15</inkml:trace>
  <inkml:trace contextRef="#ctx0" brushRef="#br2" timeOffset="430594.3123">30039 5657 1000 0,'7'0'164'16,"-1"-25"87"-16,-3 10 80 0,10-11 371 15,-9 15-390-15,-1 2 49 0,-2 0 21 0,0 4 54 16,-1 0-27-16,0-2 299 16,0 4-435-16,0 3 69 0,-20-1-77 0,20 0 10 15,-17 1 183-15,-2 0-290 0,19 0-32 16,-23 19-53-16,12-19-9 0,2 0-2 15,-9 15 24-15,9-1-76 0,1-4-14 16,3 2-7-16,2-12-21 0,3 36-14 16,0-21 0-16,0-1-37 15,0 2-37-15,0 0-76 0,21 16-377 16,0-21 238-16,-21-1 18 0,24-3 36 0,-7 0-44 16,-3-6-41-16,13 1-508 0,-14-2 388 15,-3 0 78-15,1 0 30 0,-3-24 5 16,-1 24 108-16,2-36-261 0,-5 21 416 15,-1-5-12-15,2 4 99 0,-4-1 67 16,2-12 219-16,-1 16-68 0,-1 3 32 0,0 4 9 16,-1 6 2-16,0-5 7 15,1 2 260-15,1 3-217 0,-2 0 4 16,0 0-15-16,0 0-8 0,0 20-68 16,0 3 94-16,0-7-228 0,0 0-12 0,0 1-38 15,14 0 8-15,-14 24 18 0,0-22-70 16,13 3 59-16,-13 0 40 0,9 0-4 15,-9 2 68-15,9 25-29 0,-9-25-34 16,0-1-12-16,0 0 9 0,0-3 36 16,-20 11-17-16,20-19-36 0,-21-2-46 15,21-3 20-15,-28-2 5 0,11-5-12 16,-18 0 8-16,17 0-36 0,0 0-18 0,1 0 8 16,2-25-22-16,-9 3-126 0,17 8-11 15,-1-1-71-15,4 0-62 0,3 1-160 16,1-2-147-16,0-11-820 0,0 14 680 15,29 4 64-15,-29-3 60 0,30 1 127 16</inkml:trace>
  <inkml:trace contextRef="#ctx0" brushRef="#br2" timeOffset="431042.7642">30734 5559 2443 0,'-22'-7'255'0,"22"5"-30"16,0-1 123-16,-16 1 33 0,16 0-9 16,0 0 55-16,-17-4 149 0,6 6-329 0,11-3-116 15,-11 1 22-15,4 0 21 16,-4-1-8-16,-6-1 270 0,6 4-220 16,-2 0-17-16,-4 0-23 0,2 0-18 0,-14 19 97 15,18-19-167-15,-2 0-25 16,3 29-23-16,-4-29 6 0,5 22-28 0,-3-3 5 15,7 0-32-15,-3-3-9 16,5-1-15-16,3-8-69 0,0 21-257 16,0-24 82-16,25 11-33 0,-25-5-28 0,24-7-37 15,8 1-266-15,-18-4 315 16,2 0-15-16,2 0-15 0,-1-19 2 16,-4 19 94-16,10-20 0 0,-23-5 225 15,12 12 45-15,-8 1 7 0,-4 2 54 0,2-2 107 16,-2 2 322-16,0-3-252 0,0 13 44 15,0-5-36-15,0 5-57 0,0-4 226 16,0 4-253-16,0 0 100 0,0 18-82 16,0-18 10-16,0 20-66 0,0 12 3 15,18-18-142-15,-18 4-79 0,0-4-175 0,13 0-137 16,-1 9-1277-16,-12-16 501 16,13 2-55-16,-6-3 366 0</inkml:trace>
  <inkml:trace contextRef="#ctx0" brushRef="#br1" timeOffset="437531.2446">28564 11548 1377 0,'0'0'59'16,"0"0"50"-16,0 0 79 0,0 0 270 15,0 0-256-15,0 0-39 0,0 0-14 16,0 0 26-16,-19 0 10 0,19 0 212 16,-16 0-196-16,16 0 15 0,-20 0-7 15,20 20 20-15,-24-20-61 0,-9 16 177 0,15 1-196 16,-4-7 30-16,-3-10-46 15,-5 19-12-15,-40 6 145 0,31-11-183 0,-5 2 38 16,-4 1-59-16,-4 0-30 16,-1 4 57-16,-52 27 48 0,51-27-120 15,6 0 0-15,2-1-16 0,7 2 15 0,-26 7-18 16,41-19 2-16,6-6-14 16,6 4 25-16,1-5-25 0,6 1 0 0,1-4-41 15,4 0 19-15,0 0 7 0,0 0 1 16,0 0-9-16,0 0-114 0,20 0-126 15,-20 0 45 1,0 0 85-16,0 0-27 0,0 0-67 16,0 0-91-16,0 0-568 0,0 0 425 15,20 0 11-15,-20 0-59 0,0 0-65 16,23 0-391-16,-8 0 697 0,-15 0 146 16</inkml:trace>
  <inkml:trace contextRef="#ctx0" brushRef="#br1" timeOffset="437972.9832">27647 11911 1831 0,'0'0'92'15,"0"0"83"-15,-2 0 367 0,2 0-232 16,-2 0 76-16,0 0 92 0,2 0-68 16,-1 0 313-16,1 15-518 0,0-15 65 15,0 0-138-15,0 0 8 0,0 0-41 0,0 0 47 16,0 0-98-16,14 0-23 0,-14 0-19 15,0 0-6-15,18 0-17 0,1-20-18 16,-8 20-8-16,-1-21-26 16,3 8 0-16,-5 13 15 0,16-41-20 15,-14 28 59-15,0-2-44 0,-3 2 56 16,-3 6-4-16,8-7 54 0,-12 10-50 0,5 2-22 16,-4 2 5-16,-1-5 20 0,0 5 2 15,0 25 19-15,0-25-7 0,0 17-4 16,0 0 3-16,16-2 70 0,-16 28 0 15,12-26-41-15,-12-17-23 0,13 31 11 16,-13-14-7-16,9 0-8 0,-2 12-12 16,-7-17 7-16,10-2 0 0,-10 1-5 0,3-8 33 15,1 0-41-15,-3-3-8 16,-1 0-4-16,0-26 7 0,0 26-66 16,0-27-5-16,-24-5-138 0,24 11 142 0,-23 21 14 15,23-21 9-15,-26 21 10 0,2-11-138 16,24 11-11-16,-14 0-225 0,14 0-183 15,-13 0-305-15,13 0-149 0,0 24-527 16</inkml:trace>
  <inkml:trace contextRef="#ctx0" brushRef="#br1" timeOffset="438632.0416">28806 11038 1418 0,'0'0'129'0,"0"0"333"15,0 0-106-15,0 0-3 16,0 0 43-16,0 0 116 0,0 0 41 16,23 0 344-16,-23 0-572 0,0 0-28 15,15 0 49-15,-15 26 66 0,15-26 264 16,-15 16-419-16,13-16-13 0,-13 25-16 0,11-8-49 16,-11-2-57-16,15 28-93 0,-10-14-29 15,1 0 0-15,-3-1 0 16,3 6 0-16,2 31 0 0,-8-37 0 0,0-3 0 15,0-4-53-15,0 3-151 0,0-11-137 16,0 3-908-16,0-11 419 0,0-5-207 0,0 0-16 16,0 0-132-16,0-29-498 15</inkml:trace>
  <inkml:trace contextRef="#ctx0" brushRef="#br1" timeOffset="439130.5024">28803 11018 2585 0,'0'-3'120'0,"0"3"123"15,0-2 86-15,0 2 114 0,0-5-15 16,0-2 186-16,0 3-407 0,0-1-68 0,0-2-35 16,0 0 3-16,0-10-26 0,0 11-63 15,19-3-19-15,-19-2 4 0,23 2-13 16,-7-3 13-16,19-5-9 15,-19 5 6-15,0 3-33 0,3 5 36 0,-3 0-2 16,13 1 42-16,-19 3-31 0,1 0 11 16,-3 0 35-16,-1 25 22 15,1-25 13-15,1 45 101 0,-9-27-126 0,0 7 5 16,0-2-4-16,0 2 5 0,-19 24 26 16,19-24-71-16,-15 5-20 0,15-1-13 15,-15 2 22-15,15-2-28 16,-23 24 6-16,3-24-3 0,10-9 9 0,1-5-19 15,0-1-19-15,-3-2-4 0,8-9 43 16,2-1 5-16,-1-2-32 0,2 0 7 16,1 0-11-16,0-23 2 0,0 23 20 15,22-19 2-15,-22 19 5 0,18-15 11 16,5 15 53-16,-23 0-15 0,22 0 13 16,-11 0 8-16,5 0 23 0,-2 0 17 0,14 18 41 15,-15-18-88-15,4 22-39 0,0-22 1 16,-1 23-12-16,18 0 18 0,-16-23-70 15,-1 18-23-15,-2-18-161 0,1 8-149 16,-4-8-61-16,10 0-807 0,-15 0 491 0,1 0-116 16,-3 0-59-16,-2-24 159 15,-1 24 138-15</inkml:trace>
  <inkml:trace contextRef="#ctx0" brushRef="#br1" timeOffset="439464.4666">29259 11210 2172 0,'0'16'88'16,"0"-16"125"-16,0 0 477 0,0 0-331 15,0 0-24-15,0 0-24 0,0 10-18 0,0-10-38 16,0 0-30-16,17 0-188 0,-17 0 10 16,0 0-6-16,18 0-41 0,-18 0-16 15,11-21-38-15,-11 21 12 0,12 0 5 16,-12-15-54-16,0 15 64 0,0-11-15 15,0 11 31-15,0 0 1 0,0-9 4 16,0 9 25-16,-20 0-12 0,4 0 68 16,16 0-25-16,-20 0 29 0,20 22 44 15,-18-22 21-15,3 16 255 0,15 6-236 16,0-22 68-16,0 27-56 0,0-13-16 16,0 1-11-16,29 8-61 0,-11-14-124 15,3-4-102-15,5 1-174 0,3-6-114 16,32 0-1149-16,-32 0 556 0,1-26-84 15,1 26 224-15,-5-21 219 16</inkml:trace>
  <inkml:trace contextRef="#ctx0" brushRef="#br1" timeOffset="439661.4365">29634 11089 3184 0,'-18'0'191'0,"-7"0"433"0,11 0-168 16,14 0-118-16,-19 16-96 0,8-16-8 15,11 0-123-15,-14 20-16 0,14-6-75 0,0-2 6 16,0 2-46-16,0 1 55 0,27 14-46 16,-27-16 1-16,31 0-48 0,-16-2-82 15,7-7-107-15,0-2-149 0,22-2-744 16,-21 0 523-16,-3-26-97 0,1 26 62 16,0-32-19-16</inkml:trace>
  <inkml:trace contextRef="#ctx0" brushRef="#br1" timeOffset="439909.4993">29657 10634 2840 0,'0'0'192'0,"-5"0"198"0,1 0 163 16,4 18 100-16,0-18-72 0,0 16 379 15,0 16-525-15,0-14-36 0,26 4-53 16,-26 2 1-16,45 36 69 0,-28-29-339 15,1 6-75-15,1 2-2 0,-4 2 0 16,1-2 0-16,9 40 0 0,-13-44 0 16,0-4-55-16,-1-5-133 15,-3-5-136-15,2-6-212 0,5 7-895 0,-6-19 438 16,-6-3-17-16,0 0-39 16,-1 0-23-16,3-21-161 0</inkml:trace>
  <inkml:trace contextRef="#ctx0" brushRef="#br1" timeOffset="440088.3472">29720 10938 3944 0,'0'0'323'0,"0"0"561"0,0 0-400 15,0 0-72-15,29 19-33 0,-29-19-63 16,34 0-139-16,3 21-85 0,-13-6-200 16,-2-15-220-16,1 16-193 0,-3-16-339 0,18 10-1254 15,-20-1 970-15,0-9 259 16,-3 0 288-16</inkml:trace>
  <inkml:trace contextRef="#ctx0" brushRef="#br1" timeOffset="440401.5274">30147 10894 2920 0,'0'-4'268'16,"0"2"143"-16,-25-1 84 0,25-2-30 16,-16 5-112-16,-1 0 110 0,17 0-283 15,-17 0-32-15,17 24-28 0,-17-24-41 16,9 43-31-16,-5-26-42 0,8 1-19 15,5 1-13-15,-6-1-31 0,6 3-37 16,0 11-161-16,0-19 98 0,23-5-18 16,-23-2-38-16,23 0-69 0,-9-6-562 0,13-21 400 15,-14 21 8-15,2-25 98 0,-2 6 22 16,-3 19 36-16,5-62-208 0,-10 39 298 16,-5-1 62-16,4 0 92 0,-4 7 110 15,0 3 114-15,0-8 344 0,0 17-252 16,0 5 16-16,-18 0 59 0,18 0 80 15,0 22 492-15,0-22-549 0,0 23-105 16,0-23-120-16,0 28-58 0,0-15-55 16,0 13-64-16,0-13-16 0,18-3-141 15,-18-10-233-15,26 12-192 0,-10-12-261 16,25 5-889-16,-17-5 1104 0,3 0 251 16</inkml:trace>
  <inkml:trace contextRef="#ctx0" brushRef="#br1" timeOffset="440821.1984">30597 10302 2917 0,'0'-5'258'0,"0"2"193"0,0 1 106 16,0-1-25-16,0 3-11 0,0 0 342 15,16 0-463-15,-16 21-56 0,0-21-37 16,19 29 15-16,-4 14 203 0,-15-19-387 15,10 6-82-15,-10 4-56 0,11 1 0 16,-11 3 0-16,13 38 0 0,-7-43 0 16,-2 0 0-16,0-4 0 0,0-5 0 15,7 14 0-15,-8-24 0 16,1-6 0-16,-2 1 0 0,3-5 0 0,-1-3 0 16,-1 1-172-16,-1-2-10 0,-1-21-72 15,-1 21-14-15,0-26-18 16,-19-11-292-16,19 19 241 0,-20 0 128 0,20 5 82 15,-31-1 48-15,16 14 137 0,-13-12 28 16,14 12 23-16,2 0 81 0,3 0 68 16,9 0 18-16,-10 31 315 0,10-7-346 15,0-6-2-15,0-2-63 0,26 4-33 16,-26-4-59-16,43 11-75 0,-25-12-95 0,2-5-99 16,1-2-133-16,1 1-170 15,15-7-790-15,-15-2 378 0,-5 0-136 0,-2 0-139 16,2-23-44-16,-3 23 378 0</inkml:trace>
  <inkml:trace contextRef="#ctx0" brushRef="#br1" timeOffset="441149.1492">30928 10597 4269 0,'-18'20'281'0,"18"-20"-28"0,0 12 53 15,0-12-81-15,0 0-23 0,0 0-55 16,0 0 47-16,20 0-149 0,-20 0-31 15,25 0-23-15,-25 0-15 0,38 0-32 16,-38 0 13-16,18 0-5 0,-18 0-5 0,14-18-28 16,-14 18-47-16,5-11-43 0,-5 0 110 15,0 11 62-15,0-12-49 16,-23 3-18-16,0-3 15 0,23 7 42 16,-25-1 33-16,12 3-47 0,0-3 87 15,0 6 82-15,-10 0 406 0,14 0-262 16,2 26 18-16,2-26-15 0,5 25-22 15,-4 8 221-15,4-15-310 0,0-4-55 0,25 1-69 16,-25-2-32-16,24-1-64 0,5 7-251 16,-12-12 14-16,3-3-148 0,0-4-158 15,2 0-303-15,28 0-1595 0,-21 0 1202 16,1-21 356-16</inkml:trace>
  <inkml:trace contextRef="#ctx0" brushRef="#br1" timeOffset="441444.3717">31598 10389 2010 0,'4'-20'105'16,"1"20"52"-16,-1-17 64 0,6 2 329 16,-7 15-264-16,-3-11 22 0,0 11-11 15,2 0 35-15,0-7 263 0,-2 7-319 0,0 0 29 16,0 0 4-16,0 0 2 15,-23 0 77-15,1 0 277 0,8 27-237 16,-2-27-142-16,0 28-72 0,1-9-66 16,-8 25-148-16,14-24 0 0,2-1 0 0,7-1 0 15,0-1 0-15,0-2 0 0,30 4 0 16,-30-11-154-16,34-1-174 16,-9-7-263-16,1 0-244 0,25 0-1283 0,-29-21 1036 15,1 21-41-15,-2-21 270 0,-3 21 211 16</inkml:trace>
  <inkml:trace contextRef="#ctx0" brushRef="#br1" timeOffset="441799.4065">31847 10309 3096 0,'0'-7'175'16,"-18"5"155"-16,18-6 118 0,-16 1 498 16,-1 7-668-16,17 0 35 0,-16 0-33 15,16 0-1-15,-17 0-3 0,3 22-79 16,8-22-167-16,-2 0-18 0,2 0-10 15,0 33 8-15,1-4-10 0,5-29-6 16,0 32-10-16,0-16-17 0,0 0-39 16,17-2-184-16,4 4-165 15,15-5 20-15,-23-13 212 0,0 0 13 0,-1 0-33 16,-3 0-43-16,0 0 0 16,6-21-168-16,-11-4 293 0,-4 25 115 15,4-26 12-15,-4 11-12 0,0 1 18 16,0-11 35-16,0 16 58 0,0 1 64 0,-18-1 12 15,18 9 59-15,0-6 194 16,0 6-241-16,0 0-19 0,0 0-4 16,0 20 25-16,0-20-26 0,0 20 76 15,0 5-197-15,19-25-27 0,-19 21-64 16,22-21-7-16,1 19-387 0,-9-5 37 0,-1-14-317 16,2 0-113-16,0 0-273 0,-3 0 107 15,17 0-264-15</inkml:trace>
  <inkml:trace contextRef="#ctx0" brushRef="#br1" timeOffset="442100.9218">32100 10285 3298 0,'0'0'197'0,"0"0"588"0,0 0-259 16,-17 0-116-16,17 0-71 0,0 0-16 16,0 0 163-16,0 20-345 0,0-20-53 15,0 0-31-15,0 0-14 0,21 19-12 16,-21-4-26-16,0-15-4 0,0 15-5 15,0-6 4-15,0 0 19 0,0-4-13 0,0 3-52 16,0-8 8-16,0 0-25 0,0 0-37 16,0 0 0-16,0-20-331 0,0-2 185 15,22 1 7-15,-22 4 69 16,23-2 20-16,-23 1 45 0,40-14-29 0,-28 18 100 16,-2 2-20-16,-10 12-45 0,13-6-8 15,-6 2-303-15,-7 4 107 0,0 0-86 16,0 0-49-16,0 0-50 0,0 0-151 15,0 19-363-15,21-19 618 0,-21 14 208 16,24-14 22-16,-9 0 14 16</inkml:trace>
  <inkml:trace contextRef="#ctx0" brushRef="#br1" timeOffset="442600.6192">32413 10186 2042 0,'9'-14'135'0,"-1"14"128"16,-1-17 101-16,1 4 736 0,-6 13-565 15,-2 0-70-15,0-7-118 0,0 7-22 16,0-6-69-16,-25 4 252 0,25 2-335 15,-24 0-31-15,24 0-38 0,-29 0-9 16,2 22 27-16,15-22-85 0,-2 21-20 16,-12 19 5-16,20-24-42 15,0 0 1-15,2 1-19 0,4 10-129 16,0-14 9-16,0-2-73 0,24-1-60 0,-24-6-47 16,30-4-40-16,9 10-362 15,-19-10 237-15,1 0-47 0,-2 0-70 0,1 0-57 16,16-24-419-16,-22-8 710 0,-2 32 151 15,-2-27 102-15,8-20-85 16,-17 35 237-16,-1 1 29 0,0 11 53 16,0-22 296-16,0 22-81 0,0-4 46 15,0 4-10-15,-19 0 22 0,19 0-47 16,0 0 232-16,-13 0-301 0,13 0 22 16,0 21 18-16,0-21 15 15,0 17 156-15,0 9-382 0,0-10 2 0,0 0-14 16,15 1-1-16,-15 5 62 0,0 19-8 15,0-20-78-15,0 3 13 0,0-2 2 16,0-2-11-16,0 15 87 0,0-15-79 16,0-6 13-16,0 4 0 0,-18-9 9 15,18 1-24-15,-15-2-7 0,-2 2-27 0,3-9-13 16,1-1-13-16,-4 0 6 16,-17 0-28-16,19 0 8 0,0 0-37 15,-20-36-379-15,31 36 237 0,2-17-50 16,2 7-110-16,0-1-205 0,28 1-786 15,-28-9 628-15,33 7 100 0,-13-5 5 16,2 0 89-16</inkml:trace>
  <inkml:trace contextRef="#ctx0" brushRef="#br1" timeOffset="442997.2612">32801 10048 2955 0,'0'-3'133'0,"-22"-3"393"16,22 2-122-16,-16 2-47 0,16-3-86 0,-17 3-16 16,17 1-80-16,-15 0 95 15,0 1-203-15,8 0 21 0,1 0-38 16,-3 0-5-16,-6 23 32 0,5-23-13 0,1 18-25 16,-1-18-6-16,0 21 4 0,3-8-32 15,-7 12 9-15,7-13-24 16,4 1-23-16,3-1-15 0,0 0-38 0,0 8-146 15,0-11 77-15,21-4-35 0,-21 2-66 16,21-6-94-16,-21-1-58 0,24 0-435 16,0 0 506-1,-24 0 67-15,19-20 90 0,-19 20 59 0,12 0 25 0,-5-19 107 16,-7 19 13-16,0 0 16 16,0-16 41-16,0 16-5 0,0-28 155 0,0 21-91 15,0 0 9-15,0-5 34 0,0 7 36 16,0 5-36-16,0 0 89 0,0 0-227 15,0 0-18-15,0 17-22 0,0-17-25 16,0 17-195-16,0-17-91 0,0 21-176 16,0-11-292-16,20-10-81 0,-20 15 176 15</inkml:trace>
  <inkml:trace contextRef="#ctx0" brushRef="#br1" timeOffset="443898.0301">30435 11156 2639 0,'-10'-2'183'16,"10"2"140"-16,-9-3 97 0,6-4 80 16,-1 7-24-16,-3 0 312 0,3 0-460 15,3 21-1-15,-1-21 3 0,1 25 1 16,-2 19 218-16,3-21-296 0,0 6 11 16,0 2-56-16,0 0-35 15,0 2-86-15,21 32-75 0,-21-35-12 16,0-1 0-16,18-3 0 0,-18-4 0 0,13 9 0 15,-13-22 0-15,11-4 0 0,-11 1 0 16,11-6 0-16,-5 0 0 0,0 0 0 16,-6 0-63-16,0-26-71 0,0 26-80 15,0-23-67-15,-23-6-252 0,3 17 295 16,20-2 34-16,-29 3 31 0,13 11 41 16,16-16 56-16,-31 16 35 0,18 0 37 15,2 0 24-15,4 21-12 0,7-21 60 0,-15 25 175 16,15 7-58-16,0-15-42 0,0 4 4 15,0-3-26-15,0-2-35 16,22 21-23-16,0-21-51 0,-22-4-15 0,29-2-18 16,-12-6-98-16,22 2-496 0,-19-6 110 15,1 0-206 1,1-23-184-16,-1 23-102 0,-1-27-141 0,18-7-498 0</inkml:trace>
  <inkml:trace contextRef="#ctx0" brushRef="#br1" timeOffset="444264.436">30630 11474 1913 0,'0'-1'346'16,"0"0"-61"-16,0 1 64 0,0 0-31 0,0 0 45 16,0 0 336-16,0 0-476 0,20 0-73 15,-20 17-77-15,20-17-58 0,-20 0 5 16,38 0-12-16,-27 0-8 0,2 0 5 15,-1 0-28-15,-1 0-24 0,-3-24-29 16,9 10-165-16,-14 14 112 0,0-16 6 16,-1 16 21-16,-2-19 4 15,0 0-10-15,0 12 85 0,-18 0 17 0,18 7 0 16,-17-7-8-16,17 7 25 0,-21 0 87 16,-1 0 22-16,9 0 5 0,1 20 69 15,0-20-2-15,3 21 2 16,3 1 174-16,0-7-190 0,6-5 0 0,0 6 0 15,0-4 23-15,31 13 109 0,-1-13-219 16,-11-1-36-16,1 0-27 0,0-2-34 16,1-2-90-16,24-3-343 0,-21-4 40 15,-1 0-250-15,1 0-218 0,0-20-295 16,23-3-820-16</inkml:trace>
  <inkml:trace contextRef="#ctx0" brushRef="#br1" timeOffset="444730.8813">31483 11083 611 0,'6'0'19'16,"0"0"52"-16,-1 0 49 0,10 0 239 15,-11 0-158-15,-1 0 22 0,2-13-12 16,-2 13 31-16,-3 0-22 0,2 0 209 16,-2 0-163-16,0 0-29 0,0 0 43 15,0 0 81-15,0 0-15 0,0 0 329 0,0 0-434 16,0 0-24-16,0 0-38 0,0 0 108 15,0 0 279-15,0 0-235 16,0 0-62-16,-17 0 487 0,4 0-553 16,13 0-71-16,-18 0-44 0,-5 26-37 15,12-26-51-15,-1 29 0 0,-3-10 0 16,6 4 0-16,-1 0 0 16,6 21 0-16,4-23 0 0,0 0 0 0,29-4 0 15,-9-4-27-15,33 3-426 0,-24-16 17 16,1 0-193-16,-1 0 39 0,-5 0-261 15,3 0-95-15,15-22-960 0,-28-2 1074 16,-1 10 168-16,-5-1 223 0</inkml:trace>
  <inkml:trace contextRef="#ctx0" brushRef="#br1" timeOffset="444997.4129">31749 11015 1458 0,'0'-5'100'0,"0"-4"378"0,11 3-106 0,-11 3 27 16,0 0 1-16,0 0 88 0,0 1 10 15,0 0 353-15,0 2-490 0,0 0-38 16,0 0 11-16,0 0 25 0,19 19 248 16,-19 5-346-16,0-10-33 0,0 2-17 15,14 5-5-15,-14 0-69 0,12 18-17 16,-12-19-120-16,8 0 0 15,-3-3-33-15,2 1-71 0,6 5-396 16,-7-14 62-16,1-2-153 0,-1-2-152 0,4-5-299 16,-5 0-109-16,8-22-1201 0,-11 22 1642 15</inkml:trace>
  <inkml:trace contextRef="#ctx0" brushRef="#br1" timeOffset="445329.0633">31763 11001 1699 0,'-2'0'73'0,"2"0"74"0,0 0 40 16,0 0 66-16,0-17 174 0,0 17-222 15,25 0-32-15,-25 0-77 0,21 0 6 0,-21 0-38 16,44 0 89-16,-28 0-83 15,-2 0 6-15,1 0 29 0,-3 0 5 0,3 0 20 16,5 21 172-16,-11-1-129 16,-2-4-12-16,0 0 3 15,-3 3-49-15,-1 30 101 0,-3-35-115 0,0 12-8 16,0 6-39-16,-26-7-14 0,-6 21 1 0,-11-6-20 16,-6-4-70-16,23-21-26 15,0-4-95-15,2-2-210 0,-3 0-270 16,4-4-253-16,-18-5-1170 0,23 0 1366 15</inkml:trace>
  <inkml:trace contextRef="#ctx0" brushRef="#br2" timeOffset="454614.3245">26139 7219 1991 0,'-8'0'479'16,"7"0"211"-16,-3 0-312 0,2 0 60 15,0 0-24-15,-2 0-17 0,2 0-33 16,-2 0 195-16,4 0-297 0,0 0-12 15,0 20-33-15,0-20-22 0,0 0-23 16,0 29 77-16,0 0-121 0,19-10-52 16,-19-1-24-16,0 5-15 0,15 19 102 15,-15-21-40-15,0 4-1 0,12-4-55 16,-12 0-13-16,0 0-18 0,10 11-10 16,-5-19-4-16,-5-1 0 0,4-5 3 15,0-2-9-15,2 3-51 0,-6-6-3 16,0-2-10-16,0 0-27 0,0 0-1 15,0 0-2-15,-25-17-114 0,2 17 101 16,8-18 12-16,1 18 27 0,-1 0 22 16,-15-13-41-16,-1 13 128 15,17 17 148-15,9-17-91 16,3 21 36-16,2-21 40 0,0 46 129 16,0-27-187-16,21-9-66 0,-21 9-21 15,24 0-2-15,-6-3-27 0,24 7-123 0,-15-16-18 16,3-3-114-16,1-3-136 0,1-1-119 15,42-19-1500-15,-58 1 1316 0,11-5-780 16,-23 23 780-16,0-24 91 0,0 12 226 16</inkml:trace>
  <inkml:trace contextRef="#ctx0" brushRef="#br2" timeOffset="454968.0744">26332 7499 1902 0,'0'0'77'0,"0"0"86"15,0 0 88-15,0 0 395 0,0 0-295 0,0 17 15 16,0-17 11-16,0 0-10 0,0 0 140 16,0 15-362-16,20-15-54 15,-20 0-25-15,23 0 1 0,-23 9-32 0,34-9 19 16,-34 0-58-16,18 0 18 0,-18 0-19 16,13 0-70-16,-2-19 76 15,-6 19 35-15,-2 0 36 0,-3-21-73 0,0-1-37 16,0 2 11-16,0 11-6 15,0 1-10-15,-25-13-56 0,8 14 84 16,17 7 10-16,-21-6 0 0,21 2-19 16,-35 4 64-16,22 0 2 0,2 0 69 15,-1 22 23-15,2-22 57 0,1 27 57 16,1 4 230-16,8-12-264 0,0 1-35 16,0-2-28-16,21 1-32 0,10 13-19 15,-12-21-100-15,0 0-49 0,6-4-85 16,2-3-79-16,2-4-153 0,36 0-637 15,-31-29 174-15,0 29-119 0,3-30-221 16,-2 10 6-16</inkml:trace>
  <inkml:trace contextRef="#ctx0" brushRef="#br2" timeOffset="455480.6814">27564 7140 740 0,'2'0'30'16,"0"0"24"-16,0-17 28 0,-1 17 6 16,0-12 74-16,-1 12-110 15,0-7 23-15,0 7-8 0,0-11 249 16,0 9-202-16,0 0-19 0,0-1 251 16,0 3-145-16,0 0 32 0,0 0 39 15,0 0 67-15,0 0 53 0,0 0 460 16,0 0-522-16,0 0-38 15,0 0-17-15,-17 0 34 0,6 0 363 0,11 0-393 16,-16 22-15-16,9-22-23 0,-4 0 42 0,0 0-61 16,-5 24 151-16,9-2-310 0,0-7-2 0,1-2-44 15,4 0-17-15,2 19 0 16,0-16 0-16,0 1 0 16,20-2 0-16,-20 3 0 0,29-5 0 0,10 8-183 15,-20-11-20-15,2-2-112 0,4-4-83 0,2-4-233 16,42 0-1492-1,-46-17 1425-15,14 0-992 0,-21-1 1008 16,-2 18 80-16,4-23 247 0,-4 10 170 16</inkml:trace>
  <inkml:trace contextRef="#ctx0" brushRef="#br2" timeOffset="455942.7586">27936 7120 1623 0,'0'-5'60'0,"0"1"68"15,1 2 50-15,-1-3 62 0,2 1-14 0,3-7 225 0,-5 6-220 16,4 2 27-16,0 3-12 0,-3 0 47 15,1 0-14-15,-2 0 180 0,0 0-241 16,0 0-29-16,0 0 18 0,0-21 5 16,0 21 144-16,-18 0-202 0,18-18 45 15,-16 18 1-15,16 0 19 0,-23 0 2 16,-1 0 92-16,11 0-170 0,-1 0-12 16,1 20-24-16,1-20-15 0,-12 24-8 15,10-4-76-15,7-11-8 0,-1 4-4 16,-2 0 6-16,8 1-5 0,0 13-45 0,2-14-65 15,0-1-4-15,24 0-50 16,-24-3-57-16,29 4-306 0,-1-12 167 16,-15-1 12-16,3 0 19 15,3 0-44-15,-2 0-3 0,10-23-405 0,-16 6 456 16,-2 17 121-16,-4-13 75 0,-1 13 29 16,3-14-11-16,-7-4 57 0,4 18 56 0,-4-11 38 15,0 11 36-15,0-12 57 0,0 7 263 16,0 2-151-16,0 3 52 0,0 0 4 15,0 0 21-15,0 0 301 0,0 0-308 16,0 0 30-16,0 0-6 0,0 23-25 0,0-23 8 16,0 19 206-16,0 0-301 15,0-19-48-15,0 23-63 0,23-9-36 0,-3 12-21 16,-20-19-64-16,18 1-59 0,-18-8-75 16,14 10-128-16,-7-8-169 0,3 4-1058 15,-10-6 303-15,8 0-309 0,-6 0 192 16,-2 0 232-16</inkml:trace>
  <inkml:trace contextRef="#ctx0" brushRef="#br2" timeOffset="495772.4533">28757 7582 1743 0,'0'0'104'16,"0"0"98"-16,0 0 99 0,21 0 78 16,-21 0-31-16,0 0 372 0,0 0-408 15,0 0 67-15,0 0-126 0,0 0-57 16,0 0-8-16,0 0 63 0,0 0-99 16,0 0 7-16,0 0-2 0,0 0 71 15,0 0 176-15,0 0-251 0,0 0-42 0,0 0-18 16,0 0 7-16,0 0-18 15,14 0 27-15,-14 0-85 0,0 0-18 16,0 0-3-16,0-22-3 0,8 3-3 16,-8 19-3-16,0-23 1 0,0 9-4 15,0 2-1-15,0 1 46 0,0-9-61 16,0 9 25-16,0 5-19 0,0 1 19 0,0 1 6 16,11 1-56-16,-11 0 54 0,0 2 1 15,0 1 20-15,0-1-28 0,0 1 1 16,0-5 6-16,0 5 3 0,0 0 3 15,0 0 8-15,0 0 4 0,0 20 43 0,0 3-22 16,0-5 4-16,0 1 9 16,0 3-14-16,0 2 10 0,0 31 35 0,0-27-52 15,23-2-19-15,-23 0-38 16,0-2 21-16,18 15 10 0,-1-22-17 0,-17-7 10 16,14 4-2-16,-14-9-11 15,12 3 46-15,-6 3-47 0,-6-5 28 16,4-6-42-16,-4 2-11 0,0-2-2 0,0 0-47 15,0 0 56-15,0 0-6 16,0 0-6-16,0 0 1 0,0 0 15 0,-19 0-10 16,6 0 22-16,13 0 4 0,-18 0 10 15,5 0 0-15,-10 0 11 0,10 0-5 16,-1 22 6-16,2-22 0 0,-1 0 3 16,2 12 3-16,-7-12-1 0,13 0 5 0,-1 0-7 15,6 24 69-15,0-24-76 16,23 0 0-16,-23 0-62 0,33 0 15 0,-10 0-29 15,5 0-44-15,4-21-48 0,37 1-289 16,-34 20 156-16,-3-19-17 0,-3 19-9 16,-3 0-52-16,10-14-710 0,-30 14 339 15,-6 0-149-15,0 0-17 0,0 0 133 16,-31 0 240-16</inkml:trace>
  <inkml:trace contextRef="#ctx0" brushRef="#br2" timeOffset="496207.3476">28512 8197 1328 0,'0'6'98'0,"-14"-5"52"16,14-1 77-16,0 0 15 0,-11 1 275 15,11 0-253-15,-9 0 86 0,9-1-5 16,0 0 79-16,-6 0-43 0,4 0 218 16,2 0-396-16,-2 0 65 0,2 0-36 15,0 0 41-15,0 13 18 0,19-13 171 16,-19 0-311-16,25 0-58 0,-2 0-77 15,4-18 9-15,49-9-25 0,-26 9-6 16,8-3 0-16,13-8 9 0,8-3 3 16,7 2-5-16,91-30-3 0,-89 33-25 15,-5-3-35-15,-10 8-59 0,-13-2-70 0,25-8-202 16,-62 14 283-16,-7 10 62 16,-9-5 93-16,-7 13-87 0,0 0-69 0,-27 0-297 15,27 0 83-15,-32 0-140 16,32 20-167-16,-29-20-164 0,7 0-956 15,22 0 1059-15</inkml:trace>
  <inkml:trace contextRef="#ctx0" brushRef="#br2" timeOffset="496691.0413">28723 8393 1775 0,'0'-3'126'0,"0"1"124"0,0 2 111 16,0 0 92-16,0 0 34 0,0 0 423 16,0 0-457-16,0 0-31 0,0 0 21 15,0 0-95-15,0 0 321 0,0 22-329 16,0-22-55-16,0 22-5 0,0-9-8 15,0 1-130-15,0 26 33 16,0-20-175-16,19 7 0 0,-19 1 0 0,0 1 0 16,19 33 0-16,-4-32 0 0,-15 2 0 15,31 52 0-15,-31-64 0 16,12-2 0-16,-4-2-118 0,6 1-500 16,-8-13 23-16,1-1-121 0,2-3-124 0,-3 0-200 15,0 0-33-15,5-22-968 0,-9 22 1396 16</inkml:trace>
  <inkml:trace contextRef="#ctx0" brushRef="#br2" timeOffset="497172.9396">28718 8465 2855 0,'-5'0'235'0,"0"0"135"0,2 0 91 16,-2 0-25-16,1 0-150 0,-1 0 125 15,3 0-255-15,2 0 43 0,0 0-104 16,0 0 54-16,0 0-24 0,23-17-99 16,-23 17-19-16,21-17-4 0,-21 17 4 15,24-20 51-15,7-6-58 0,-11 12 4 0,3 1-35 16,2 2 36-16,-5 0-5 16,28-7 15-16,-27 10-6 0,-1 4 8 15,-2 1-1-15,-4 3-1 0,-4 0 30 0,9 19 20 16,-15-19-8-16,2 25-23 15,-6-9 36-15,0 2-21 0,0 23 103 0,0-21-58 16,-25 6 33-16,25-2-51 0,-19 0 57 16,-3 26 111-16,22-18-67 0,-25-10-101 15,12 3-26-15,2-5-5 0,1-4-63 16,-7 13 25-16,11-18-29 0,-1-10 16 16,7 4-5-16,-3-3-2 0,1 2-37 15,2-4 19-15,0 0-10 0,0 0 10 16,0 0-43-16,24 0 63 0,-4-18 19 15,-20 18 41-15,21 0-9 0,-21-18 17 16,25 18 2-16,1 0 108 16,-12 0-51-16,0 18 11 0,2-18 41 0,0 0-33 15,1 18-52-15,19 2-23 0,-18-20-65 16,1 20-78-16,-1-20-119 0,0 19-176 0,17-5-1020 16,-15-14 301-16,-1 0-336 0,-3-21 53 15,0 21 150-15</inkml:trace>
  <inkml:trace contextRef="#ctx0" brushRef="#br2" timeOffset="512441.9937">26827 8577 349 0,'0'-13'-21'0,"0"13"-29"0,-12 0-39 0,12-17 6 16</inkml:trace>
  <inkml:trace contextRef="#ctx0" brushRef="#br2" timeOffset="513118.9363">26800 8526 496 0,'0'0'15'0,"0"0"29"0,0 0 23 16,0 0 62-16,0 0 179 0,0 0-124 15,0 0-8-15,0 0 4 0,-16 0 32 16,16 0 190-16,0 0-206 0,0 0 17 16,0 0-6-16,0 0 46 0,0 0 3 15,0 0 210-15,0 0-209 0,0 0-20 16,0 0-13-16,0 0 43 0,0 0-70 0,0 0 217 15,0 0-252-15,0-15 40 0,0 15 27 16,0 0 9-16,0 0 191 0,0 0-267 16,0 0 0-16,0 0-18 0,0 0 19 15,0 0-19-15,0 0 208 16,18 24-184-16,-18-24-46 0,0 26-50 0,19-10-30 16,-4 27-42-16,-15-23 0 0,0 4 0 15,16-4 0-15,-16 0 0 16,7 15 0-16,-1-23 0 0,-6-2 0 0,4 2 0 15,-2-12 0-15,-1 9 0 0,1-9 0 16,-2 0 0-16,0 0 0 0,0 0 0 16,0-22 0-16,0-3 0 0,0 25 0 15,0-37 0-15,0 13 0 0,0-3 0 0,0 3 0 16,0-23 0-16,0 28 0 0,0 5 0 16,20 2 0-16,-20 4 0 15,0 3 0-15,21-2 0 0,-4 7 0 16,-17 0 0-16,16 0 0 0,-7 0 0 0,14 20 0 15,-14-20 0-15,1 0 0 0,-2 21 0 16,3-7 0-16,2 3 0 0,-1-8 0 16,-6 5 0-16,-2-7 0 15,-3-7 0-15,-1 0 0 16,0 0 0-16,0 0 0 0,0 22 0 0,0-22 0 16,0 0 0-16,0 0 0 0,0 0 0 15,0-26 0-15,0 26 0 0,0-27-14 0,0 9-30 16,0 0-15-16,18 1-34 15,-18-15 2-15,17 17 78 0,-17 3 64 0,10 3-47 16,-10-1 40-16,27 2-11 0,-18 4 31 16,-3 1-29-16,5 3 24 0,-1 0-38 15,3 0-18-15,5 0-3 0,-13 22 0 16,3-22 0-16,4 24 0 0,-5-7 0 0,10 15 0 16,-10-16 0-16,-2 6 0 0,4-5 0 15,-3 1 0-15,2 1 0 16,3 24 0-16,-5-28 0 0,1-1-30 0,-2-2-142 15,-1-3-155-15,7 2-996 0,-7-11 505 16,1 0-164-16,-1-20-43 16,1 20-15-16,0-26 8 0,8-12-172 0</inkml:trace>
  <inkml:trace contextRef="#ctx0" brushRef="#br2" timeOffset="513470.5053">27407 8342 1885 0,'0'-2'167'16,"0"-3"109"-16,0 2 131 0,0 3 46 16,23-7 411-16,-23 5-499 0,0-1-64 15,17 3-34-15,-17 0-44 0,20-5-27 0,-2-4 119 16,-6 6-173-16,1-2-33 16,0-1-23-16,-1 0-28 0,8 2-21 15,-11 3-71-15,-3-1-25 0,-1 2-70 0,-3 0-71 16,1 0-90-16,-1 0-715 15,-2 0 326-15,0 0-153 0,0 0-8 0,0 0-46 16</inkml:trace>
  <inkml:trace contextRef="#ctx0" brushRef="#br2" timeOffset="513722.7268">27482 8510 2525 0,'0'1'157'16,"0"4"129"-16,0 7 831 0,11-9-628 16,-11-2-49-16,8 7-190 0,0-3 1 15,15-5 66-15,-8 0-284 0,2 0-44 0,6 0-78 16,-2-19-66-16,4 19-107 15,21-23-829-15,-27 7 285 0,-1 16-249 16,-3-14 91-16,-11 14 192 0</inkml:trace>
  <inkml:trace contextRef="#ctx0" brushRef="#br2" timeOffset="518122.6613">29459 8511 597 0,'0'0'41'0,"0"0"29"0,0 0 63 16,0 0-46-16,0 0-41 0,0 0-56 16,0 0 32-16,0-16 11 0,0 16 19 0,0 0 29 15,0 0 11-15,0 0 216 0,0 0-157 16,0 0 50-16,0 0 15 15,0 0 44-15,19 0 330 0,-19 0-284 0,0 0 22 16,0 0 2-16,0 0 4 0,0 0-68 16,0 0 118-16,0 0-282 0,0 0-67 15,0 0 15-15,0-16-78 0,0 16 49 16,0 0 18-16,0 0 62 0,0 0-84 16,0 0 45-16,0 0-20 0,0 0 43 15,0 0-25-15,0 0-32 0,0 0 60 16,0 0 0-16,0 0 30 15,-14 0 189-15,14 0-172 0,0 0-19 0,-16 0-41 16,16 0 29-16,-22 20 92 0,10-20-114 16,-22 22 123-16,24 2-140 0,0-12 0 15,1 2 14-15,0 1 2 0,4 19 35 16,5-15-73-16,0-1-22 16,0 1 28-16,25 3 18 0,-25-6-35 0,54 9-39 15,-29-23 3-15,2 5-25 16,2-6-41-16,3 4 50 0,25-5-300 15,-35 0 89-15,3 0-147 0,-6 0-69 16,-5 0-89-16,-1 0-157 0,-4-22-919 0,-6 22 718 16,1-18 25-16,-4 18 190 0,0-17 158 15</inkml:trace>
  <inkml:trace contextRef="#ctx0" brushRef="#br2" timeOffset="518835.9666">29950 8465 1467 0,'0'0'61'0,"0"-7"36"0,0 2 197 15,0 5-196-15,0-2 18 0,0-1-9 16,0 1-10-16,0-1 21 0,0-4 82 16,0 2-56-16,19 0 46 0,-19 1 31 15,0-3 69-15,0 2-9 0,13-5 349 16,-13 5-365-16,0 3-58 0,0-5-8 16,0 3-11-16,0-5 237 15,0 9-226-15,-19-4-11 0,19 0-13 0,0 3 11 16,-20 1-36-16,3 0 71 0,5 0-136 15,0 0-16-15,0 0-1 0,-3 0 6 16,-17 24 11-16,19-9-60 0,-2-15-11 16,3 26-8-16,-1-12 4 0,1 0-6 0,0 19-33 15,2-17 26-15,5 1-1 0,1 0 4 16,3 9 25-16,1 8-97 0,0-16 0 16,0-4-24-16,23 3-31 0,-23-5-32 15,23 1-51-15,8-5-256 0,-15-1 219 16,1-6 92-16,-3-1-46 0,0 0-45 15,11-20-279-15,-15 20 279 0,-1-17 16 16,-3 17-7-16,0-21-7 0,2 21 27 16,-1-40-90-16,-5 40 224 0,1-22 38 15,-3 9 33-15,1 1 22 0,-1 0 24 16,0-2 140-16,0 9-13 0,0-1 68 16,0 5 1-16,0-2 60 0,0 0 100 15,-14 3-197-15,14 0-21 0,0 0-18 16,0 0 103-16,0 0-21 0,0 0 282 0,0 0-253 15,0 0-41-15,0 0-10 0,0 0-12 16,0 0 27-16,0 0 314 0,18 0-321 16,-18 0-81-16,0 0-84 15,22 22-57-15,-5-5 0 0,-17-17 0 0,17 20 0 16,-9-6 0-16,2-5 0 0,6 12 0 16,-9-7 0-16,1-6 0 0,-1-2 0 15,-1 1-101-15,0-3-218 0,1-2-953 0,-4-2 224 16,-3 0-182-16,0 0-202 15,0-22 118-15,0 22 415 0</inkml:trace>
  <inkml:trace contextRef="#ctx0" brushRef="#br2" timeOffset="567578.892">27917 8246 426 0,'0'0'-53'0,"0"0"53"15,0 8 1-15,0-8 4 0,0 0 43 16,0 7-96-16,0-3 48 0,0 2 14 15,0-3 9-15,0 0-6 0,0-1-74 16,0 1 74-16,0-3 4 0,0 0 9 0,0 0-34 16,0 0 8-16,0 0 71 0,0 0-100 15,0 0-16-15,0 0 92 0,0 0-161 16,0 0 76-16,0 0-75 16,0 0 110-16,0 0 16 0,0 0 15 0,0 0-7 15,22 0 7-15,-22 0-4 16,0 0-14-16,0 0-13 0,0 0 8 0,0 0 9 15,0 0-16-15,0 0-4 0,0 0 9 16,0 0 18-16,0 0 41 0,0 0-27 16,0 0 93-16,0 0-70 0,0 0 68 15,0 0 18-15,0 0 29 0,0 0-2 16,0 0 122-16,0 0-185 0,0 0-11 16,0 0-22-16,0 0 14 0,0 0 34 15,0 0 104-15,0 0-117 0,0 0-5 16,0 0-8-16,0 0 13 0,0 0 124 0,0 0-40 15,0 0 39-15,0 0 0 0,0 0 33 16,0 0-36-16,-15 0 255 0,15 0-337 16,0 0-20-16,0 0-18 15,0 0-58-15,-9 0 171 0,9 0-93 16,0 0 21-16,0 0 10 0,-7 0 21 0,7 0-6 16,-3 12 129-16,3-12-187 0,0 0-24 15,0 0-17-15,0 0-2 0,0 0 27 16,0 0-54-16,0 0-7 0,0 0 0 15,0 0-9-15,0 0 13 0,0 0-36 16,18 0-50-16,-18 0 9 0,24 0 28 16,-7-19 0-16,23-3 28 0,-20 22-30 15,3-20 4-15,4 6 10 0,2 0-3 0,-3 3 1 16,13-7-11-16,-23 18 0 0,-1-8-1 16,-6 5 3-16,-4 1-3 0,-5 2 12 15,0 0-14-15,0 0 3 16,-24 0 5-16,24 22-5 0,-25-22 3 0,0 16-6 15,9 3 6-15,1-19-21 16,2 18 21-16,-2-18 7 0,-12 11 28 0,14 4-17 16,-5-15-21-16,3 8 7 0,1-4-1 15,3-4-16-15,-9 10 9 0,10-6 2 0,2-4-1 16,3 3 5 0,4-2-2-16,-7 8-33 0,8-9-42 0,0 0-84 15,0 0-172-15,0 0-229 0,0 0-299 16,23-20-1691-16,2 4 1291 0,-25 16 348 15</inkml:trace>
  <inkml:trace contextRef="#ctx0" brushRef="#br1" timeOffset="590205.5512">30222 12446 465 0,'0'0'24'15,"0"0"19"-15,0 12 164 0,0-12 45 16,0 0 27-16,0 0 35 0,0 0 2 16,0 0-50-16,0 0 287 0,0 0-265 15,0 0 41-15,0 0 58 0,-20 0 74 0,20 0 270 16,0 0-488-16,0 0-39 0,0 0 65 15,0 0 49-15,0 0 21 0,0 0 214 16,0 0-336-16,0 0-31 0,0 0-20 16,0 0 24-16,0 0 180 15,0 0-247-15,0 0-46 0,0 0-56 0,0 22-21 16,15-22 0-16,-15 19 0 0,17 4 0 16,-17-10 0-16,12 2 0 15,-12-1 0-15,11 6 0 0,-11 1 0 0,0-13 0 16,0-2 0-16,4 0 0 0,-4-6 0 15,4 0 0-15,-1 0 0 0,-1-29 0 16,3 29 0-16,1-30-19 16,5-10-94-16,-5 20 20 0,0 1-3 15,2-1 11-15,1 3-8 0,-2 0 32 0,9-9-25 16,-8 13 69-16,0 4-8 0,-1-1 8 16,2 3 6-16,6 2 5 0,-7 5 5 0,2 0-12 15,0 0 16-15,0 0 18 0,1 20-1 16,10 6 73-16,-11-26-64 0,-3 24-3 15,-1-24 2-15,-1 25 9 0,3-1 45 16,-6-24-68-16,0 17 4 0,0-7-15 16,0-1-3-16,-1-1 1 0,3 1-10 15,-4-9-6-15,4 0 4 0,-2 0-10 16,1 0-14-16,4-19-108 0,-2-6 57 16,1 9-20-16,1-1-5 0,-4 0 29 15,5-1-2-15,8-15-18 0,-10 19 74 16,5 1 2-16,-4 1 18 0,0 2-37 15,10-6 50-15,-11 9 8 0,1 7 63 16,0-5-51-16,1 3 16 0,0-1 30 16,7 3 26-16,-6 0-29 0,0 18-27 15,-2-18 25-15,1 21 9 0,10 12 48 0,-11-12-63 16,1 1 24-16,0 1-10 0,0 1-6 16,3-1-30-16,7 19-223 0,-11-23-32 0,2-2-151 15,-2-4-162-15,-2-4-152 16,5-1-1311-16,-5-8 783 0,1 0 28 15,1 0 375-15</inkml:trace>
  <inkml:trace contextRef="#ctx0" brushRef="#br1" timeOffset="590496.2714">30976 12296 4808 0,'10'0'127'0,"-5"0"42"0,-1 0-11 16,3 0 75-16,1-16-10 0,12 16 204 15,-10 0-365-15,3-13-51 0,-2 13-34 16,3-13-144-16,7 13-307 0,-10-8 139 15,-2 8-125-15,0-10-149 0,0 10-159 16,-4 0-126-16,-2 0-745 0,-3 0 1121 0</inkml:trace>
  <inkml:trace contextRef="#ctx0" brushRef="#br1" timeOffset="590686.9172">31003 12431 3972 0,'0'0'128'16,"27"-19"79"-16,3 4 354 0,-12 15-401 15,-1-14-74-15,3 14-54 0,0 0-39 0,-2-10-21 16,19 10-548-16,-20 0-84 0,0 0-364 16,-5 0-51-16,0 0 171 0,-5 0 283 15</inkml:trace>
  <inkml:trace contextRef="#ctx0" brushRef="#br1" timeOffset="590990.7459">31493 12098 2820 0,'4'-18'115'0,"-1"18"157"16,3 0 677-16,0 0-479 0,-3 0-85 0,2 0-107 15,3 0 1-15,0-12-40 0,18 12 73 16,-12 0-213-16,5-10-78 0,0 10-24 0,2-7-109 15,27-8-319-15,-28 11 50 16,1-1-218-16,-4 0-248 0,-2 2-241 16,-3-1-69-16</inkml:trace>
  <inkml:trace contextRef="#ctx0" brushRef="#br1" timeOffset="591505.0481">32527 11471 1493 0,'0'-8'145'0,"0"2"91"16,0-4 535-16,0 3-296 15,0 3 19-15,0 0 7 0,0-1 14 0,0 4-102 16,15-3 301-16,-15 1-336 0,14 3-5 16,-14 0 10-16,12 0-19 0,6 23 230 15,-10 7-403-15,-1-5-78 0,1 0-75 16,-1 8-38-16,1-1 0 0,1 40 0 15,-5-37 0-15,0 5 0 0,-1-9-78 16,-2-2-128-16,3 24-658 0,-3-34 190 16,-1-3-213-16,0-2-266 0,0-7-231 15,0-2 88-15</inkml:trace>
  <inkml:trace contextRef="#ctx0" brushRef="#br1" timeOffset="591806.2868">32242 12239 1908 0,'-3'2'175'0,"3"-2"80"15,-1 0 129-15,1 0 75 0,0 0 52 16,0 0 507-16,27 0-640 0,-27-17-105 15,32 17-56-15,-8 0-24 0,41-33 118 16,-23 18-148-16,8 3 17 0,14-6-9 16,10 1-7-16,96-22-3 15,8 5-138-15,-96 21-79 0,58-14-285 16,-57 7-289-16,-61 13 310 16,-10-10-578-16,-34 4-677 15,3 6 535-15,-38-5-454 16</inkml:trace>
  <inkml:trace contextRef="#ctx0" brushRef="#br1" timeOffset="592391.221">32498 12437 2346 0,'0'0'104'16,"0"0"170"-16,0 0 167 0,0-15 179 15,0 15 528-15,0 0-667 0,0 0-12 16,0 0-13-16,0 0 32 0,16 18 277 16,-16-18-496-16,0 22-87 0,16-5-76 15,-16 3-64-15,9 3-42 0,0 33 0 16,-5-29 0-16,0 2 0 0,0 0 0 15,-1-1 0-15,2 22 0 0,-5-31 0 0,0 0-25 16,0-1-91-16,0-6-127 0,0 0-146 16,0 2-792-16,0-9 491 0,0-5-203 15,0 3-34-15,0-3-233 0,0-20-709 16,0 20 1350-16</inkml:trace>
  <inkml:trace contextRef="#ctx0" brushRef="#br1" timeOffset="592926.9754">32519 12419 2514 0,'-5'0'188'16,"-1"0"147"-16,3 0 198 0,0 0 128 16,-1 0 343-16,0 0-654 0,2 0-59 0,0 0-10 15,2 0-1-15,0 0 61 0,0 0-263 16,0 0-32-16,0 0-22 0,0 0 10 15,20-17 1-15,-3 17 39 0,-17-12-75 16,24 12-9-16,-10-14-7 16,1 2-28-16,19-5-13 0,-16 10 28 15,1-4-3-15,0 3 5 0,0 2 4 16,-2-1 15-16,11 2 9 0,-14 3 2 0,-3 0-4 16,-3 2-8-16,0 0 7 0,-1 0 18 15,-3 21 0-15,-4-21 5 0,0 48 3 16,0-31-17-16,-25-2 21 15,25 7-17-15,-20 24 19 0,-2-25-27 16,22-1-1-16,-25-2-15 0,13 5 17 16,0 0-4-16,-9 5 41 0,11-10-39 15,3-3 3-15,1 2-42 0,-1-3 38 16,-1 1-11-16,8-11-8 0,0-3-3 0,0-1-6 16,0 0-1-16,0 0 11 0,23 0 7 15,-23 0 9-15,20-16 13 16,-20 16 13-16,21 0 15 0,0 0 108 15,-11 0-30-15,-10 0 55 0,19 0 22 0,-11 28 22 16,2-28-29-16,8 29 30 0,-8 0-174 16,0-12-26-16,0 5-14 15,0 0-3-15,9 9-44 0,-6-16-81 0,-4 2-109 16,3-7-144-16,0-2-210 0,0-3-105 16,15-2-1255-16,-13-3 900 0,-1 0-134 0,4-26 305 15,-3 26 224-15</inkml:trace>
  <inkml:trace contextRef="#ctx0" brushRef="#br1" timeOffset="593266.8892">33140 12551 2119 0,'0'-21'143'0,"0"21"84"16,0 0 81-16,0 0 437 0,0 0-270 15,0 0-46-15,-17 0-38 0,17 0 102 16,0 0-258-16,-16 0 23 0,16 0 68 16,-12 0 292-16,4 0-366 0,2 29-35 15,-8-12 262-15,7 15-113 16,5-10-277-16,-5 16-68 15,7-6-21-15,0 3 0 0,0-22 0 0,27-1 0 16,-4 11-223-16,4-10-526 16,-12-10 121-16,-3-1-86 15,17-2-1257-15,-16 0 889 0,-3-24 7 0,1 24 292 16</inkml:trace>
  <inkml:trace contextRef="#ctx0" brushRef="#br1" timeOffset="593551.7839">33323 12475 2057 0,'0'-3'228'0,"0"1"579"16,0 2 195-16,0 0-540 15,0 20 234-15,0-4-95 16,0-16-291-16,16 20 180 15,-4 18-208-15,-2-24-212 0,-1 18 23 16,-2 4-57-16,-7-23-36 16,7 16-17-16,-4-12-71 15,-1-7-18-15,0 4-350 16,0 0-271-16,-1-5 292 0,1-6-847 16,2-3-511-16,-4 0 923 15,2 0 217-15</inkml:trace>
  <inkml:trace contextRef="#ctx0" brushRef="#br1" timeOffset="593975.0226">33364 12538 1731 0,'-5'0'265'16,"-3"0"293"-16,2 0-252 0,-3 0 363 15,0 0 92-15,7 0-497 16,-2 0-57-16,4 0-129 16,0 0-86-16,26 0-90 15,-5 0-67-15,-21-14 53 0,27 14 20 16,3 0-65-16,-14 0 130 0,-1 0 6 15,13 0 23-15,-7 0 29 16,-12 18 17-16,1-18 123 16,-7 18 95-16,-3-7-147 0,0 1 94 15,0 10-87-15,0-9-69 16,-18 15 90-16,1-1 96 16,1-12-96-16,-2 9 146 0,6-11-170 0,-1-4-56 15,1 3-34-15,-18 14-55 16,-4-6-114-16,13-8-15 0,-18 7-302 15,18-12 98-15,1-3-256 0,-1 2-206 16,-17 1-1448-16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5T16:17:16.0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14257 5360 1942 0,'0'-6'287'15,"0"6"-23"-15,-16 0 135 0,16 0 10 16,0 0 75-16,0 0 10 0,0 0 283 16,0 0-463-16,0 0-23 0,0 21 11 15,0-21 37-15,0 20 314 0,0-20-319 16,18 32 3-16,-18-9-76 0,18 2-57 15,-18 7-104-15,20 44-100 0,0-32 0 0,-8 4 0 16,1 1 0-16,-4-3 0 0,9 43 0 16,-9-48 0-16,-3-5 0 0,-1-4 0 15,-3-5 0-15,-2-10 0 0,3 12-304 16,-3-15-137-16,1-9-308 0,-1 0-294 16,0-5-242-16,0 0-1499 0,0-24 1860 15</inkml:trace>
  <inkml:trace contextRef="#ctx0" brushRef="#br0" timeOffset="557.1906">14146 5434 2967 0,'0'-25'176'16,"-13"9"19"-16,13 6 144 0,-12-3 78 15,12 4 43-15,-9-12 115 0,3 13-457 16,6-2-76-16,0 5 38 0,0-6-23 16,0 2-19-16,24-14-21 0,-1 3-5 15,12-2-2-15,-14 11-7 16,2 0-3-16,2 1-4 0,4-1 38 16,27-4 2-16,-29 12 27 0,0 3 26 0,-5 0 71 15,-5 0 18-15,7 51 188 0,-20-31-197 16,1 8-34-16,-5 2-38 0,0-1 34 15,0 8-32-15,-23 35 116 16,23-35-178-16,-24 1-5 0,24 3 26 0,-27-4-70 16,-7 29 23-16,18-38-36 0,-2 1 28 15,-1-2 0-15,4-7 1 0,-3-6-4 16,-5 14-3-16,15-18 3 0,1-4 0 16,5-1-8-16,2-4 4 0,0-1 1 15,0 0 2-15,25 0 4 0,-25 0-1 16,31 0 0-16,-13-16 9 0,27 16 43 0,-18 0 24 15,-5 0 54-15,7 0 44 0,-4 0-13 16,23 31 31-16,-26-5-184 0,-2-7-10 16,-2-1 0-16,0 3 0 0,-4-1 0 15,11 14-22-15,-12-17-114 0,-3-3-124 16,2-2-181-16,-2-4-213 0,14-2-895 16,-11-6 622-16,1 0-21 0,-3 0-66 15,3-28 46-15,-1 13 289 0</inkml:trace>
  <inkml:trace contextRef="#ctx0" brushRef="#br0" timeOffset="715.1414">14901 5724 3413 0,'0'0'189'0,"0"0"31"0,-22 0 131 16,22 0 31-16,0 0-12 0,-25 0 12 15,25 0 296-15,-17 0-370 0,17 0-38 16,-13 0-59-16,13 0-56 0,-13 46 81 15,4-24-152-15,0-1-8 0,5 1-8 16,1 2-16-16,3 0-40 0,0 22 16 16,0-23-28-16,0-2 10 0,21-2-28 15,-21-4-61-15,25 11-329 0,5-18-57 0,-13-4-103 16,39-3-2034-16,-38-1 1540 16,-3-20 201-16,1 20 168 0,0-27 177 15</inkml:trace>
  <inkml:trace contextRef="#ctx0" brushRef="#br0" timeOffset="953.186">15025 5729 3277 0,'0'-5'223'16,"0"3"86"-16,0-2 173 0,19-5 355 0,-19 7-501 16,14 2-18-16,-14 0 32 0,23 0 5 15,-4 0 279-15,-7 20-392 0,0-20-51 16,1 29-12-16,-4-11-7 0,0 0-50 15,7 37 25-15,-7-28-130 0,-2-2-17 16,-3-6 0-16,-1 7 0 0,3 16-138 16,-2-26-66-16,-1-2-129 0,1-2-153 15,1-4-153-15,-5 2-131 0,0-6-1161 16,0-4 893-16,0 0 34 0,0-21 270 16,0 21 161-16</inkml:trace>
  <inkml:trace contextRef="#ctx0" brushRef="#br0" timeOffset="1260.2276">15081 5691 3134 0,'-12'0'227'0,"10"0"54"0,0 0 105 0,2 0-27 16,0 0-61-16,0 0-106 0,21 0-29 16,-21 0-128-16,28 0-11 0,-11-19-14 15,4 19 8-15,25 0 14 0,-24 0-32 16,2-12-13-16,-3 12 8 0,0 0-23 15,-3 0 47-15,11 23-16 0,-20 1 63 16,2-7-7-16,-9 3 159 0,1 3-124 0,-2 18 82 16,-1-19-99-16,0 0 55 0,0 0-3 15,-26-3 48-15,26 1-97 0,-27 17 50 16,-2-23-87-16,13 0-27 0,-4 3-12 16,-3-5-2-16,-22 9-7 0,25-13-6 15,1-3-60-15,-5 3-107 0,6-7-113 16,1-1-140-16,-3 0-905 0,17-26 494 15,1 26-217-15,2-25 121 0,0 25 195 16</inkml:trace>
  <inkml:trace contextRef="#ctx0" brushRef="#br0" timeOffset="1565.9711">15555 5666 3583 0,'0'16'313'0,"0"-16"-28"15,0 0 67-15,0 0-34 0,0 0-96 0,0 0-24 16,27 0 68-16,-27 0-171 16,38 0-40-16,-15 0-38 0,4-23 29 15,29 5-47-15,-29 18 6 0,-1-17-76 0,-3 17-15 16,-2-11-92-16,-4 11-166 0,6-13-548 15,-19 13 301-15,-4 0 20 0,0 0-224 16,0 0-18-16,-29 20-369 16</inkml:trace>
  <inkml:trace contextRef="#ctx0" brushRef="#br0" timeOffset="1747.8297">15546 5878 3177 0,'0'0'201'15,"22"0"163"-15,-4 0 113 0,3 0 98 0,32 0 155 16,-27 0-445-16,8 0-131 0,-1-17-27 16,0 17-266-16,-4 0-222 0,20-19-1301 15,-27 19 485-15,-3 0-20 0,1-12 407 16</inkml:trace>
  <inkml:trace contextRef="#ctx0" brushRef="#br0" timeOffset="2060.7459">16165 5300 1994 0,'22'-15'251'15,"-22"5"13"-15,17 6 149 0,-17 0 87 16,19 4 93-16,0-5 459 0,-19 5-599 15,18 0 33-15,-18 22-16 0,12-22 95 16,-5 24-77-16,9 9 85 0,-12-10-484 16,1 6-89-16,1-1 0 0,-1 8 0 15,6 40 0-15,-9-35 0 0,1 2 0 0,2-2 0 16,0 0 0-16,4-4 0 16,2 29 0-16,-8-37 0 0,7-3 0 0,-2-7 0 15,-3-4-53-15,2 7-551 0,-3-15-64 16,-2-3-174-16,3-4-207 0,-2 0-160 15,1 0-30-15,2-28-665 0</inkml:trace>
  <inkml:trace contextRef="#ctx0" brushRef="#br0" timeOffset="2528.3437">16169 5299 2854 0,'-11'-10'110'16,"3"1"121"-16,-3 0 148 0,-1 5 123 0,-1-12 360 15,9 10-628-15,0-1 46 16,1-2-19-16,2 3 16 0,1-6 233 0,0 4-377 16,20 1-44-16,-20-7-35 0,26 6-21 15,-8 1-6-15,23-15-13 0,-17 15-12 16,2-2 13-16,-2 4 2 0,3 2-15 16,27-3-13-16,-29-2-7 0,1 8 1 15,-4 0 14-15,-1 0 4 0,-2 0-2 16,9 25 18-16,-18-3-19 0,-3-2 4 15,-5-3-3-15,-1 2 4 0,-1 25 10 16,0-24 5-16,-22 6 7 0,22 1 7 16,-28 0 52-16,9 2-39 0,-14 30 76 0,14-29-74 15,0-1 14-15,0 0 16 0,5 0-79 16,-6 15-6-16,11-27-25 0,9 0 62 16,-6-4-31-16,6-3-2 0,0-7-1 15,20 0-22-15,-20-3 2 0,26 0-2 16,-26-22 7-16,28 22 1 0,7-24 11 15,-19 24 10-15,-2 0 19 0,1-13-20 16,-1 13 13-16,0 0 15 0,10 18 131 16,-11-18 6-16,-2 24-6 0,1-7-8 15,0-5-61-15,13 24-29 0,-13-17-50 0,1-3-3 16,1 0-62-16,-2-3-81 0,1-4-124 16,11 3-625-16,-13-12 284 0,1 0-110 15,1 0-141-15,0 0-81 0,15-25-912 16,-12 25 1098-16,0-26 181 0,3 26 221 15</inkml:trace>
  <inkml:trace contextRef="#ctx0" brushRef="#br0" timeOffset="2768.6945">16975 5486 2747 0,'3'-7'181'0,"-1"3"148"15,-2-1 138-15,0 5 626 0,0 0-677 0,0 0-57 16,0 0-52-16,-21 0 44 0,21 0-37 15,-22 0 167-15,22 0-318 0,-23 19-21 16,23-19 7-16,-22 22-4 0,0 4 137 16,22-6-176-16,-17-2-19 0,17 1-42 15,0 0-18-15,0 0-27 0,0 21 0 16,26-20 0-16,-26-3 0 16,58 24-176-16,-40-31-16 0,4-4-94 15,4-2-177-15,26-3-946 0,-23-1 377 16,-1 0-75-16,-1-21-61 0,-2 21 78 0</inkml:trace>
  <inkml:trace contextRef="#ctx0" brushRef="#br0" timeOffset="3001.6627">17276 5328 2861 0,'0'-8'158'0,"0"3"127"16,0-1 193-16,0-6 517 0,0 9-552 0,19 1-57 15,-19 2 60-15,15 0 44 16,-15 0 7-16,20 25 331 0,-1-25-611 0,-9 32-110 16,0-13-107-16,-1 4 0 0,4 33 0 15,-9-26 0-15,0 2 0 0,0 0 0 16,-1-2 0-16,2-4 0 0,4 23 0 16,-2-28 0-16,0-3-42 15,3-4-194-15,-3-3-189 0,5 6-1058 0,-2-16 530 16,-5 0-117-16,-1-1-59 0,0 0-61 15,-2 0 331-15</inkml:trace>
  <inkml:trace contextRef="#ctx0" brushRef="#br0" timeOffset="3246.6166">17255 5486 4171 0,'-3'0'106'0,"3"0"103"0,-3 0 112 16,3 0 139-16,0 0 42 0,27 0 482 15,12 0-584-15,-10 0-110 0,2 0-112 16,9 0-60-16,44 0-74 0,-43 0-116 16,-5 0-119-16,2 0-205 0,-8 0-250 15,-7-19-275-15,12 19-1468 0,-29-14 1142 16,-2 14 293-16,0-12 373 0</inkml:trace>
  <inkml:trace contextRef="#ctx0" brushRef="#br0" timeOffset="3564.5675">17900 5053 2961 0,'0'-2'192'15,"0"2"253"-15,-20 0 795 0,20 0-569 16,0 24-90-16,0-24-16 0,0 32 73 0,0 7 87 15,0-15-552-15,27 5-173 16,-27-3 0-16,30 8 0 0,-9-5 0 0,20 47 0 16,-21-33 0-16,-1-8 0 0,-2 7 0 15,-1 1 0-15,9 38 0 0,-17-49 0 16,-1-2 0-16,-3-7 0 0,0 5 0 16,0-8-12-16,-2 2-462 0,0-15-71 15,-2-2-209-15,0-5-100 0,0 0-208 16,0-31-1071-16,0 11 1171 0,0-5 268 15,0-5 259-15</inkml:trace>
  <inkml:trace contextRef="#ctx0" brushRef="#br0" timeOffset="4032.6099">17923 5154 3129 0,'-14'-9'98'16,"-1"-6"172"-16,4 6 158 0,-2 3 92 15,3 0 44-15,-1-1 406 0,5 3-549 16,2-8-109-16,4 11-112 0,0-5-45 15,0-7-3-15,27 6-131 0,-27-3-7 16,30-1-12-16,-15 7 3 0,5-6 14 16,30-11-12-16,-23 11-10 0,0 2 1 15,1 2 0-15,2 1-2 0,32 1-21 16,-37 4 27-16,-1 0-2 0,-4 0 40 16,-3 25-40-16,-5-25 30 0,5 49-27 0,-14-30 10 15,-2 1-28-15,-1 1 31 0,0 3-3 16,-29 22 25-16,29-26 18 0,-26-1-40 15,9 4 1-15,-1-2-5 0,-39 34-22 16,39-39 17-16,2 0-6 16,-8 6 7-16,15-9-3 0,2-2-3 15,7-1-37-15,0-1 41 0,0 7-5 16,0-7 59-16,0-1-67 0,23-2 1 16,-23-1 9-16,32-3-34 0,7 10 49 15,-20-2-25-15,4-1 17 0,-1 1 24 0,1 2 31 16,13 22 271-16,-22-19-198 15,0-1-41-15,-2-4-97 0,-4 12 4 0,0-4-4 16,3 19 0-16,-7-17 0 0,1-3 0 16,5-1 0-16,-4 4-41 0,9-8-446 15,-7-9 24-15,4-3-181 0,-1 0-27 16,1 0-155-16,-1-22-127 0,13-3-888 16,-12 1 1021-16,-1 0 188 0,-3 2 192 15</inkml:trace>
  <inkml:trace contextRef="#ctx0" brushRef="#br0" timeOffset="4273.8381">18545 5358 3025 0,'0'-5'269'0,"0"1"154"15,1 1 61-15,-1 1 5 0,0 1 356 16,0 1-397-16,0 0-41 16,0 0-51-16,0 0-8 0,0 21-35 0,0 3 225 15,0-10-380-15,0 3-81 0,0 3-66 16,-16 2-11-16,16 23 0 0,0-24 0 15,0 2 0-15,0 6 0 0,0-5 0 16,0-3 0-16,0 21 0 0,0-22 0 16,23-5 0-16,-23-1 0 0,28-9 0 0,9 3 0 15,-18-8-62-15,-4 0-102 16,9 0-90-16,-4-24-95 0,0 24-54 0,19-22-403 16,-25 0 406-16,2 22 31 0,0-20-26 15,-9 20-91-15,0-16-605 0,-7 7 555 16,0 9 92-16,0-12-58 0,0 7-109 15,-21 0 94-15,21-8-192 0</inkml:trace>
  <inkml:trace contextRef="#ctx0" brushRef="#br0" timeOffset="4500.0283">18546 5525 2872 0,'-4'0'123'0,"1"0"550"15,3 0-184-15,0 0-19 0,0 0-149 16,0 0-37-16,21-16 211 0,5 16-236 16,-26 0-18-16,24 0-59 0,-24 0-69 15,23-10-60-15,5 10-97 0,-19 0 41 16,-1 0-16-16,3 0-49 0,-2 0-61 16,0 0-545-16,-4 0 170 0,-2 0-50 15,-1 0-57-15,0 0-116 0,-2-29-45 16,0 12-683-16,0 17 909 0,0-15 236 0</inkml:trace>
  <inkml:trace contextRef="#ctx0" brushRef="#br0" timeOffset="4685.7886">18528 5329 4047 0,'0'-2'259'16,"0"-1"64"-16,0 1 69 0,37-3-42 15,6 0 166-15,-18 4-301 0,4-3-80 16,2 3-132-16,-5 1-101 0,2 0-273 15,15 0-1511-15,-29 0 448 0,-14 0 216 16</inkml:trace>
  <inkml:trace contextRef="#ctx0" brushRef="#br0" timeOffset="5731.2868">14423 7203 2122 0,'-9'0'192'0,"9"0"117"16,0-20 146-16,0 20 84 0,0 0-6 15,0 0 393-15,0 0-474 0,0 0 23 16,21 0-8-16,-21 27 93 0,19 4 224 16,-19-7-552-16,18 4-107 0,-18 4-105 15,18 8-20-15,-18 1 0 0,13 43 0 16,-4-38 0-16,-9-1 0 0,0-1 0 15,0-5 0-15,0 30 0 0,0-41-164 0,0-2-179 16,0-6-267-16,0-3-208 0,0-5-185 16,0-5-1187-16,0-7 1084 0,0 0 225 15,0-29 286-15</inkml:trace>
  <inkml:trace contextRef="#ctx0" brushRef="#br0" timeOffset="6178.9856">14286 7188 2762 0,'0'-10'95'15,"0"2"151"-15,0 1 51 0,0-1 115 0,0-2-14 16,0-10 162-16,0 7-380 0,0-1-53 16,18-5-37-16,-18 0-75 0,22-20 45 15,3 22-55-15,-6 0 64 0,5 0-55 16,2 6 2-16,2 4 15 0,25 3 32 15,-26 4 16-15,-1 0 47 0,-4 33 32 16,-2-12 47-16,7 31 161 0,-14-22-196 16,-4 3-16-16,-4 2-36 0,-2 2 50 15,-3-2-54-15,0 30 94 0,-55 27-70 16,19-41-26 0,11-27-82-16,1-2-9 0,1-1-46 0,-13 20 11 15,19-27 13-15,-2 0 0 0,3 0 0 16,8-5 15-16,3-1-15 0,5-1-1 15,-4-7 2-15,4 0-2 0,0 0 0 16,36 0-21-16,5 0 32 0,37-19 46 16,-22 19 88-1,-32 0 5-15,-1 19-23 0,0-19-31 16,20 25-26-16,-15 25-68 16,-1-16 0-16,-13-16 0 0,-5-1 0 0,0-1 0 15,0 1 0-15,6-5 0 0,2 9-202 16,-11-13-135-16,5-5-248 0,0-3-166 15,-1 0-161-15,7-21-1004 0,-8 21 988 16,2-31 65-16,4 10 164 0,-5-1 141 16</inkml:trace>
  <inkml:trace contextRef="#ctx0" brushRef="#br0" timeOffset="6414.82">15114 7486 2884 0,'8'-5'115'0,"-2"2"115"16,-3-1 132-16,2 1 129 0,-5 3-35 0,0-1 351 15,0 1-474-15,-25 0 38 0,25 0-11 16,-18 0 0-16,-10 0 262 0,-7 0-126 16,1 23-230-16,20 8-228 15,-2-15-38-15,4 3 0 16,2 1 0-16,10 3 0 0,-7 27 0 0,7-31 0 16,0 3 0-16,30 0 0 0,-12-5 0 15,31 5-376-15,-22-22-67 0,5 7-290 16,-1-3-179-16,0-3-222 0,0-1-110 0,27-22-1001 15,-27 22 1587-15</inkml:trace>
  <inkml:trace contextRef="#ctx0" brushRef="#br0" timeOffset="6807.119">15496 7504 3668 0,'0'-7'135'0,"0"-4"501"0,-18 0 164 15,18 7-451-15,-26-3 374 0,6 4-389 16,20 3-77-16,-20 0-72 0,8 0-32 15,-9 0 52-15,9 0-179 0,-1 25-52 16,-1-25 4-16,5 24 24 0,-5-10 0 16,-6 12 12-16,13-6-17 0,4-1 2 0,-1-2 16 15,4 2-22-15,0 17-26 16,0-19-32-16,0 2-18 0,30-6-44 0,-30-5-56 16,31 0-59-16,7-5-381 0,-20-3 294 15,2 0 28-15,3 0 57 16,-8-29 115-16,11 3-58 0,-20 26 162 0,3-32-20 15,-5 15 36-15,-1-1-13 0,-1 0 101 16,-2-9 224-16,0 17-36 0,0-1-29 16,0 11 31-16,0-5 25 0,-18 5 148 15,18 0-296-15,0 0-14 0,0 18-30 16,0-18-5-16,0 27-23 0,0 2-21 16,20-14-40-16,-20 0-11 0,0-1-36 15,19 6-61-15,-2-1-404 0,-17-12 6 16,22-1-175-16,-10-6-255 0,0 0-229 0,1 0-20 15,22 0-600-15</inkml:trace>
  <inkml:trace contextRef="#ctx0" brushRef="#br0" timeOffset="7611.1345">15929 7391 1838 0,'0'0'82'16,"-9"0"57"-16,9 0 63 0,-7 0 44 16,4 0 298-16,1 0-246 0,2 0-3 15,0 0-3-15,0 0 33 0,0 0-68 16,0 0 110-16,0 0-242 0,0 0-2 16,0 0-17-16,0 0-12 0,0 0 1 15,0 0 115-15,0 0-71 0,0 0-23 0,0 0 7 16,0 0-2-16,0 0 108 0,0 0-144 15,0 0-42-15,0 0 21 0,0 0 3 16,0 0-9-16,0 0 51 0,0 0-98 16,0 0-4-16,0-21 7 15,0 21 5-15,0 0 31 0,18 0-32 0,-18 0 18 16,0 0 9-16,16 0 6 0,-3 0 0 16,12 0 5-16,-8 0-43 0,3 0-1 15,1 0 2-15,2-16-10 0,23 16-6 16,-25 0-1-16,2 0 13 0,-4 0-22 15,-3 0-43-15,-4 0-26 0,4 0-301 0,-12 0 86 16,-2 0-170-16,-2 0-240 16,0 0-234-16,-19 0-1366 0,19 0 1374 15,-26 0 303-15</inkml:trace>
  <inkml:trace contextRef="#ctx0" brushRef="#br0" timeOffset="7785.7932">15901 7533 4116 0,'0'10'176'0,"0"-3"95"15,28 2 82-15,-28-3 148 0,60 6 391 0,-28-12-517 16,6 1-148-16,4-1-145 0,2 0-69 16,39 0-345-16,-49-25-70 15,-2 25-196-15,-5-14-290 0,-8 14-246 16,-2 0-141-16,2-12-623 0</inkml:trace>
  <inkml:trace contextRef="#ctx0" brushRef="#br0" timeOffset="8380.7821">16779 6999 738 0,'-15'0'17'0,"6"0"-11"0,0 0-6 15,1 0 28-15,2 0 12 0,2-24 27 16,3 24 77-16,1 0-67 0,0 0 9 16,0-11 53-16,20 11 15 0,-3-8 249 0,-17 1-168 15,19 1 54-15,-19-1 51 16,17 0 18-16,-17 2 108 0,12-2 453 0,-4 4-574 16,-8-1-11-16,0 4-29 0,0 0 77 15,0 0 512-15,0 0-479 0,0 24-22 16,0-24-107-16,0 19-71 0,0 6-99 15,25 25-116-15,-25-19 0 0,21 4 0 16,-21 5 0-16,22 10 0 0,-22-6 0 16,19 39 0-16,-7-41 0 0,-12-5 0 15,11-3 0-15,-11-12 0 0,0-1 0 16,9 8-72-16,-9-24-241 0,3 1-281 16,-3-3-252-16,0-3-301 0,0 0-1104 15,0-20 1176-15,0 20 246 0,-22-32 273 0</inkml:trace>
  <inkml:trace contextRef="#ctx0" brushRef="#br0" timeOffset="8867.3707">16629 6999 2271 0,'-11'-8'65'16,"7"-5"111"-16,1 5 100 0,2 3 100 16,1-4 441-16,0 2-464 0,0-1-102 15,21 3-45-15,-21-4-27 0,23 2-36 16,3-18 189-16,-11 16-203 0,-2-2-10 0,4-4-13 15,-3 4 3-15,17-13 112 0,-15 16-131 16,-2 1 16-16,5 2-22 0,2 0-12 16,-2 5-17-16,18 0 41 0,-19 0-61 15,2 29 2-15,-1-29-26 0,-2 31-1 16,10 5 18-16,-15-16 0 0,-4 2 31 16,-1 2-57-16,-7 0 14 0,0 1 29 15,0 28 61-15,-28-24-47 0,28 3-42 16,-30-4-1-16,12 2-1 0,-18 18 47 0,20-26-34 15,-3 0 5-15,4-5-22 16,0-1-3-16,6-5-6 0,-1 6-9 0,1-11 5 16,9-3 0-16,0-3-10 0,0 0 4 15,26-18-23-15,-26 18 27 0,28 0-26 16,-13-23 32-16,3 23 8 0,1 0 2 16,9 0 113-16,-10 0-10 0,-1 0 30 15,-3 0 10-15,3 18 20 0,17 0 42 16,-20-18-163-16,1 14-44 0,-1-2-10 15,-1 1 7-15,-3-4-7 0,9 10 0 16,-11-19-10-16,1 10-97 0,3-4-127 0,9-2-1371 16,-13-4 863-1,2 0-187-15,16 0-1226 0,-16 0 1136 16,6-28 309-16,-3 28 242 0</inkml:trace>
  <inkml:trace contextRef="#ctx0" brushRef="#br0" timeOffset="9118.3504">17448 7192 2468 0,'5'-7'107'0,"-2"-3"105"0,1-11 597 15,-3 16-414-15,-1 1-32 0,0-1-144 16,0-1 50-16,0 6 111 0,-20 0-196 0,20 0 32 16,0 0 25-16,-22 0 13 15,22 0-3-15,-14 23 143 0,-1-5-229 16,15-3-20-16,-15 2-8 0,6 3 12 0,-6 24 133 15,9-16-156-15,0-5-24 0,4-2-39 16,1-1-51-16,1-1 6 0,0 12-39 16,24-19-40-16,-24-6-118 0,29-1-125 15,-11 0-120-15,26-5-759 0,-18 0 333 16,-1-24-194-16,1 5-160 0,3 1-7 16,-2 0 369-16</inkml:trace>
  <inkml:trace contextRef="#ctx0" brushRef="#br0" timeOffset="9432.446">17771 6450 1712 0,'16'-7'100'0,"-16"1"105"16,0 2 106-16,0-1 571 0,0 5-363 16,0 0 884-16,0 0-1033 15,0 29 23-15,0-8 52 0,0 1 53 0,0 34 358 16,0-14-583-16,0 3-101 0,0 6-120 16,0 7-52-16,0 10 0 15,0 77 0-15,0-64 0 0,0 5 0 0,0-1 0 16,0-3 0-16,-19 60 0 0,19-84 0 15,0-12-25-15,0 42-1025 16,0-75 290-16,0-7-232 0,21-6-245 16,-21 0-1448-16,21-28 1839 0</inkml:trace>
  <inkml:trace contextRef="#ctx0" brushRef="#br0" timeOffset="9688.5677">18015 6445 2779 0,'6'-10'112'0,"2"-17"507"0,-6 22-144 16,2 1 2-16,-1 4-85 0,-3 0 102 16,0 24 516-16,0 10-492 0,0 2-62 15,0 0-102-15,0 112 151 16,0-88-505-16,0 10 0 0,0 8 0 15,0 79 0-15,-20-79 0 0,20 1 0 0,0 1 0 16,0-8 0-16,-12 47 0 0,12-78 0 16,0 0-110-16,0-6-207 0,24-9-408 15,-24-11-373-15,16 2-2113 0,2-15 1888 16,-18-2 373-16</inkml:trace>
  <inkml:trace contextRef="#ctx0" brushRef="#br0" timeOffset="10398.1997">18258 6747 933 0,'-7'0'64'0,"-1"-7"291"0,6 7-65 16,2-7 6-16,0 7-4 0,0-5 27 15,0 5 19-15,0 0 435 0,0 0-351 16,21 0 7-16,-21 0-35 0,0 22 50 0,18-22 26 15,-4 36 485-15,-14-19-489 16,13 0-78-16,-13 8-126 0,15 1-59 0,-4 44-105 16,-6-20-98-16,0-10 0 15,-2 7 0-15,2 0 0 0,-1 2 0 0,1 37 0 16,-4-47 0-16,2-15 0 0,1 4 0 16,-1-5-15-16,1 12-476 0,-2-24-81 15,0-6-218-15,2-5-186 0,-2 0-208 16,-2 0 32-16,0-19-862 0,3-15 1457 15</inkml:trace>
  <inkml:trace contextRef="#ctx0" brushRef="#br0" timeOffset="10862.1921">18183 6828 2416 0,'-3'-8'109'15,"0"3"51"-15,2 0 82 0,-1-7 296 16,2 2-244-16,0 4-17 0,0 1 10 15,0-2-18-15,21-6 104 0,-21 7-246 16,18 0-28-16,-18 1-11 0,22-2-16 16,7-5 56-16,3-1-101 15,3-3-6-15,-12 10 80 0,-5-1-66 16,0 4 81-16,-1-2-83 0,-1 4 53 16,16 1-76-16,-20 0 12 0,-2 0 21 15,-5 24 64-15,1-24-2 0,-2 24 75 16,-4 3-138-16,0-10 3 0,0 3 1 0,-21 0 14 15,21 5-2-15,-21 27 1 0,-6-22-43 16,12 1 4-16,2 2 1 0,1-3-9 16,0 26 6-16,-1-33-7 0,13-2-2 15,-7-6 2-15,7-1 0 0,0-5-12 16,0-1-5-16,0-5 2 0,26 0 3 0,-26-3-59 16,22 0 61-16,7 0 11 15,-14 0 34-15,-1 0-16 0,0 0 20 0,1 0 50 16,-2-18 58-16,9 18 163 0,-13 0-111 15,0 0-54-15,-1 20-24 0,0-20-4 16,9 49-41-16,-11-31-62 0,3 3-22 16,1-1-3-16,1 1 0 0,-4-3-5 15,10 11-171-15,-11-17-48 0,3-1-75 16,-1-5-99-16,0-1-161 0,10 2-668 16,-6-7 492-16,-3 0-15 0,-1 0-27 15,0-23-62-15,-1 23 100 0,3-44-347 16</inkml:trace>
  <inkml:trace contextRef="#ctx0" brushRef="#br0" timeOffset="11249.9455">18770 7011 3351 0,'0'-2'166'0,"0"-3"143"0,0 4 122 0,0-3 94 15,0 4 296-15,0 0-486 0,0 0 1 16,0 0-2-16,0 0 11 0,0 22 286 15,20-1-363-15,-20-3-93 0,0-3-75 16,0 0-37-16,0 4-62 0,0 18-1 16,0-22 0-16,0 9 0 0,0-6 0 0,-19 4 0 15,19 20 0-15,-12-24 0 16,12-1 0-16,0 0 0 0,0-8 0 0,0 0 0 16,0 5 0-16,0-14 0 0,0 1 0 15,0-1 0-15,22 0 0 0,0 0 0 16,-22 0 0-16,30-19 0 0,-10 19 0 15,0-15 0-15,-2 15 0 0,19-13 0 16,-23 2 0-16,2 11 0 0,-2 0 0 16,-2-11 0-16,8 11 0 15,3 0-626-15,-11 0-681 0,-7 0 309 16,1-18-173-16,1 18-150 16,5-20-826-16</inkml:trace>
  <inkml:trace contextRef="#ctx0" brushRef="#br0" timeOffset="11641.586">18961 6236 2673 0,'0'0'315'15,"0"0"43"-15,20 0 142 0,-20 0-21 16,21 20-3-16,-8-20-71 0,29 58 317 16,-15-27-440-16,0 6 54 0,4 6-35 15,4 7 7-15,37 65 278 0,-37-47-397 16,-3 7-55-16,-3-1-58 0,-2 12-35 15,-4 0-31-15,3 80-10 0,-20-79 0 16,-4-6 0-16,-2 0 0 0,0-4 0 0,-27 48 0 16,27-72 0-16,-27 6-35 15,27-14-163-15,-32 0-201 0,16-11-322 0,-22 24-1625 16,18-34 798-16,0-6 222 16,5-5 417-16</inkml:trace>
  <inkml:trace contextRef="#ctx0" brushRef="#br0" timeOffset="12297.1992">19812 6763 1573 0,'0'-18'130'0,"0"18"104"16,0 0 104-16,0 0 100 0,0-13 527 15,0 13-517-15,0 0-27 0,0-9-133 16,0 9 33-16,0 0-11 0,0 0 351 16,0 0-344-16,0 0-33 0,0 22-26 0,0-22 1 15,22 37 209-15,-22-19-283 16,23 2-46-16,-23 6-53 0,16-1-34 0,-16 0-36 16,14 37-16-16,-2-36 0 0,-12 6 0 15,8-6 0-15,-8-4 0 0,9 21-167 16,-9-28-32-16,2-8-122 0,1 1-124 15,0-4-113-15,-1-4-139 0,5 0-1021 16,-5-21 826-16,-1 21-82 0,-1-21 175 16,0 6 106-16</inkml:trace>
  <inkml:trace contextRef="#ctx0" brushRef="#br0" timeOffset="12540.111">19742 6912 3166 0,'-2'0'220'0,"-1"0"84"16,2-2 129-16,1 1-38 0,-1 1 172 16,1 0-346-16,0 0 32 0,25 0-36 15,-25 0 98-15,35 0-106 0,14 0 12 16,-21 0-212-16,2 0-32 0,-2 0-67 16,0 0-100-16,24 0-543 0,-30-16 98 15,-5 16-196-15,-3 0-181 0,-4 0-170 16,2 0 274-16</inkml:trace>
  <inkml:trace contextRef="#ctx0" brushRef="#br0" timeOffset="12860.1187">20321 6481 3914 0,'0'-3'243'0,"0"-1"73"15,0 2 54-15,0 2-5 0,0 0 17 16,0 26 464-16,0-26-478 0,23 27-58 16,-7-6-46-16,-16 4-5 0,43 36 147 15,-25-26-305-15,-1 4-54 0,-2 2-47 16,-2 3 0-16,-3 7 0 0,5 45 0 15,-10-47 0-15,-1 3 0 0,-2-5 0 16,0-5 0-16,2 27-300 0,-2-42-78 0,-2-8-279 16,1 0-129-16,3-13-337 0,-4-4-102 15,2-2-1208-15,-2-34 1697 16</inkml:trace>
  <inkml:trace contextRef="#ctx0" brushRef="#br0" timeOffset="13340.8274">20187 6612 2550 0,'-11'-5'121'0,"0"-3"107"16,4 4 84-16,1-13 391 0,5 10-401 16,1 1 5-16,0-1-48 0,0-4-30 15,0 2-34-15,27-14 106 0,-4 15-157 16,-1-3-7-16,-6-1-4 0,4 2-12 0,18-7 141 15,-19 14-155-15,3-6 13 0,4 1-75 16,-2 1 29-16,6 2-10 0,28-3 41 16,-30 7-82-16,2 1-3 0,-4 0-19 15,-2 0-11-15,10 0-49 0,-20 0 62 16,-3 21 7-16,-3-21-19 0,-4 17 55 16,0-17-44-16,-4 25 23 0,0-2-19 15,0-2 2-15,-21 0-9 0,21 3 22 16,-22 26-19-16,-7-25 5 0,12 11-23 15,-1-2 24-15,0-2-2 0,-1-3 0 0,-19 29 6 16,20-32 2-16,2-5-3 16,3 1-7-16,2-3 9 0,-1 5-5 0,10-16-5 15,2-2-11-15,0-5 1 0,0-1-37 16,20 0-33-16,5-18 22 0,-25 18 58 16,33 0 47-16,-33-19-50 0,30 19 2 15,2-13-9-15,-19 13 11 0,2 0 7 16,-4 0 27-16,0 0-5 0,5 0 40 15,3 22 129-15,-12-22-89 0,2 36 16 16,3-17-17-16,-1 2-11 0,14 21-21 16,-14-21-55-16,28 38-112 15,-27-42-76-15,-3-4-98 0,0-3-210 0,2-1-117 16,8-2-1001-16,-9-7 787 0,-1 0-97 16,1 0 10-16,1-28 96 15,-2 28 157-15</inkml:trace>
  <inkml:trace contextRef="#ctx0" brushRef="#br0" timeOffset="13667.58">20890 6785 2862 0,'0'-3'177'0,"0"2"161"16,0-2 80-16,0-1 581 16,0 1-634-16,0 3-52 0,0 0-55 0,0 0 74 15,0 0 233-15,0 0-358 0,0 25-78 16,0-25 16-16,0 25-67 0,0-4 17 15,0 22-6-15,0-19-48 0,0 2-15 16,0 1-5-16,0-2 68 0,20 33-72 16,-20-34-18-16,0-7-44 0,0 5 44 15,0-7 1-15,0-2-3 0,21 0-6 16,1-13-33-16,-7 0-29 0,0 3-51 16,5-3-54-16,20 0-328 0,-18-24 177 15,-4 24-23-15,0-17 69 0,-1 17-117 0,-4-18-22 16,6 4-789-16,-15 14 624 15,-4 0-42-15,0 0 22 0,0-9 44 0,0 9 31 16,-23 0-24-16</inkml:trace>
  <inkml:trace contextRef="#ctx0" brushRef="#br0" timeOffset="13911.6544">20919 6949 2011 0,'-4'-3'95'16,"1"3"60"-16,3 0 121 0,-2 0 70 16,-2 0 335-16,4 0-321 0,0 0-45 15,0 0-45-15,0 0-3 0,0 0-102 16,27 0 135-16,-2 0-277 0,-8 0 35 16,2-17-20-16,2 17-17 0,22-15 82 15,-24 15-105-15,1-18 0 0,-3 18-44 16,-7-11-18-16,1 11-54 0,1-7-371 15,-11-1 49-15,-1 8-103 0,0 0-76 16,0 0-188-16,-21 0-659 0,-4 0 934 16</inkml:trace>
  <inkml:trace contextRef="#ctx0" brushRef="#br0" timeOffset="14154.6447">20921 6770 3241 0,'-2'-7'304'16,"1"3"29"-16,1 2 99 0,0-1-66 16,0 0-4-16,21-1-81 0,6-9 112 0,-10 7-259 15,5 2-63-15,-1-2-36 16,3 1-79-16,11-2-410 0,-19 5-137 16,0 1-263-16,-2-2-326 0,-1-1-38 15,-5 3 315-15</inkml:trace>
  <inkml:trace contextRef="#ctx0" brushRef="#br0" timeOffset="15012.4992">16683 6425 548 0,'0'-9'29'15,"13"-1"73"-15,-13 3 3 0,0-1 34 16,0-4 43-16,8-13 203 0,-8 21-175 16,0-1 7-16,0-4-29 0,0 2 35 15,6-3 180-15,-6 4-194 0,0 6 37 16,0 0 19-16,0 0 40 0,0 0-21 16,0 0 156-16,0 0-262 0,0 0 1 15,-18 0 32-15,18 23-10 0,-22 8 340 16,-13-7-238-16,14 5 42 0,2 8-46 15,-1 9 13-15,1 12 6 0,-13 87 248 0,19-56-389 16,5 12-96-16,2 10-81 0,6 7 0 16,0 118 0-16,30-122 0 0,-6 2 0 15,7-9 0-15,11-10 0 16,8-14 0-16,62 45-92 0,-49-74-249 0,2-10-404 16,-4-10-521-16,-3-11-539 0,42 7-1204 15</inkml:trace>
  <inkml:trace contextRef="#ctx0" brushRef="#br1" timeOffset="188770.7659">14845 9336 1543 0,'0'0'79'0,"18"0"100"15,-18-5 69-15,0 5 73 0,0-4 12 16,11-2 364-16,-11 4-320 0,0 0 36 16,0-1-36-16,5 3-14 0,-1 0 228 15,-4 0-336-15,0 0 10 0,0 0 6 0,0 0 31 16,0 0 26-16,0 0 343 15,0 22-391-15,0-22-99 0,23 37-83 0,-23-11-79 16,13 37-19-16,3-22 0 0,-16 3 0 16,17-1 0-16,-7 0 0 0,-2 1 0 15,7 34 0-15,-9-43 0 0,-2-7 0 16,-1-3 0-16,1-4 0 0,-2 5-17 16,1-18-185-16,-3-3-243 0,2-1-306 15,5-4-341-15,-3 0-160 0,10-21-1360 16,1 21 1674-16,-6-28 344 0</inkml:trace>
  <inkml:trace contextRef="#ctx0" brushRef="#br1" timeOffset="189100.0454">15382 9626 2570 0,'2'-4'58'0,"-2"3"52"0,0-10 316 15,0 1-152-15,0 5 51 0,0 3 14 16,0-2 13-16,0-4-51 0,0-3 116 16,-18 10-285-16,18 1-2 0,-14 0-4 0,14 0 31 15,-10 0 248-15,10 0-174 0,-13 0 17 16,5 20-7-16,8-20 22 16,-13 25 15-16,-12 10 164 0,12-12-265 0,-5 5-81 15,6-2-27-15,2 0-45 16,-4 23-24-16,10-25 0 0,4-2 0 0,0 4 0 15,22-13 0-15,-22 3 0 0,65 7-37 16,-37-16-222-16,5-3-228 0,3-1-272 16,2-3-308-16,32 0-1416 0,-38-24 1194 15,-2 24 345-15</inkml:trace>
  <inkml:trace contextRef="#ctx0" brushRef="#br1" timeOffset="191433.9003">15559 9636 1575 0,'0'0'139'0,"10"0"107"0,2 0 503 0,-12 0-252 15,13 0 62-15,-13 0-12 0,9 0 7 16,2 0 290-16,-4 0-495 0,2 0-37 16,1 0-51-16,4 0-34 0,-1 0-55 15,21-22 101-15,-14 22-177 0,0 0-30 16,-3 0-37-16,4 0-18 0,15 0-12 16,-21 0-13-16,-1 0-22 0,-1 0-16 0,-2 0-66 15,-1 0-93-15,-1 0-552 0,-6 0 207 16,-3 0-159-16,0 0-186 0,0 0-204 15,-23 0-40-15,-7 0-403 16</inkml:trace>
  <inkml:trace contextRef="#ctx0" brushRef="#br1" timeOffset="191532.4521">15596 9803 3000 0,'29'4'400'0,"-7"-4"-5"0,-3 0 142 0,7 0-99 16,1 0-105-16,33 0-87 0,-31 0-300 15,1 0-58-15,-1 0-279 0,-8 0-302 16,-5 0-342-16,3 26-1144 0</inkml:trace>
  <inkml:trace contextRef="#ctx0" brushRef="#br1" timeOffset="193259.5194">16507 9377 346 0,'0'0'9'15,"-15"0"-5"-15,15-12 14 0,0 0-18 16,-11 12 1-16,11 0 5 0,-10 0-6 16,10 0-4-16,-9 0 27 0,0 0-32 15,5 0 17-15,-1 0-13 0,5 0-18 16,-10 0 52-16,6 0-6 0,-1 0 9 15,-2 0 19-15,-3 0 3 0,2 0 4 16,-14 0 82-16,8 0-106 0,2 0-9 16,-2 0 41-16,2 0-5 0,1 0 11 15,-8-11 37-15,12 11-93 0,1 0 27 0,2 0-29 16,4 0 24-16,0 0 124 16,0-21-27-16,0 21 7 0,0 0 37 0,19-15 29 15,-19 15 22-15,0-12 333 16,17 12-234-16,-17 0 28 0,0 0 52 0,0 0 19 15,0-9-60-15,0 9 248 0,0 0-349 16,0-4 30-16,0 4 9 0,0 0 59 16,0 0 354-16,0 0-349 0,22 0-115 15,-22 0-99-15,20 17-65 0,-20-17-91 16,37 36 0-16,-26-14 0 0,5 1 0 0,-4 4 0 16,2-1 0-16,8 30 0 0,-13-33 0 15,0 1 0-15,1-2 0 0,-1-5 0 16,-1-8 0-16,8 1 0 0,-5-10 0 15,-1 0 0-15,0-24 0 16,0 4 0-16,-1-6 0 0,9-37 0 0,-11 29 0 16,-5-9 0-16,-2 1 0 0,0-2 0 15,0 1 0-15,0-25 0 0,0 40 0 16,-23 6 0-16,23 7 0 0,0 5 0 16,0 10 0-16,0 0 0 0,0 32-198 15,0-10-252-15,0 7-335 0,23 5-467 16,9 52-1700-16,-15-40 1689 0,3 4 467 15</inkml:trace>
  <inkml:trace contextRef="#ctx0" brushRef="#br1" timeOffset="193918.7194">16385 9857 782 0,'0'0'79'0,"-21"0"247"0,9-16-43 0,12 16 21 16,-18 0 4-16,9 0 61 0,-3 0 342 15,7 0-313-15,-3 0 35 0,3 0-15 16,0 0 14-16,3 0-79 0,-5 0 301 16,7 0-287-16,0 0 46 0,0 0-56 15,21 0-14-15,15 0 130 0,-8 0-324 16,6 0-57-16,8 0-45 0,6 0-30 16,8 0-28-16,70 0-31 0,-63-24 45 15,0 24 13-15,-4-17-16 0,-8 17 41 16,21-11-77-16,-53 11-9 0,-9-20-9 0,-9 20-25 15,-1 0-61-15,-30 0-84 0,-30 21-612 16,23-21 240-16,-4 22-208 0,-3-3-186 16,5-19-267-16,-25 21-966 0</inkml:trace>
  <inkml:trace contextRef="#ctx0" brushRef="#br1" timeOffset="194329.1409">16430 10239 2285 0,'0'0'119'15,"0"0"99"-15,14-17 230 0,-14 17 745 0,10 0-609 16,-10 0-40-16,6 0-29 0,0 0 11 16,-1 28-10-16,7-7 241 0,-8-9-502 15,4 41-24-15,-6-32-231 0,2 6 0 16,-4-3 0-16,0 8 0 16,0 29 0-16,0-32 0 0,0 1 0 15,0-5 0-15,0-7 0 0,0 4 0 0,0 8 0 16,0-22-107-16,0 3-158 0,0-4-191 15,0-4-242-15,15-2-903 0,-15-1 703 16,0 0 67-16,11-24-37 0,-11 24-3 16,0-31 177-16</inkml:trace>
  <inkml:trace contextRef="#ctx0" brushRef="#br1" timeOffset="194684.4889">16372 10217 2417 0,'-6'-7'104'0,"6"0"84"0,0-4 501 15,0 4-279-15,0 7 32 0,20-10-91 16,-20 1-17-16,16 2-90 0,8-12 46 16,-24 8-186-16,27 0-36 0,-9-6-2 15,3 8 3-15,21-9 77 0,-22 13-75 16,6 1 18-16,-6 1-19 0,-2 3-11 16,-2 0-5-16,6 27 39 0,-15-27-13 15,2 29 23-15,-9-8 0 0,2 0 29 16,-2 21 84-16,0-20-105 0,0 0 25 15,0-1-50-15,-23 0 74 0,23-3-77 0,-25 16 11 16,-2-14-106-16,13-8 32 16,0-2-2-16,1-1-32 0,2 3 17 15,-6-9-2-15,17-3 15 0,-11 0-18 0,11 0-1 16,0 0-4-16,0 0 1 0,0-15 4 16,20 15 8-16,-20 0-8 0,29 0 6 15,11 0 30-15,-15 0 8 0,-1 0 5 16,2 22 6-16,1-22 5 15,-2 26-8-15,25 11 3 0,-27-16-66 0,-2 1-107 16,2 1-32-16,-3-4-82 0,21 20-691 16,-24-25 68-16,4-5-394 0,1-9-244 0,3 0 108 15,1 0 391-15</inkml:trace>
  <inkml:trace contextRef="#ctx0" brushRef="#br1" timeOffset="197174.6194">19042 9235 504 0,'0'0'23'0,"0"-23"121"15,0 6 30-15,0 17 42 0,0-14 37 0,0 14 28 16,15-19 211-16,-15 7-264 0,0 5 22 16,11-3 42-16,-11 5 83 0,9 0 38 15,-1-4 455-15,-2 6-513 16,-4 0-20-16,0 0-23 0,1 3 34 0,-1-3 7 15,1 3 337-15,1 0-380 0,-1 0 43 16,-2 0-82-16,2 0-62 0,5 24-65 16,-4-2-144-16,0-8 0 0,-2 6 0 15,6 1 0-15,-1 5 0 0,7 38 0 16,-7-23 0-16,3 3 0 0,-2-2 0 0,1 3 0 16,9 43 0-16,-11-48 0 0,2-7 0 15,0-3 0-15,-2-9 0 0,0-4 0 16,5 12 0-16,-8-26-156 0,-1 2-211 15,-1-4-312-15,0-1-300 0,-2 0-1488 16,2-23 1231-16,1 23 167 0,-1-34 404 16</inkml:trace>
  <inkml:trace contextRef="#ctx0" brushRef="#br1" timeOffset="197419.0753">19571 9422 961 0,'0'0'69'0,"-18"0"11"0,18 0 0 16,-15 0 20-16,15 0-95 0,-14 0 22 15,14 0-32-15,-8 0-21 0,8 0-72 16,0 0-111-16,0 0-15 0,0 14-261 0,0-14 358 16</inkml:trace>
  <inkml:trace contextRef="#ctx0" brushRef="#br1" timeOffset="197877.6602">19603 9448 1651 0,'0'0'73'15,"0"0"37"-15,0 0 63 0,0 0 69 16,0 0 260-16,0 0-228 0,0 0 4 0,0 0 3 16,0 0 31-16,-22 0 273 15,22 0-351-15,0 0-54 0,-19 0-21 0,19 0-1 16,0 0 6-16,-16 0 147 15,0 17-104-15,16-17-19 0,-14 19 30 0,7-7-15 16,-9 19 113-16,10-14-131 16,0 4-46-16,1 7 10 0,1-3-47 0,2-4-19 15,2 25 28-15,0-25-79 0,0-3-36 16,23-2-3-16,-23-6-27 0,64 9-162 16,-36-16-20-16,2-3-128 0,3 0-118 15,-1 0-124-15,-3 0-178 0,13-25-1027 0,-26 4 730 16,-4 21 141-16,-5-24 275 0</inkml:trace>
  <inkml:trace contextRef="#ctx0" brushRef="#br1" timeOffset="198375.7275">20032 9385 1879 0,'0'0'94'0,"0"0"109"0,0 0 123 15,0 0 150-15,0 0 584 0,0 0-567 16,0 0-89-16,0 0-52 0,0 0 25 16,0-17 318-16,21 17-412 0,-21 0-73 15,31 0-56-15,-11 0-36 0,5-19-53 16,28 19-21-16,-26-18-44 0,-2 18-39 16,-1-17-3-16,-3 17-63 0,6 0-267 15,-22 0-9-15,-5 0-77 0,0 0-171 0,0 0-234 16,-22 20-58-16,-13-1-1098 0,15-19 1309 15,-3 17 246-15</inkml:trace>
  <inkml:trace contextRef="#ctx0" brushRef="#br1" timeOffset="198547.4468">20030 9587 3088 0,'16'2'123'0,"-16"-2"170"0,25 0 137 15,-6 0 37-15,35-22 342 16,-20 22-509-16,2 0 45 0,7-23-105 15,4 23-55-15,-2 0-83 0,35-17-316 16,-45 17-99-16,-8 0-271 0,-5 0-276 16,-5 0-256-16,2 0-1130 0,-14 0 1575 0</inkml:trace>
  <inkml:trace contextRef="#ctx0" brushRef="#br1" timeOffset="198983.5107">20520 9212 2437 0,'0'-4'127'0,"10"-1"1067"0,-10 3-683 16,10 0-12-16,-10 2 66 0,9 0 31 15,5 19 546-15,-4-2-696 0,0-17-127 16,1 29-127-16,2-8-63 0,0 0-95 15,5 21-34-15,-10-17 0 0,1-2 0 16,1-3 0-16,-5 1 0 0,10 9 0 16,-8-20 0-16,0-2 0 0,0-4 0 15,0-4 0-15,1 0 0 0,6-20 0 16,-5-9 0-16,1 6 0 0,-1-4 0 0,0-5 0 16,-1-1 0-16,3-34 0 0,-9 24 0 15,0 10 0-15,-2 1 0 16,0 4 0-16,0-18 0 0,0 31 0 0,0-2 0 15,0 12 0-15,0 2 0 0,0 3 0 16,0 0-378-16,0 28-79 0,0-28-284 16,0 35-228-16,0-13-253 0,0 26-1508 15,0-19 1777-15</inkml:trace>
  <inkml:trace contextRef="#ctx0" brushRef="#br1" timeOffset="199390.9283">20685 9747 908 0,'-7'0'249'16,"4"0"-48"-16,-1 14 31 0,-1-14-45 0,1 0 60 16,-3 10-4-16,-2-10 332 0,4 6-252 15,-1-6 84-15,2 5-23 16,1-2 57-16,-2 1 239 0,5-4-337 0,-3 0-3 16,3 2 34-16,0-2-16 0,0 0-33 15,0 0 190-15,19 0-277 0,-19-15 4 16,31 15-60-16,-6 0-50 0,42-15-67 15,-18 5-65-15,11 10 0 0,8-16 0 16,10 7 0-16,9 0 0 0,95-4 0 16,-95 6 0-16,-9 2 0 0,-16 0 0 15,-8 0 0-15,10 0 0 0,-51 3 0 16,-7 2 0-16,-6-2-113 0,-22-6-950 16,-15 8 456-16,11-5-112 0,0 5-335 15,-37-7-1446-15,39 4 1437 0,-3 3 394 16</inkml:trace>
  <inkml:trace contextRef="#ctx0" brushRef="#br1" timeOffset="199742.1611">20871 10166 2158 0,'0'-17'117'0,"0"17"195"0,0-14 735 15,0 14-419-15,0 0-55 0,0-16-3 16,0 16-44-16,0 0-20 0,0 0 423 16,0 0-556-16,0 0-114 0,0 0-121 15,15 28-83-15,-15-5-55 0,0-7 0 0,15 2 0 16,-15 3 0-16,0-2 0 15,17 5 0-15,-8 32 0 0,-3-31 0 16,2 3 0-16,-8-2 0 0,5-1 0 0,0 26 0 16,0-34 0-16,-1 3 0 0,0-3 0 15,0-3 0-15,-2-1-163 0,5-1-707 16,-5-11 117-16,-2-1-69 0,0 0-137 16,0 0-34-16,0-23-61 0,0-8-681 15,0 12 1196-15</inkml:trace>
  <inkml:trace contextRef="#ctx0" brushRef="#br1" timeOffset="200156.4337">20860 10207 3468 0,'0'-10'188'0,"0"-13"525"0,0 13-222 0,0-5-82 16,0 5-3-16,0-4 5 0,0-2 278 16,0 8-441-16,21 2-34 0,-21 0-35 15,21 1-48-15,-8-2-22 0,18-9-3 16,-13 10-44-16,1-1-19 0,5 2 2 15,-2 1-2-15,24-2 1 0,-26 6-32 16,1 0-4-16,-2 0 4 0,-4 0-2 16,-4 25 7-16,8-7 23 0,-13-18-7 15,0 25-5-15,-5-13-1 0,1 4-22 0,-2 10-5 16,0-8 0-16,0 2 0 16,-20-3 0-16,20 4 0 0,-20 1 0 15,-6 15 0-15,12-24 0 0,-1 2 0 0,3-1 0 16,-1 0 0-16,1 0 0 0,-3-5 0 15,15-2 0-15,-7 2 0 0,7-5 0 16,0 0 0-16,0 3 0 0,0-6 0 16,22 3 0-16,-22-1 0 0,20 0 0 15,2 1 0-15,-9 3 0 0,2 1 0 16,0 2 0-16,0 2 0 0,0 1 0 16,12 23 0-16,-16-18 0 0,1-2 0 15,1 5 0-15,1-4 0 0,15 12 0 0,-19-17-150 16,-1 0-199-16,3-4-296 15,-3-3-289-15,3-5-316 0,1 0-1655 0,-11 0 1791 16</inkml:trace>
  <inkml:trace contextRef="#ctx0" brushRef="#br1" timeOffset="200885.8903">19698 8990 1139 0,'0'0'68'0,"-10"0"80"0,10 0 40 0,0 0 357 15,0-15-253-15,0 15 94 0,0 0 45 16,0 0 100-16,21-14 6 0,-21 14 359 16,17 0-534-16,-17 0-5 0,0 0 8 15,12 0 42-15,-12 20 309 0,0-20-423 16,0 26-62-16,7-11-78 0,-7 3-59 16,0 0-42-16,0 18-52 0,0-14 0 15,0-7-24-15,0 2-116 0,0-4-160 16,15 10-1081-16,-15-17 238 0,0 2-323 15,0-8 23-15,0 3 196 0</inkml:trace>
  <inkml:trace contextRef="#ctx0" brushRef="#br1" timeOffset="201869.367">16943 9440 890 0,'0'0'142'0,"0"0"44"0,0 0 331 16,0 0-290-16,0 0 8 0,0 0 17 15,0 0 12-15,0 0 5 0,0 0 356 16,0 0-283-16,0-21-36 0,0 21-45 16,0 0 5-16,0 0-59 0,0-9 134 15,0 9-202-15,0 0-4 0,0 0 25 0,0 0 3 16,-24 0 183-16,24 0-194 0,-23 0 6 15,23 25-23-15,-25-25 1 0,25 29-50 16,-24 10 59-16,6-17-104 0,18 2 55 16,0-1-74-16,0-10-6 0,23 26-78 15,-23-24 20-15,33-3-74 0,-12-5-88 16,2-5-270-16,1-2-185 0,24 5-1287 16,-25-27 805-16,0 22 34 0,0-25 355 15</inkml:trace>
  <inkml:trace contextRef="#ctx0" brushRef="#br1" timeOffset="202129.7284">17220 9399 2569 0,'-16'-2'43'0,"16"-1"93"0,0 2 6 0,0-7 381 15,0 8-284-15,0 0 51 0,0 0-53 16,0 0-1-16,0 0-17 0,-18 0 155 15,18 0-207-15,-13 0-8 0,13 0 19 0,-20 25 61 16,-4-4 291-16,11-5-274 16,-1-1-38-16,3 0-34 0,3 2-5 0,-6 3-42 15,14 18 50-15,0-21-146 0,0-1-18 16,32-4-18-16,-11 1-22 0,37 7-168 16,-30-16-82-16,-1 1-225 0,0-5-171 15,-4 2-332-15,-3-2-188 0,11 0-1261 16,-24 0 1682-16</inkml:trace>
  <inkml:trace contextRef="#ctx0" brushRef="#br1" timeOffset="203140.4454">17164 10452 591 0,'0'-2'65'0,"0"-6"201"0,0 6-76 15,0-2-5-15,0 3 23 0,0-6-7 16,0-2 210-16,0 8-243 0,0 0 57 0,0-2-7 16,0 0 38-16,0-5 45 15,0 6 416-15,0 2-348 0,0 0-65 0,0 0-48 16,0 0-9-16,0 0 236 0,0 0-227 15,-18 0 21-15,18 0-18 0,-14 18-48 16,14-18 6-16,-18 40 108 0,3-23-165 16,9 3-5-16,1 2-9 0,5 2 21 15,0 26 104-15,0-23-205 0,21-3-46 16,-21-3-20-16,26 0 0 0,-6-3 0 16,24 7-197-16,-21-18-53 0,4-3-163 15,0-4-183-15,-3 0-143 0,23 0-1343 16,-28-31 955-16,0 31-42 0,-5-30 396 15,-3 12 196-15</inkml:trace>
  <inkml:trace contextRef="#ctx0" brushRef="#br1" timeOffset="203405.0674">17346 10403 2354 0,'-5'-6'285'0,"3"0"-10"0,2 4 142 16,0-1 15-16,0 3 61 0,0 0-23 15,22 0 137-15,-22 0-376 0,0 22 23 16,24-22 40-16,-24 24 2 0,16 5 143 16,-2-7-293-16,-14 0-31 0,12 7-44 15,-12-5 4-15,8 3-25 0,-1 14-10 0,-7-18-40 16,3-5-21-16,-3-5-52 0,6-4-82 16,-4 2-576-16,-2-10 244 0,0-1-196 15,2 0-102-15,-2 0-166 0,0-19-153 16,0-10-588-16,0 12 1223 0</inkml:trace>
  <inkml:trace contextRef="#ctx0" brushRef="#br1" timeOffset="203683.4133">17406 10374 2228 0,'0'-2'86'0,"0"-1"86"0,0-1 387 15,0 1-249-15,0 1-5 0,18 2-25 0,-18-5 19 16,24-4 87-16,4 3-253 0,-12 2-39 15,1 0-23-15,1 2 5 0,1 2-19 16,13 0 44-16,-16 18-47 16,-2-18 16-16,-3 24-3 0,-1-7 4 15,3 17 111-15,-8-13-37 0,-3-1 15 0,-1 2 24 16,-1-1 25-16,0-1-48 0,0 17 53 16,-29-23-142-16,29 2-15 0,-26 1-18 15,9-2 6-15,-21 12-7 0,17-16-28 0,-1 0-9 16,0 0-2-16,-1-5-9 15,2-5-35-15,-13-1-322 0,20 0-12 0,0 0-133 16,7-18-248-16,3 18-149 0,2 0-252 16,2-18-871-16</inkml:trace>
  <inkml:trace contextRef="#ctx0" brushRef="#br1" timeOffset="204979.2326">21141 9382 630 0,'0'0'131'0,"11"-17"15"16,-11 17 65-16,7 0 12 0,-7 0-23 0,0-12 140 16,0 12-204-16,0 0 18 0,0 0-15 15,0 0 14-15,0 0-5 0,0 0 156 16,0 0-126-16,0 0 3 0,0-19 52 16,0 19 66-16,0 0 61 0,0-15 310 15,0 15-378-15,0 0-81 0,0-8 60 16,0 8 19-16,0 0 313 0,0 0-353 15,-26 0-8-15,26 0-95 0,-27 23 16 16,11-23-18-16,-21 43 15 0,19-27-82 0,5 5-9 16,1 4-9-16,12 2 4 0,-8 20-49 15,8-27 18-15,22-3-79 16,-22 2-60-16,42-2-80 0,-14-4-145 0,36 2-661 16,-29-10 348-16,2-5-209 0,0 2-78 15,-6-2-183-15,22-26-753 0,-30 26 1330 16</inkml:trace>
  <inkml:trace contextRef="#ctx0" brushRef="#br1" timeOffset="205243.3358">21457 9353 1831 0,'0'-5'94'16,"0"0"67"-16,0 1 78 0,0-4 364 15,0 2-288-15,0 3 32 0,0 0-4 16,0 3 14-16,0-2-27 0,0 0 178 15,-20 2-288-15,20 0 15 0,-13 0 28 16,13 0 21-16,-31 17 217 0,18 2-322 16,1-19-33-16,5 26-18 0,-5-7-10 15,2-1-19-15,2 21 13 16,4-20-93-16,4 2-21 0,0-3 14 0,0 2-42 16,43 8-83-16,-22-13-83 0,2-6-107 15,6-3-240-15,0-5-247 0,4-1-221 0,27 0-1371 16,-31-29 1394-16,-3 12 327 0</inkml:trace>
  <inkml:trace contextRef="#ctx0" brushRef="#br1" timeOffset="205501.9993">21496 8814 2634 0,'-1'0'188'15,"0"0"208"-15,1 22 192 0,-1-22 129 0,1 40 286 16,0-21-703-16,0 0-68 16,0 0-13-16,18 6-36 0,-18 24-15 0,15-24-159 15,-15-1-59-15,12-2-141 0,-12 1-193 16,9-5-314-16,0 25-2772 15,0-27 1942-15</inkml:trace>
  <inkml:trace contextRef="#ctx0" brushRef="#br1" timeOffset="206288.126">21593 10351 1185 0,'0'0'100'0,"0"0"75"0,0 0 42 0,0 0 86 16,0 0 497-16,0 0-273 15,0 0-186-15,0 0 43 0,-16 0-34 16,16 0 22-16,0 0-71 0,0 0 298 15,0 13-288-15,-12-13 35 0,12 0-19 16,0 12-19-16,-9 6 139 0,0-6-251 16,4 4-20-16,-4-1-25 0,4 7 15 0,-2 0-93 15,-1 23-37-15,6-20-36 16,2-3 0-16,0-1 0 0,0-4 0 0,30-2-20 16,9 9-319-16,-15-17-58 0,4-4-260 15,3-3-165-15,2 0-290 0,33 0-1332 16,-35-28 1391-16,0 28 336 0,-5-31 271 15</inkml:trace>
  <inkml:trace contextRef="#ctx0" brushRef="#br1" timeOffset="206641.3853">21951 10411 1775 0,'0'-8'119'16,"-15"3"81"-16,15-2 92 0,0-1 87 15,-17-1-11-15,7-5 421 0,10 8-425 0,-12 0-38 16,12-2-105-16,-9 1 25 0,-1 0 136 15,4 0-167-15,-4 7-9 0,1 0 39 16,1 0-2-16,-5 0 1 0,-14 0 141 16,13 28-245-16,0-28-44 0,3 34-16 15,-2-14-31-15,-10 26 7 0,17-19-56 16,1-5 7-16,5-1-21 0,0-2-9 16,0-2-5-16,24 10-145 0,12-20 40 15,-13-7-144-15,3 4-66 0,1-4-53 16,24-19-304-16,-29 19 474 0,0-25 60 0,-4 9 55 15,-6-1 34-15,-3-1 42 0,1 1 11 16,-10-10 67-16,0 15 50 16,0 0 58-16,0 12 33 0,0-10 232 0,0 10-163 15,-20 0-8-15,20 21 47 0,0-21 8 16,0 37-32-16,23 13 165 0,-23-21-338 16,0-2-50-16,27-3-46 0,-27 2-80 15,27 17-643-15,-6-32 31 0,-8 4-430 16,-2-8-355-16,-4 3 92 0,-7-10 209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8T16:08:28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13508 11930 2634 0,'-7'0'128'0,"1"16"126"16,-1-16 138-16,2 0 151 0,3 0-30 15,-2 0 365-15,1 0-512 0,1 0-12 0,2 0-19 16,0 0 5-16,0 0 186 0,0 0-272 16,16 0 2-16,-16 0-58 0,16 16-48 15,-16-16-80-15,11 40-70 0,-11-20 0 16,22 5 0-16,-6 4 0 0,-5 7 0 15,30 46 0-15,-12-37 0 0,-4 4 0 16,2 0 0-16,0 1 0 0,0-4 0 16,24 32 0-16,-26-51 0 0,0-3 0 15,-1-6 0-15,-2-5 0 0,19-10 0 16,-23-3 0-16,3-28 0 0,-3 10 0 16,-3-11 0-16,3-8 0 0,7-51 0 15,-18 35 0-15,-3-7 0 0,-4-7 0 16,0-3 0-16,-22-66 0 0,22 77 0 0,-22 4 0 15,22 14 0-15,-19 5 0 0,19 15 0 16,0 3 0-16,0 18 0 0,0 0 0 16,0 34 0-16,0-15 0 0,27 49-180 15,0-26-239-15,-27 8-415 0,28-6-508 16,-13 4-371-16,3-7 85 0</inkml:trace>
  <inkml:trace contextRef="#ctx0" brushRef="#br0" timeOffset="411.1934">14546 12265 2083 0,'0'-3'136'0,"0"3"94"0,0 0 73 16,0 0 68-16,0 0 29 0,0 0 367 0,-18 0-469 15,18 0-74-15,0 0-74 0,0 0 13 16,-17 0 182-16,17 0-110 16,-8 0 17-16,8 0 25 0,-13 0 15 0,7 0 13 15,-15 0 324-15,17 0-336 0,-8 0-73 16,0 26-100-16,-2-26-48 0,-7 49-46 15,10-27-26-15,0 4 0 0,2-1 0 16,2 2 0-16,3 1 0 0,3 30 0 16,1-34-29-16,23-5-141 0,-5-5-150 15,9-1-267-15,37-1-861 0,-25-12 570 16,2 0 37-16,1-18-125 0,0 18-74 16,-2-28 190-16</inkml:trace>
  <inkml:trace contextRef="#ctx0" brushRef="#br0" timeOffset="591.0968">14915 12344 2437 0,'0'-5'123'0,"0"3"110"0,0-2 128 16,0 0 128-16,0-3-11 0,0 1 294 15,0 3-590-15,0-2-16 0,0 2-39 16,0 1-16-16,0 0 159 0,0 2-173 16,-16 0 21-16,16 0 20 0,0 0 63 15,-16 0 36-15,1 20 255 0,3-20-271 16,1 21-3-16,2-5-25 0,-6 5 3 0,1-3-34 15,-7 28-4-15,13-22-147 0,1-1-11 16,6 0 0-16,1-1 0 0,21 15-107 16,-21-26-117-16,36-1-101 0,-11 2-159 15,4-9-143-15,34-3-940 0,-30 0 588 16,-3-32-150-16,-1 32 46 0,-2-32 204 16,-2 9 307-16</inkml:trace>
  <inkml:trace contextRef="#ctx0" brushRef="#br0" timeOffset="918.9025">14937 11801 2701 0,'18'-15'404'16,"-18"14"-31"-16,0-1 123 0,0-1-28 15,16 3-28-15,-16 0 368 0,11 22-478 16,-11-22 21-16,9 0-41 0,-9 28-31 0,5-28-15 16,-5 36 142-16,4-23-265 0,-1 4-60 15,-3 1-46-15,0 0-12 16,0 17-43-16,-19-17-12 0,19 2-89 0,0-3-89 16,-26-3-131-16,26 1-221 15,-16 9-946-15,16-16 491 0,-11-1-169 0,11-1 1 16,0-5 257-16</inkml:trace>
  <inkml:trace contextRef="#ctx0" brushRef="#br0" timeOffset="1191.746">15250 12069 2212 0,'17'0'122'0,"-17"0"99"0,13-14 515 15,2 14-356 1,-6 0-59-16,1 0-91 0,3 0-91 0,15 0-98 0,-14 0-87 16,3 0-69-16,0 0-118 0,0 0-149 15,-3 0-93-15,12 0-804 0,-14 0 680 16,0 0 12-16,-7 0 213 0</inkml:trace>
  <inkml:trace contextRef="#ctx0" brushRef="#br0" timeOffset="1352.6536">15289 12288 3607 0,'0'5'237'0,"0"2"108"0,30 1 80 16,-11-3-44-16,37 4 6 0,-23-9-317 15,9 0-169-15,1 0-281 0,0 0-408 16,0-23-468-16,30 3-966 0</inkml:trace>
  <inkml:trace contextRef="#ctx0" brushRef="#br0" timeOffset="2483.2036">15962 12008 487 0,'0'0'21'0,"0"-17"61"15,0 17 89-15,-15 0 440 0,15 0-231 16,0-15-5-16,0 15-17 0,0 0 9 16,0 0 20-16,0 0 493 0,0 0-448 15,0 0-24-15,0 0-27 0,0 0 21 16,0 0 375-16,0 0-413 0,0 17-15 16,0-17 4-16,0 12-56 0,17 1-91 15,6 20-103-15,-23-5-103 0,32 5 0 16,-14 4 0-16,-1 6 0 0,24 61 0 15,-20-49 0-15,0 5 0 0,-1-8 0 0,0 3 0 16,-3-7 0-16,22 25 0 0,-28-44 0 16,5-6 0-16,1-10 0 15,-3-3 0-15,16-10 0 0,-16-31 0 0,-3 7 0 16,7-10 0-16,-8-7 0 0,-2-5 0 16,3-63 0-16,-11 46 0 0,0-2 0 15,0-1 0-15,-29-1 0 0,3-50 0 16,26 71 0-16,-25 3 0 0,25 11 0 15,-15 10 0-15,15 4 0 0,0 15 0 16,0 3 0-16,0 0 0 0,0 0 0 16,0 35 0-16,23 14 0 0,-7-27 0 0,-16 7 0 15,20 0 0-15,-20 5-185 0,17-10-224 16,4 25-1286-16,-8-28 456 0,-2-2-216 16,2 1 158-16,2-2 194 0</inkml:trace>
  <inkml:trace contextRef="#ctx0" brushRef="#br0" timeOffset="2835.1336">16859 12368 1431 0,'10'0'100'0,"-1"-22"82"0,-1 22 74 16,7-28 367-16,-10 18-351 0,-1 2 25 15,-2-1 52-15,-2 1 66 0,0-3 327 16,0 8-453-16,0 0-60 0,-17 2 35 16,17 1 21-16,-18 0 40 0,-1 0 317 15,5 21-356-15,3-21-75 0,-2 25 2 16,-1-9 6-16,-7 28 108 0,14-19-213 16,2-2-62-16,0 1-23 0,5-4 10 15,0 6-39-15,0 18 0 0,20-22-91 16,-20-2-101-16,29-4-123 0,-9 1-185 15,22 6-755-15,-17-20 408 0,0-3-121 16,4 0-207-16,0 0 35 0,1-33 253 0</inkml:trace>
  <inkml:trace contextRef="#ctx0" brushRef="#br0" timeOffset="3092.9855">17225 12284 3878 0,'0'-1'202'16,"0"0"58"-16,0-3 131 0,0 2 115 0,0-2-98 15,-17 4 351-15,17 0-492 16,0 0-62-16,0 0-37 0,0 21-2 0,0 2 98 16,0-10-171-16,0 5-21 0,0 1-29 15,0 3-15-15,0 4-14 0,0 22 2 16,0-25-11-16,0-1-3 0,0-3-10 16,0 2-3-16,25 8 9 0,2-20-1 15,-13-1 4-15,3-1-7 0,1-6-46 16,1 2-109-16,21-3-469 0,-21 0 200 15,0-24-14-15,3 24 6 0,-4-21 14 16,14-3-725-16,-21 24 521 0,-3-22-43 16,-2 10 23-16,-2 12 11 0,-4-14 34 15</inkml:trace>
  <inkml:trace contextRef="#ctx0" brushRef="#br0" timeOffset="3342.456">17164 12412 2576 0,'-4'0'98'0,"1"0"123"0,-1 0 152 0,3 0 148 16,1 0 414-16,0 0-614 0,0 0-93 16,21 0-18-16,-21 0-17 15,46 0 241-15,-23 0-252 0,0-27-35 0,5 27-70 16,-2-14-36-16,-1 14-35 15,21-16-31-15,-29 16-19 0,0 0-90 0,-7 0-105 16,-3-8-98-16,-4 8-600 0,-3 0 310 16,0 0-104-16,0 0-133 0,-22 0-38 15,22 0 136-15</inkml:trace>
  <inkml:trace contextRef="#ctx0" brushRef="#br0" timeOffset="3526.3499">17159 12225 3065 0,'-4'0'107'0,"1"0"117"16,1 0 147-16,2 0 100 0,21 0 438 16,-21 0-512-16,28 18-24 0,-4-18-63 15,6 0-63-15,38 0-63 0,-34 0-193 16,0 0-99-16,-3 0-142 0,0 0-133 16,-9-18-211-16,10 18-1089 0,-23 0 584 15,-1 0 41-15,-3 0 322 0</inkml:trace>
  <inkml:trace contextRef="#ctx0" brushRef="#br0" timeOffset="3874.6647">17667 12208 3133 0,'9'0'306'0,"-9"0"-13"15,0 0 71-15,2 0-62 0,-2 0-23 16,0 0-48-16,0 0 111 0,0 0-173 15,0 0-52-15,-17 24 14 0,17-24 2 16,-17 48 64-16,-1-27-56 0,18 3-57 16,-18 2-15-16,18 3-39 0,-14-1-30 0,14 29 20 15,0-28 15-15,0-5-27 0,0-2 5 16,24-4-4-16,18 0-24 16,-16-15 7-16,0-3-21 0,7 0-76 0,1-19-90 15,-2 19-33-15,28-51-168 0,-33 31 329 16,-3-4 20-16,-3 0 27 0,-4-3 16 15,-8-29-9-15,-9 28 3 0,0-1 5 16,-28 0-5-16,5 4-9 0,-2 2-5 16,-33-7 51-16,22 23 4 0,1 6-23 15,1 1 14-15,2 0 13 0,-28 30 67 16,36 4-100-16,4-12-20 0,5 2-78 16,7-2-153-16,8-1-250 0,0 19-1072 15,21-22 556-15,-21-1 161 0,37-6 252 16</inkml:trace>
  <inkml:trace contextRef="#ctx0" brushRef="#br0" timeOffset="4137.9198">17817 12411 3293 0,'0'0'182'0,"0"0"190"0,0 0 129 16,25 0 162-16,-25 0-25 0,37 15 464 0,-25-15-660 15,6 0-102-15,-1 22-114 0,0-22-64 16,8 36-65-16,11 10-410 16,-20-15-614-1,-10-16 130-15,4-6-351 0,-3 3-332 0,8-1-1063 16</inkml:trace>
  <inkml:trace contextRef="#ctx0" brushRef="#br0" timeOffset="4715.0414">18268 12126 1330 0,'0'-16'112'0,"0"16"48"16,0 0 133-16,0-9 401 0,0 9-294 15,0-7-22-15,0 7 65 0,0 0 14 16,0 0-24-16,0 0 142 0,0 0-321 16,0 0 55-16,0 18 106 0,0-18 45 15,25 14 389-15,-25 3-548 0,24 0-100 16,-24 0-102-16,26 6-71 0,-10 2-28 15,6 30 0-15,-13-24 0 0,-9-2 0 16,17 2 0-16,-9-5 0 0,3 21-16 0,-8-28-117 16,1 0-134-16,-2-2-151 0,-1-3-264 15,-1-4-85-15,0 8-1166 0,0-16 1005 16,0-2-61-16,0 0 181 0,0 0 155 16</inkml:trace>
  <inkml:trace contextRef="#ctx0" brushRef="#br0" timeOffset="4910.9286">18204 12327 2948 0,'-8'0'153'0,"3"0"177"16,0 0 124-16,2 0 102 0,3 16 440 15,0-16-481-15,27 12 16 0,-10-12-17 16,7 11 0-16,8-11-172 0,48 7-4 0,-34-7-338 16,4 0 0-16,-2 0-76 0,1 0-133 15,39-19-766-15,-50 2 191 0,-3 17-301 16,-9-21-212-16,-3 21-153 0,-4-23 262 15</inkml:trace>
  <inkml:trace contextRef="#ctx0" brushRef="#br0" timeOffset="5264.7271">19010 11740 4685 0,'0'0'399'0,"0"0"-5"0,0 0 148 15,0 0-28-15,0 0 120 0,0 0 183 16,0 24-628-16,0-5-172 15,23 58-17-15,-23-43 0 0,17 7 0 0,-17 7 0 16,21 4 0-16,1 60 0 0,-10-56 0 16,0-1 0-16,-1-3 0 0,1-5 0 15,4 32 0-15,-10-48 0 0,-1-8 0 16,0 0-92-16,-1-3-204 0,-2-8-268 16,8 7-1269-16,-6-17 632 0,1-2-120 15,6 0 86-15,-3-24 299 0</inkml:trace>
  <inkml:trace contextRef="#ctx0" brushRef="#br0" timeOffset="5525.5786">19528 12242 3374 0,'9'-6'112'16,"0"0"133"-16,-8-1 100 0,2 2 69 15,1-8 166-15,-4 8-375 0,0 1 12 16,0-1-35-16,-19 3 123 0,19-1 183 15,0 3-226-15,-20 0-88 0,20 0 11 16,-12 0 16-16,12 19 31 0,-14 2 186 16,-4-3-265-16,12 2-90 0,-2 0-27 15,3 3-36-15,-2 25 0 0,4-26 0 0,3 1 0 16,0-4 0-16,0-4-99 16,35 2-114-16,2 2-626 0,-11-14 310 0,4 0-27 15,-1-5-88-15,6 0-192 0,-3 0-73 16,33-23-1050-16,-36-3 1231 0,-1 9 215 15</inkml:trace>
  <inkml:trace contextRef="#ctx0" brushRef="#br0" timeOffset="5867.0086">19908 12193 3065 0,'0'-4'154'16,"0"1"184"-16,0 0 138 16,-19 2 582-16,19 1-605 0,-18 0-15 0,18 0 4 0,-19 0 2 15,3 19 177-15,16-19-418 16,-13 15-31-16,13-15-33 0,-9 23-39 0,9-10-36 15,0 18-40-15,0-14-24 0,0 0 0 16,0 0 0-16,0 0 0 0,29 11 0 16,-5-16 0-16,-7-3 0 0,1-2 0 15,1-3 0-15,2-4-37 0,15 0-210 16,-18-21 43-16,-1 21-10 0,-1-24 33 16,-5 24 3-16,5-59-257 15,-12 41 280-15,-4-21-253 0,-20 15 152 16,20 1-14-16,-33-4 88 0,12 3 32 15,-27-19 61-15,23 28 69 0,-2 4 31 16,2 7 14-16,3 4 6 0,1 0 0 0,-10 50-2 16,18-29-28-16,4 4 8 0,4 1-67 15,5 2 21-15,0 19-557 16,0-27-19-16,20 1-268 0,-20-1-123 0,22-6 60 16,-22-1 258-16</inkml:trace>
  <inkml:trace contextRef="#ctx0" brushRef="#br0" timeOffset="6117.864">20008 12348 4187 0,'0'0'426'16,"0"0"-118"-16,0 0 97 0,0 0 3 15,19 0 70-15,7 0 499 0,-11 0-590 16,1 0-84-16,-1 25-108 0,1-25-78 15,-2 23-117-15,8 10 0 16,-15-14 0-16,2 0 0 0,-2-2 0 0,0-2-28 16,1 11-439-16,-3-16-73 0,2-4-277 15,2-6-285-15,-2 0-287 0,4 0-119 16</inkml:trace>
  <inkml:trace contextRef="#ctx0" brushRef="#br0" timeOffset="6532.6286">20362 11806 2019 0,'0'-12'430'0,"0"8"-33"16,0-1 171-16,0-2-27 0,0 5-15 16,0 1-54-16,0 1 477 15,27 0-432-15,-27 22 88 0,23-22-123 0,-5 34-102 16,14 20-75-16,-15-21-305 0,-1 6 0 15,2 3 0-15,-2 3 0 0,-1 3 0 16,10 45 0-16,-11-48 0 0,-4-3 0 0,1-4 0 16,-4-4 0-16,8 18-56 0,-7-34-122 15,-3-6-189-15,1-1-226 0,-3-2-147 16,2-5-159-16,1-4-1081 0,-4 0 959 16,-1-19 101-16,1 19 248 0,-2-30 189 15</inkml:trace>
  <inkml:trace contextRef="#ctx0" brushRef="#br0" timeOffset="6970.3764">20360 11797 3596 0,'-8'-3'237'16,"-2"-5"586"-16,8 2-228 0,0 1-122 0,-1 2-49 16,3-1-48-16,0-5 71 0,0 1-339 15,0-1-48-15,0 2-37 0,0-3-12 16,24-1-27-16,5-22-20 0,-9 19 28 15,6-2 5-15,6 0-15 0,2-1-33 16,42-12-48-16,-38 17 89 0,-1 4 0 16,-3 4 10-16,-2 4 5 0,-3 0-23 15,14 24 16-15,-29-24-14 0,-4 35 26 16,-2-9 0-16,-4-3 5 0,-2 29 50 16,-2-29-13-16,0 3 14 0,0 1-9 15,-24-2-46-15,24-4 41 0,-42 25 19 0,21-23-25 16,-2 1-28-16,1 0-8 15,-5-2-8-15,-22 21 24 0,28-22-5 16,0 2-24-16,4-6 2 0,6 0 4 0,3-2-2 16,4 13 0-16,4-20-13 0,0-2-40 15,0-6 2-15,32 4 7 0,-1-3-29 16,-13-1 64-16,5 0-6 16,0 0 16-16,-3 0 22 0,3 0 32 0,22 25 167 15,-23-25-54-15,-3 28 10 0,0-12-23 16,-1 3-27-16,13 22-49 15,-18-23-80-15,0 1 0 0,1 1 0 0,0-4 0 0,-5-2-35 16,16 3-384-16,-12-17-65 0,-1 5-235 16,1-5-188-16,3 0-218 0,17-19-1289 15,-14-5 1421-15,-2 3 341 0</inkml:trace>
  <inkml:trace contextRef="#ctx0" brushRef="#br0" timeOffset="7230.2294">21379 12013 3816 0,'-22'-3'129'0,"22"-2"144"16,-22-1 454-16,22 3-396 0,-18 0-36 16,7 1 27-16,-1 0 50 15,-10 2 296-15,7 0-405 0,0 16-27 16,0-16-20-16,0 25 5 0,-1-25-58 15,-18 53-4-15,21-31-159 0,1 2 0 16,-11 45 0-16,23-46 0 0,0-4 0 16,0 0 0-16,28 13 0 0,9-20-52 15,-16-4-94-15,2-1-123 0,0-2-162 0,29-5-784 16,-27 0 558-16,3 0-154 0,-3-23 20 16,-1 23-158-16,0-20-58 0,20-4-398 15</inkml:trace>
  <inkml:trace contextRef="#ctx0" brushRef="#br0" timeOffset="7650.9866">21618 12117 2368 0,'0'-3'106'0,"0"-2"110"15,0 1 148-15,0-4 607 0,0 1-496 16,0 0-90-16,0 0-173 0,0 0 59 16,-17 1-49-16,17-6 259 0,-12 7-300 15,12 0-18-15,-14 5 25 0,2 0 27 16,-8 0 211-16,6 0-236 0,0 24-4 15,-3-24-36-15,0 25 1 0,0-8-32 0,-13 17-5 16,14-17-102-16,1 4-6 0,3-2-9 16,2 4-4-16,0 10-95 0,8-16-32 15,2 0-60-15,0-5-49 0,0-2-17 16,24-2-1-16,8-4-322 0,-16-4 252 16,2 0 4-16,1 0 13 0,-1 0 92 15,17-28-1-15,-21 6 175 0,-3 22 16 16,-2-25 58-16,-1 11-42 0,-1-1 98 15,-2-12-74-15,-5 12 66 0,0 5-27 16,2 2 8-16,-2-1 169 0,0 3 365 16,0 6-149-16,0 0-93 0,0 0 16 0,0 17 52 15,0-17-108-15,22 40 35 0,-22-24-342 16,14 1 0-16,-14 0 0 0,16 0 0 16,-4 14 0-16,-12-19 0 15,9 0 0-15,-9-1-47 0,5-4-200 16,-5-1-309-16,5-1-1686 0,-3-5 527 0,0 0 223 15,-1 0 404-15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8T16:04:15.0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25991 9673 549 0,'-20'27'0'0,"20"-27"-1"15,-22 16 6-15,22-16 0 0,-19 15-6 16,4-15 31-16,15 0 12 0,-10 0-25 15,10 0 40-15,0 0-46 0,0-17 32 16,0 17 18-16,0-20 62 0,0 20 75 16,0-25 56-16,0 12 281 0,-19-4-322 15,19 17-32-15,-17-17 9 0,17 10 14 16,-25 7 45-16,-2-5 350 0,14 5-287 16,3-6 15-16,-2 6-60 0,5-2 9 0,-1-1 153 15,1 3-252-15,7-1-11 16,0 0-20-16,0 1 18 0,0 0-33 0,33 0 141 15,-15 0-134-15,7 0-1 0,9 0-33 16,13 0-10-16,76 22-6 0,-49-22-72 16,14 14-11-16,14-14-1 0,9 13 11 15,4-13-22-15,115 14 0 0,-121-2-5 16,-8-12 20-16,-13 10-10 0,-15-10 12 0,21 10-59 16,-71-10 8-16,-8 2-45 0,-11-2 65 15,-4 3 18-15,-34 0 14 0,-41 3 43 16,23-6-48-16,-9 0 18 0,-8 0-9 15,-9 0 19-15,-83 0 86 16,82 0-40-16,-7 0-10 0,8-19-22 16,-1 19-18-16,6 0-15 0,-55 0-3 0,72-14-10 15,14 14-16-15,6 0 14 0,10-9-4 16,-1 9-33-16,27-6 31 0,0 6-16 16,31 0-6-16,-4 0 17 0,10-5-72 15,66 5-185-15,-41 0 132 0,10 0 5 16,5-17 41-16,8 17 105 0,88 0-56 15,-85 0 34-15,-1 0-41 0,-5 20 53 0,-9-20-1 16,-12 0-10-16,20 19-15 0,-58-19 11 16,-17 0 6-16,-6 11-8 0,-26-11 19 15,-48 0 0-15,22 0 2 0,-11 0-8 16,-6 0 23-16,-8 0 10 0,-7 0-34 16,-94-21 102-16,84 7-62 0,4 14 57 15,6-12-57-15,2 12-1 0,-51-15 0 16,84 15-38-16,4 0-10 15,13 0 23-15,11 0-30 0,7 0 11 0,8 0 25 16,6 0-23-16,31 0-6 0,0 0-13 16,11 0-50-16,80 17-32 0,-47-17 54 15,10 15 22-15,5-15 19 0,6 13 0 16,-1-13 13-16,80 16-3 0,-97-1-11 16,-9-15 6-16,-14 11 3 0,-18-11-11 15,-6 7 53-15,-31-5-45 0,-29-2 81 0,-8 0 0 16,-12 0 26-16,-16 0 36 0,-90 0 12 15,65 0-90-15,-9-20-16 0,-7 20-5 16,-4 0 2-16,-97-18 76 0,113 18-70 16,6 0-11-16,14 0-29 0,18 0-5 0,14 0 4 15,13 17-1-15,29-17-10 0,35 0-5 16,8 12-21-16,19-12-43 0,99 12-177 16,-63-2 119-16,15-10 39 15,8 10 40-15,5-6 29 0,2 1-15 0,102 3-16 16,-128-5 57-16,-16 0 31 0,-17 0 58 15,-19-3-71-15,-3 0 128 0,-47 0-6 16,0 0 11-16,-34 0 8 16,-2 0 1-16,-11-19-51 0,-72 19 96 0,49-19-155 15,-11 19-21-15,7-14-7 0,-2 14-5 16,-55-10 1-16,75 10-19 0,9 0-4 16,8 0-13-16,14 0-12 0,10 0-20 15,15 0-83-15,0 0 20 0,46 0 7 16,-8 16-15-16,12-16 29 0,71 20-24 15,-52-20 79-15,7 12 5 0,5-12 30 0,1 10 0 16,-6-10 25-16,66 11 115 0,-82-3-64 16,-13-6 5-16,-12-2-38 0,-14 3 1 15,-9-3 12-15,-12 0-91 0,-36 0-80 16,4-20-183-16,-6 20-270 0,-54-35-1417 16,-7-5-795-16</inkml:trace>
  <inkml:trace contextRef="#ctx0" brushRef="#br0" timeOffset="2323.5633">25847 7674 611 0,'0'-9'72'0,"14"1"70"0,-14 1 87 16,0 0 38-16,0 2 3 15,0-2 130-15,0 4-249 0,0 0-20 0,0 3 28 16,0 0 41-16,0 0 30 0,0-1 391 16,0 1-259-16,0 0 4 0,0 0-36 15,0 0-51-15,0 0 83 0,0 0-204 16,0 0 59-16,0 0 23 16,0 0 74-16,0 0-18 0,15 19 227 0,-15-2-342 15,12-6 1-15,-12 10-33 0,10-2 35 16,7 23 146-16,-9-21-213 0,3 8-48 15,3 3-42-15,-1 4-5 0,6-3-22 16,21 48 0-16,-15-39 0 0,4 6 0 16,2-4 0-16,1 2 0 0,35 34 0 0,-33-40 0 15,2-2 0-15,-4 3 0 16,1-3 0-16,-3-1 0 0,21 35 0 0,-29-26 0 16,-1-9 0-16,-4 1 0 0,2-4 0 15,10 33 0-15,-14-37 0 0,-1 1 0 16,1-6 0-16,2 5 0 0,0-3 0 15,20 26 0-15,-17-26 0 16,2 0 0-16,-1-5 0 0,2 0 0 0,19 19 0 16,-22-20 0-16,0-2 0 0,-4-2 0 15,1-2 0-15,-5 2 0 0,8 10 0 16,-10-17 0-16,-2-1 0 0,-4 1 0 16,-1-3 0-16,1 8 0 0,-2-10 0 15,2 2 0-15,0 6 0 16,2-7 0-16,-3-1 0 0,3 0 0 0,1 0 0 15,7 3 0-15,-6-4 0 0,-1 1 0 16,0 0 0 0,2 0 0-16,2 6 0 0,-7-5 0 0,2 0 0 0,0 1 0 15,-2-3 0-15,1 2 0 0,-5-3 0 16,2-1 0-16,0 2 0 0,4 0 0 16,-5 3 0-16,11 7 0 0,-4-6 0 0,1 3 0 15,1-3 0-15,-4-1 0 0,7 5 0 16,-5-6 0-16,-6 0 0 0,2 7 0 15,-2-10 0-15,1 1 0 0,-1 5 0 16,2-3 0-16,-2-2 0 0,0-1 0 16,-1-3 0-16,1 0 0 0,3 0 0 15,-5 0 0-15,0 0 0 0,0 0 0 16,0 0 0-16,26 18 0 0,-26-18 0 16,0 14 0-16,21-14 0 0,-21 0 0 15,18 13 0-15,-18-13 0 0,0 6 0 16,0-6 0-16,11 3 0 0,-11 5 0 15,0-3 0-15,0 1 0 0,0-4 0 0,0 2 0 16,0 1 0-16,0 5 0 16,0-8 0-16,0 3 0 0,0-5 0 0,18 0 0 15,-18 0 0-15,0 0 0 0,0 0 0 16,0 0 0-16,0 0 0 0,0 0 0 16,0 0 0-16,0 0 0 0,0 0 0 15,0 0 0-15,-18 0 0 0,18 0 0 16,-13-17 0-16,-5 0 0 0,9 17 0 15,-1-10 0-15,1 10 0 0,-6-26 0 16,6 11 0-16,0 3 0 0,-2-3 0 16,-1-2 0-16,1-11 0 0,-20-20 0 15,12 18 0-15,-2 6 0 0,-2-7 0 0,-2-1 0 16,-27-28 0-16,23 31 0 16,1-3 0-16,-3 5 0 0,4-4 0 15,1 2 0-15,-26-34 0 0,27 24 0 0,5-1 0 16,0 3 0-16,2-6 0 0,-14-45 0 15,17 42 0-15,1 3 0 0,-1 7 0 16,-1 2 0-16,2-2 0 0,-21-18 0 16,16 30 0-16,-1 5 0 0,-3-4 0 15,3 3 0-15,-27-17 0 0,25 22 0 16,2-5 0-16,-1 4 0 0,-2-5 0 0,4 5 0 16,-13-27 0-16,14 18 0 0,1-1 0 15,2 0 0-15,0-1 0 0,-9-24 0 16,11 27 0-16,0 0 0 15,1 5 0-15,2 4 0 0,1-2 0 0,-12-8 0 16,15 9 0-16,0 4 0 0,-1 1 0 16,2 0 0-16,-4-15 0 0,3 11 0 15,-1 2 0-15,-3 2 0 0,4 1 0 16,-5 3 0-16,-6-8 0 0,9 11 0 16,-1 0 0-16,-1 1 0 0,4 0 0 15,-5-2 0-15,7 2 0 0,-6-1 0 16,8 2 0-16,2-1 0 0,-2 1 0 15,2-2 0-15,0 4 0 0,0-3 0 0,0 3 0 16,0-1 0-16,0 1 0 0,18 0 0 16,-18 0 0-16,13 29 0 0,-13-10 0 15,23 1 0-15,6 25 0 0,-14-7 0 16,4 0 0-16,4 2 0 0,4 2 0 16,31 47 0-16,-26-41 0 0,3 6 0 15,5-4 0-15,-2 0 0 0,1-2 0 0,37 55 0 16,-40-49 0-16,1-3 0 15,-4 0 0-15,-3 0 0 0,28 43 0 16,-32-49 0-16,1-5 0 0,0-1 0 16,-2 1 0-16,0-1 0 0,22 29 0 15,-20-37 0-15,-2-4 0 0,2 4 0 0,0-2 0 16,27 27 0-16,-27-30 0 16,2 1 0-16,-3-1 0 0,-1 3 0 0,0-4 0 15,21 20 0-15,-22-24 0 0,-2-3 0 16,-6 0 0-16,-2-2 0 0,15 10 0 15,-21-15 0-15,0 0 0 0,-6-2 0 16,3 1 0-16,-1-3 0 0,5 9 0 0,-7-8 0 16,0-5 0-16,3 3 0 15,-5-3 0-15,7 4 0 0,-3-2 0 0,-4-3 0 16,0 1 0-16,0-1 0 0,0-1 0 16,0-1 0-16,21 1 0 0,-21-1 0 15,0 0 0-15,0 0 0 0,0 0 0 16,0 0 0-16,0 0 0 15,0 0 0-15,0-15 0 0,0 15 0 0,0 0 0 16,0 0 0-16,0 0 0 0,0 0 0 16,0 0 0-16,0-12 0 0,0 12 0 15,0 0 0-15,0 0 0 0,0 0 0 16,0 0 0-16,0 0 0 0,0 0 0 16,0 0 0-16,-21 0 0 0,21 0 0 15,0 0 0-15,0 0 0 0,0 0 0 16,0 0 0-16,-14 0 0 0,14 0 0 15,0 0 0-15,0 0 0 0,0 0 0 0,0 0 0 16,0 0 0-16,-17 0 0 0,17 0 0 16,0 0 0-16,0 0 0 0,0 0 0 15,0 0 0-15,0 0 0 0,0 0 0 16,0 0 0-16,0 0 0 0,0 0 0 16,0 0 0-16,0 0 0 0,0 0 0 15,0 0 0-15,0 0 0 0,0 0 0 16,0 0 0-16,0 0 0 0,0 0 0 15,0 0-40-15,0 0-218 0,0 0-1071 16,0 0 107-16,-25-14-340 0,25 14 91 16,0-12 175-16</inkml:trace>
  <inkml:trace contextRef="#ctx0" brushRef="#br0" timeOffset="16736.3294">25752 7664 1910 0,'-19'0'35'15,"19"0"49"-15,0 0 40 0,0 0 48 16,-12 0 173-16,12 0-177 0,0 0 40 16,0 0 13-16,0 0 6 0,0 0 30 15,0 0 174-15,0 0-194 0,0 0-45 16,0 0 2-16,0 0-18 0,0 0-13 15,0 22 155-15,0-22-140 0,0 0 11 0,0 26 4 16,0-11-15-16,0 21 83 0,0-18-177 16,0 1-14-16,0 5-8 0,16-2-8 15,-16-3-12-15,15 27-26 0,-15-25-1 16,12 1-43-16,-12 1 40 0,9 0 25 16,2 15 30-16,-6-19-52 0,-1 2 24 0,-1-4 3 15,1 3-1-15,-2-2 4 0,7 12 23 16,-7-11-43-16,0 0 24 0,2-2-29 15,0 1-1-15,4 17 2 0,-3-16-19 16,-1-1 7-16,0 1-7 16,2-1-4-16,2 3 14 0,3 19-10 0,-7-19 2 15,4 0-2-15,-4-4-20 0,1 4 16 16,3 18-44-16,-5-21 65 0,-1 1-19 16,-2 1 73-16,2 1-71 0,0 1-1 15,4 17-9-15,-4-22 15 0,0 3-6 16,0-2 9-16,1 1-35 0,3 13 24 15,-6-16 13-15,2 1-8 0,-2 3-9 16,2-3 1-16,-2-5-13 0,0 20 9 16,0-15 12-16,0 0-1 0,2 0 8 0,-2 0-15 15,2 21-5-15,-2-21 11 0,0 0-2 16,0 0-2-16,4 1-4 0,-4 15-2 16,0 3 0-16,0-8 8 15,0-15 0-15,0-1-7 0,0 0 9 16,0 1-2-16,15-4 10 0,-15 18 30 15,0-15-44-15,11 2-4 0,-11-6-33 16,0 6 22-16,0 10-31 0,0-17 29 16,0 4-2-16,0 1 14 0,0 0 1 15,-13 0 5-15,13 7 9 0,0-7-9 16,0-2 2-16,0-2-4 0,0 1-3 16,0 8 14-16,0-7-4 0,0-3 2 15,0 2-7-15,0-3 45 0,13 2-47 0,-13 6-3 16,0-1-15-16,0-6 31 15,0 1-6-15,0 3 6 0,0 12-30 0,0-13 20 16,0 2 15-16,0-8-15 0,0 6 1 16,0 0-1-16,0 4-14 0,0-7 12 15,0-3-2-15,0 1 6 0,0-1 7 16,0 0-8-16,0-3 7 0,0 3-8 16,0-1 10-16,0-1-7 0,0 1-5 15,0-1 12-15,14 1-2 0,-14 1-16 16,0-2 13-16,0 0-18 0,0 2-9 0,0-2 22 15,6 0 4-15,-6-2 25 16,0 0-22-16,0 0-7 0,0 0 3 0,0 0-6 16,2-17 7-16,-2 17-4 0,0-13-7 15,0-4 12-15,0 4-2 16,0-1-4-16,0 1 13 0,0-1-11 0,0 2 7 16,0-14-55-16,0 11 50 0,0 3-19 15,0-6 13-15,0 2 50 16,0-28-24-16,0 19-30 0,0-9-12 0,0 2-11 15,0-2 6-15,0 1 17 0,0-41-12 16,-20 37 17-16,20-1 4 0,-15 6-2 0,15-6-1 16,-11-40-12-16,11 40 14 0,-12-1-2 15,12-1 1-15,-8 2 7 0,8-2-5 16,-7-36 10-16,3 38-14 0,0 1 6 16,0-2-5-16,-3 3 9 0,-4-32-6 15,5 38-2-15,-4-1 2 0,4 3 49 16,-3-1-54-16,0 2 10 0,-4-26-29 15,8 25 26-15,0-1 15 0,2 0-23 16,-1-3 1-16,4-30 9 0,0 34 13 16,0-4-7-16,0 5-3 0,0 1-2 15,0 2-3-15,17-19-2 0,-17 20-2 16,0 2 1-16,0 4 5 0,0-3-4 16,-19-18 0-16,19 21 4 0,0-1-8 15,-15 2 8-15,15-1-2 0,0 0-8 16,0-12 9-16,0 13-2 0,0 1-1 0,0 0 9 15,0-1-20-15,0-9 26 0,0 13-25 16,0-4 13-16,0 6-23 0,15-1 20 16,-15 1 4-16,0-12 46 0,0 14-30 15,0 1 0-15,0 2-23 0,0-1 33 16,0 3 26-16,0 3-37 0,0 0-4 0,0 0-6 16,0 0-6-16,0 23 1 0,0 0 0 15,0-8 3-15,0 5-2 0,0 0-1 16,0 2 5-16,0 29 32 0,0-27-3 15,0 3 23-15,0 5 3 0,18 3-3 16,-18 4 28-16,14 36 62 16,-14-28-80-16,0 8-55 0,0 0-8 15,13 0-29-15,-13 54 5 0,5-52 12 0,-5 5 7 16,6-7 0-16,1-1-3 0,5 47 4 16,-6-54 0-16,1 2 4 0,-3-2-2 15,2-3-7-15,-2-1-33 0,0 35 19 16,-4-40 11-16,0-2 8 0,0-1 0 15,0-2 0-15,0 30 19 0,0-31-26 0,0-1 11 16,0-3-35-16,0-3 16 0,0 4-16 16,0 22-50-16,0-25 32 0,0-4 7 15,0 2-9-15,0 0 36 0,0 1-8 16,0 19 0-16,0-22 18 0,0-3-2 16,0 0 2-16,0-2-1 0,0 15 7 15,0-20-2-15,0 0-3 0,0 0-5 16,0 1-5-16,0 8-21 0,0-13 17 15,0 0-4-15,0 1 5 0,0-1 5 16,0 0 15-16,0-1-4 0,0-5-22 16,0 3 6-16,0-2 12 0,15-3-2 15,-15 4 13-15,0-4-15 16,0 0-5-16,0 0 22 0,0-19-29 0,0 19 1 16,0-17-26-16,0 17 30 0,0 0 1 0,0-12 1 15,0 12 7-15,-13-9 11 16,13 1-4-16,0 8-6 0,0-8 1 15,0 4-2-15,0-1-5 0,0 1-10 0,0-4 17 16,0 3-7-16,0-4-22 0,0 2 38 16,0-12 13-16,0 8 9 0,0-6-29 15,0 3 4-15,0-5-9 0,0 0 16 0,0-28-14 16,0 21 9-16,0-1-10 0,0-2-9 16,0-3-9-16,0-33-46 0,0 27 40 15,-18-3-4-15,18-4 13 0,0-3-27 16,-18-2 32-16,3-53 16 0,15 52 30 15,-12-1-28-15,1 4-1 0,4 2-8 16,-6-36-7-16,8 46 6 16,-2 1 2-16,3-4 8 0,1 6-8 0,-1 1-1 15,-4-36-5-15,3 32 4 0,0 2-13 16,-1 0 16-16,1-2-12 0,-3-36-13 16,5 32 4-16,3 7 11 0,-2-1 11 15,2 3 4-15,0-1 1 0,0-14 8 16,0 21-13-16,0 7 0 0,0-4-6 15,0 2 8-15,0-16-3 0,-16 17 3 0,16 2 1 16,0 2-7-16,0 0 53 0,0 3-50 16,-15-9 9-16,15 10-32 0,-8 0 27 15,8 6-6-15,0 1 10 0,-7-3-4 16,5 6 10-16,2-1 9 0,-2 2-14 16,2 0 4-16,0 0-2 0,0 19-6 15,-2-19 9-15,2 22 6 0,-2-6 3 0,2-3 3 16,0 24 13-16,0-16-26 0,0-2 7 15,0 3-9-15,0 5 11 0,0 0 2 16,0 36 4-16,0-25-24 0,0 2-36 16,15 4 37-16,-15 3-1 0,0 55 42 15,16-52-41-15,-16 5-8 16,7 4 3-16,-7-6 3 0,6 8 1 0,0 58 31 16,-2-63-31-16,0 2-2 0,-3-2 4 15,2-2-27-15,6 48 22 16,-7-56 1-16,1-3 2 0,-1 5 0 0,1-6 0 15,-1-2-7-15,5 33-9 0,-7-37 11 16,0-2 1-16,0-3 8 0,0 3 5 16,0 20-15-16,0-32-2 0,0 5 1 0,0-6 7 15,0-1-4-15,-16-1-7 0,16 5 3 16,0-9 7-16,0-1 23 0,0-7-35 16,0 3-3-16,0 0-20 0,0-5 18 15,0-3-7-15,0 3-25 0,0-5 4 16,0 0-3-16,0 0-20 0,0 0 59 15,0 0 8-15,0 0 3 0,-15-19-4 16,15 19-51-16,0 0 46 0,0 0-1 16,0-12 40-16,-11 12-46 0,11 0 8 15,0-17 47-15,0 9-39 0,0-4-11 16,0-5-15-16,0 1-17 0,0-23 53 16,0 17 26-16,0 1-38 0,0-2 6 0,0 2 2 15,0-4-10-15,0-25 14 16,13 25-15-16,-13-2 2 0,0-2-11 0,0-2 5 15,8-34 4-15,-5 29 9 0,-3-5-17 16,0-3 4-16,4-4 8 0,-4-1-3 16,0-51 20-16,0 50-13 0,0-3-6 15,0 2-6-15,0 1 6 16,0-36 11-16,-17 43-12 0,17 2-22 0,0 2 2 16,0 1 18-16,-13 2 5 0,13-39 19 0,-6 37-24 15,6 1-1-15,0-5-6 16,-6 0 2-16,3-40-21 0,1 42 10 0,0 7 12 15,2-5 0-15,0 5 3 0,0 4 2 16,0-20 8-16,0 28-7 0,0 1-4 16,0 2-11-16,17 2 9 15,-17-13 2-15,0 15 8 0,0-1-4 16,0 2-3-16,0-2-16 0,0 1 12 0,0-11 14 16,0 20 19-16,0-6-24 0,0 2 3 15,0 0-1-15,0-1-6 16,0 10-2-16,0 0 17 0,0 0-4 15,0 24 2-15,0-24-3 0,0 27 0 16,0 5 28-16,0-12-8 0,0 0 1 16,0 0-2-16,14 3 10 0,-14 3 7 0,9 34 51 15,-9-25-54-15,0 8-48 0,6 4 22 16,-6 2-12-16,5 61 36 0,0-55-38 16,-5 4 1-16,2-3-12 0,1-5 19 15,1 2-8-15,0 41-1 0,-3-45 8 16,0-6-4-16,1 1-2 0,-2 0 7 15,0 41-11-15,0-46 3 0,0 1 0 16,0-4 1-16,0 3 0 0,0-3 0 16,0 27-34-16,0-33 28 0,0 2 5 15,0-3-4-15,0 2 39 0,0 19-26 16,19-26-6-16,-19-5-1 0,0 1-5 16,0 26-38-16,0-34 41 15,0-2-3-15,0 0 49 0,0 12-53 0,0-14 10 16,0-4 8-16,0-3-9 0,0 5-3 15,0 8-13-15,0-11 11 16,0 1 8-16,0-1 2 0,0 1 3 0,0-1 24 16,0-1-12-16,0-2 4 0,0 5-8 15,11-4 1-15,-11-1-7 0,0 4-12 16,0-4 12-16,0 2-31 0,0-1-12 0,0-1 30 16,0 0 16-16,0 0 33 0,0 0-45 15,0 0-5-15,0 0-2 0,0 0-11 16,0 17 17-16,0-17 10 0,0 0-3 15,0 0 5-15,0 0 3 0,0 0 11 16,0 22-13-16,0-22-1 0,0 0 0 16,0 15 1-16,0-15 7 15,0 12 11-15,0-12-52 0,0 0 46 0,0 12 1 16,0-12 37-16,0 19 132 0,0-13-111 16,0 0-41-16,0-1-15 0,0 2-23 15,0-2-7-15,0 4 0 0,0-3 0 16,0-2 0-16,0 3 0 0,0-3 0 15,0 2 0-15,0-6 0 0,0 0 0 16,0 0 0-16,0 0 0 0,0 0 0 0,0 0 0 16,0 0-2-16,0 0-57 0,0 0-77 15,0 0-92-15,0 0-505 0,0 0 166 16,0 19-215-16,-15-19-302 0,15 0-389 16</inkml:trace>
  <inkml:trace contextRef="#ctx0" brushRef="#br0" timeOffset="20869.7851">5888 1567 1209 0,'0'25'96'0,"0"-25"41"0,-27 17 15 15,27-1-21-15,-16-2-10 0,-4 27 110 16,20-25-103-16,-13 0-16 0,13-3-15 15,-14 6-17-15,14-8 59 0,0-11-43 16,0 5 21-16,0-5-14 0,0 0-27 16,0 0-42-16,20-29-4 0,-20-1-50 15,17 10-25-15,-17 0-1 16,24-4-12-16,3-29-27 0,-27 27 20 16,23-1 51-16,-23 2 3 0,17 3 24 0,-7-2-18 15,-2-5 1-15,0 15 26 0,-4 4-22 16,-2 5 0-16,3 5 4 0,-2-5-40 15,2 5 26-15,2 0 10 0,0 24-4 16,5-24 10-16,0 25-3 0,21 13 10 16,-12-18 0-16,-1-1-14 0,3 2 1 15,-2-1-1-15,0 0 1 0,22 16-23 0,-24-18 24 16,-4-5-4-16,0 0 26 0,-6-1-21 16,3-3-1-16,-6 3 21 0,-6-7-17 15,0-4 42-15,0 4-45 0,-27-3-18 16,7-2-20-16,-39 0-4 0,23 0 45 15,-4 0 25-15,-3 0-27 0,-3 0-3 16,-43-18 72-16,47 18-37 0,6 0 2 16,5 0-21-16,6 18-17 15,3-18 11-15,9 21-12 0,13-21-56 0,0 15-111 16,38-15-139-16,-11 0-253 0,11 0-42 16,50 11-397-16</inkml:trace>
  <inkml:trace contextRef="#ctx0" brushRef="#br0" timeOffset="21496.6431">6018 1659 712 0,'0'0'64'0,"0"0"71"0,0 0 55 16,0-14 213-1,-21 14-277-15,21 0-51 0,0 0-32 16,-22 0-50-16,22 0 59 0,-20 0-26 15,20 18 25-15,-12-18-44 0,12 16 13 0,0-16 1 16,-12 38 46-16,12-24-48 0,-5 1 2 16,5 4-15-16,-4 1 3 0,1 1 25 0,-3 24 90 15,4-17-79-15,-3 3-25 0,5 3-51 16,-3 2 34-16,3 42 0 0,0-36 0 16,0 10-5-16,0 1 8 0,21 3-1 15,-21 5-4-15,15 72 13 0,-15-58-18 16,0 0 4-16,17 5-7 0,-17 6 3 15,17 2 7-15,8 101 1 0,-15-88 2 0,0 3 4 16,1 6-4-16,0 5 18 16,14 123 38-16,-20-117-79 0,7 6 35 15,2 5-17-15,1 7-9 0,1 4 78 16,19 139-60-16,-17-135 14 0,0 5-33 0,1-4 12 16,-1 2 0-16,0 0 12 0,15 133-28 15,-19-139 18-15,0 0 14 0,-1-9-7 16,-1 3-6-16,8 114-41 0,-11-131 34 15,-6 2 2-15,4-7 6 0,-3-6-2 16,-1-5-5-16,-1 87-2 0,0-104 1 16,2-5 5-16,-3-8-4 0,2-5 1 15,-3-7-3-15,3 42-6 0,-1-59-6 16,0-6-53-16,-1-8-116 0,6-9-163 0,14 7-669 16,-10-24 577-16,5-6 170 0</inkml:trace>
  <inkml:trace contextRef="#ctx0" brushRef="#br0" timeOffset="22369.9661">6369 7271 1147 0,'-3'-11'80'16,"-7"4"253"-16,8 7-118 0,0 0-56 15,0-7-38-15,2 7-12 0,0-1-3 16,0-4 81-16,0 5-118 0,0 0-24 15,0 0-20-15,0 0-6 0,0 0-13 16,0 0 5-16,30 0-31 0,-30 0 21 0,36 0-6 16,-9 0 5-16,36 0 29 15,-28 0-30-15,4 0 7 0,3 0-5 16,5 0-2-16,2 0 15 0,61 0-38 0,-53 0 21 16,4 0-1-16,4 0 7 0,3 0-3 15,6 0 3-15,83 0 14 0,-72 0-17 16,9 0-3-16,3 0 21 0,4 0-25 15,106 0 10-15,-103 0-10 16,7 0 4-16,4 0 5 0,1 0-4 0,1 0-2 16,117 0 7-16,-112 0 3 0,-1 20-8 15,-7-20-3-15,8 0 3 0,114 0-6 16,-120 0-34-16,5 0 34 0,0 0-12 0,2 0-2 16,5 0 35-16,110 0-76 15,-114 0 29-15,-2 0-11 0,0 0 6 0,1 0 13 16,119 0-11-16,-124 0 38 0,4 0 8 15,-2-20 15-15,-3 20-18 16,-1 0 4-16,101 0 37 0,-118 0-25 0,0 0-8 16,-8 0-15-16,-5 0-8 15,-7 0 12-15,58 0 1 0,-76 17-19 0,-5-17-34 16,-6 0-57-16,-10 0-110 0,20 0-576 16,-39 0 376-16,-1 0 19 0,-7-25 171 15</inkml:trace>
  <inkml:trace contextRef="#ctx0" brushRef="#br0" timeOffset="22950.6639">12447 7068 1130 0,'-11'0'233'0,"11"0"-31"0,0 0 53 16,0 0-44-16,-7 0-12 0,7 0-14 15,0 0 124-15,0 0-187 0,0 0-20 0,0 0 1 16,0 0-3-16,31 0 100 0,-12 0-118 16,10 0-9-16,7 16 3 0,3-16 20 15,1 16-3-15,52 2 45 0,-50-18-104 16,-1 16-11-16,-9-4-10 0,-5-2 11 15,17 7-20-15,-33-9 5 0,-3 1-29 16,-8 4 47-16,0 0 58 0,0-2-25 16,-50 15 100-16,23-8-123 0,-2 0-11 15,-3-4 12-15,-1 2 20 0,-35 10 78 16,35-10-51-16,-1-3 35 0,5-1-38 16,2 1-28-16,4-1-11 0,-13 8-66 15,22-14 23-15,3 0 10 0,5-6 4 16,0 2-14-16,4-1 9 0,2-1-19 15,0 0 5-15,0-22-58 0,26 22-34 0,-26-25-114 16,24-16-539-16,-1 19 265 16,-10 1-19-16,-13-2-92 0,0 5-82 0,0 1 11 15</inkml:trace>
  <inkml:trace contextRef="#ctx0" brushRef="#br0" timeOffset="25384.7503">6113 4146 835 0,'0'0'210'0,"0"0"25"15,0 0 34-15,0 0 9 0,0-14-41 0,0 14-59 16,0 0 97-16,0 0-184 16,-22 0-7-16,22 0 9 0,0 0 10 15,0 0 28-15,0 0 147 0,0 0-92 0,0 0 9 16,0-15-20-16,0 15 84 0,0 0 192 16,0 0-220-16,0-9-95 0,0 9-13 15,0 0-26-15,0 0 1 0,0 0 86 16,0 0-137-16,0 0 57 0,0 0-12 15,-16 0 20-15,16 0 112 0,-21 0-161 16,10 0-19-16,1 0-13 0,-7 0-8 16,5 24-17-16,-12-10 2 0,19 8-21 15,-3-10 20-15,4 0-10 0,-3 0 5 16,7 8 3-16,0-12-17 0,0 1-3 16,0-4 3-16,28-1-84 0,-28-1 12 0,50-3-150 15,-32 0 148-15,5 0-34 0,-6-18 100 16,2 18-73-16,13-17-81 15,-18 3 37-15,-5 14 119 0,-2-21 18 0,-2 21 86 16,-5-20-95-16,0-1-8 16,-21 11-18-16,21-2 35 0,-31 3 0 0,11 1 0 15,-23-1 4-15,23 6 5 0,-2 3 0 16,2-3 0-16,1 3 4 0,5 0-17 16,-9 0 30-16,17 0-24 0,0 0 6 15,6 15 1-15,-6-15 0 0,6 0 8 16,0 14-64-16,22-14 17 0,-22 0 47 15,22 12-17-15,-22-12 4 0,47 17 22 16,-32-17-26-16,-2 8 83 0,-1-2-87 0,2-3 8 16,2 2-89-16,-10-5 27 0,-1 0-40 15,-1 0-20-15,-4 0-67 0,0 0-116 16,0 0-544-16,0-19 365 0,0 19 58 16,0 0-13-16,0-22-91 0,0 22 32 15,-19-20-351-15,19 4 647 0</inkml:trace>
  <inkml:trace contextRef="#ctx0" brushRef="#br0" timeOffset="26386.4467">6095 4060 1955 0,'0'0'87'15,"0"0"83"-15,-13-13 686 16,13 13-562-16,0 0 0 0,0 0-6 16,0 0 329-16,0 0-386 15,0 0-110-15,0 0-12 0,0 0-8 16,0 16-14-16,0-16 27 0,0 14-19 16,0-3-87-16,0-3 146 15,21-1-115-15,-21 0 3 0,16-3-21 16,-16 6 79-16,21-2-17 0,-6-3-54 15,-1 8 36-15,-7-8-13 0,0-1 5 16,-1 4 17-16,-1 3 7 0,10 12 47 16,-10-11-81-16,0 1-15 0,0-1-4 15,3 0-8-15,2 1-2 0,7 12 81 16,-7-14-49-16,4 3-5 0,1-4-17 16,3 1 0-16,20 1 49 0,-17-5-9 15,-1-1-13-15,-1 6 22 0,-1-8-20 16,-2 6-16-16,12 5 63 0,-18-3-65 15,-1-3-1-15,-3 1 0 0,1-7-38 16,3 15 38-16,-5-9-26 0,0 3 19 0,3 0 5 16,2-2 17-16,-1 2 19 0,21 15 42 15,-11-12-75-15,3 2-19 0,4 1-39 16,-1 1 69-16,33 28 91 0,-27-22-76 16,-3 5-28-16,2 3-43 0,-3 0 19 15,3 5 35-15,28 33-4 0,-28-34-70 16,0 1 23-16,2 0 5 0,1-2-9 15,38 37 61-15,-35-34-53 0,6-1-8 16,-1 3 4-16,0 5 17 0,7-3 6 16,49 52-3-16,-48-46-17 0,-1 2 0 15,2 2 0-15,3 0 0 0,44 49 0 16,-55-52 0-16,5 1 0 0,-1 1 0 0,1-2 0 16,-2-2 0-16,42 46 0 0,-40-47 0 15,-1-2 0-15,0 0 0 0,0-2 0 16,49 44 0-16,-48-49 0 0,1 1 0 15,-3 0 0-15,1 2 0 0,-3-5 0 16,35 35 0-16,-41-41 0 0,-3 5 0 0,-1-4 0 16,1 3 0-16,27 26 0 0,-30-31 0 15,-1 3 0-15,1-2 0 16,3 0 0-16,-1 0 0 0,29 25 0 16,-29-23 0-16,1-6 0 0,-3-1 0 15,3-3 0-15,22 21 0 0,-33-21 0 16,-1-2 0-16,1-9 0 0,-7 7 0 15,9 14 0-15,-16-11 0 0,1-3 0 16,-8-14 0-16,1 0 0 0,-3-4 0 16,0 0 0-16,8 0 0 0,-8 0 0 15,0 0 0-15,0 0 0 0,0 0 0 0,0 0 0 16,21 18 0-16,-21-18 0 0,14 0 0 16,-14 15 0-16,0-15 0 15,12 0 0-15,-12 13 0 0,0-13 0 0,0 0 0 16,0 0 0-16,0 0 0 0,0 0 0 15,0 0 0-15,0 0 0 0,0 0 0 16,0 0 0-16,0 0 0 16,0 0 0-16,0 0 0 0,0 0 0 0,0 0 0 15,0 0 0-15,-15 0 0 0,15 0 0 16,0 0-38-16,0 0-125 0,0 0-145 16,0 0-233-16,0 0-1071 0,0 0 505 15,0 0-177-15,0 0 16 0,0 0 252 16</inkml:trace>
  <inkml:trace contextRef="#ctx0" brushRef="#br0" timeOffset="27053.7289">9415 7291 409 0,'0'0'10'0,"0"0"28"16,0 0 39-16,0-16 62 15,0 16 60-15,19 0 279 0,-19 0-245 16,17 0-15-16,-17-12 3 0,0 12 5 0,17 0 14 16,-17 0 312-16,0 0-273 15,0-6 40-15,0 6 60 0,0 0-56 0,0 0 260 16,0 0-483-16,0 0 92 16,0 0-81-16,0 0 41 0,-15 0 42 0,15 0 101 15,-15 0-82-15,15 0-14 0,-10 0 41 16,1 0-28-16,-8 20 97 0,7-20-208 15,1 15-2-15,0-15-17 0,-3 16-17 16,4-16-23-16,-6 26-5 0,9-15-30 16,5 1-4-16,0-3 14 0,0 2-20 15,27 8-10-15,-27-12-11 0,35 0-20 0,-15-3-20 16,1-3-33-16,2-1-40 16,21 0-159-16,-25 0 123 0,-3-24 2 0,-2 24 4 15,-3-17 31-15,-3-3-6 0,-5 20 119 16,-3-21 22-16,0 2 2 0,0 5-7 15,0 3 6-15,-24-13-23 0,4 15 56 16,20 3 20-16,-25 1 30 0,10 5 18 16,-17 0 114-16,18 0-109 0,-4 0-8 15,1 20-8-15,0-20-5 0,2 17-13 16,-12 9 26-16,18-11-71 0,1-2-14 16,5-4-5-16,3 3-7 0,0 10-12 15,26-22 11-15,-26 0-2 0,36 0-18 16,-13 0 24-16,-5 0-64 0,29 0-103 15,-26-19 47-15,-3 19 34 0,-3 0 11 16,-6-23 11-16,12 6-19 0,-21 17 60 16,0-18 9-16,0 18 5 0,-23-17 10 0,23 8 6 15,-46-5 53-15,24 6 7 0,1 8 23 16,1-4 10-16,1 4-26 0,-13 0 93 16,18 0-124-16,2 0 50 0,5 20-89 15,7-20-20-15,0 0-29 0,0 16-44 16,0-3-25-16,29-13-132 0,-29 12-233 0,28-12-225 15,8 12-1377-15,-18-12 855 0,-1 0 167 16,-1 0 374-16</inkml:trace>
  <inkml:trace contextRef="#ctx0" brushRef="#br0" timeOffset="34234.9082">6394 7842 509 0,'0'0'40'0,"0"0"31"0,0 0 75 16,0 0 83-16,0 19 279 16,0-19-297-16,0 24-38 0,0-24-39 0,0 29-9 15,0-10 2-15,0 27 101 0,0-18-128 16,0 0-13-16,0 3-44 0,0 1 9 15,0 1-14-15,0 22 43 0,0-31-45 16,0-3-2-16,-21-6-2 0,21 0-13 0,0 2 7 16,0-13 3-16,0-1 23 0,0-3-23 15,0 0 11-15,0 0-50 0,0-25-121 16,0-9 50-16,0 10-43 0,0-6-18 16,0-4 15-16,0-9-13 0,14-44 6 15,-14 48 116-15,0-5 14 0,11 6 21 16,-11 7 27-16,0-11 63 15,7 31-63-15,-7 5-4 0,0 1 7 16,0 5 7-16,0 0 26 0,0 61 61 0,0-35-93 16,0 6-22-16,0 2-18 0,-16 4 1 15,16 2-27-15,0 32-365 0,0-41-157 16,0 0-116-16,0-6 54 0,0-3 107 16</inkml:trace>
  <inkml:trace contextRef="#ctx0" brushRef="#br0" timeOffset="35136.5343">6155 8611 863 0,'0'-17'76'0,"0"17"72"0,0 0 315 0,0-13-248 16,0 13-48-16,0 0-3 0,0 0 19 15,0 0 112-15,0 0-213 0,0 0-12 16,0 0 9-16,0 0 19 0,-16 0 34 16,16 20 185-16,-13-20-124 0,13 24-45 15,-11-9-9-15,11 4-6 0,-7 3-48 16,0 26 50-16,7-23-97 0,0-2-37 16,0 1-18-16,23 1 16 0,1 14 5 15,-2-23 24-15,-4-4-29 0,5-5-3 16,-2-4-34-16,0-3-68 0,27-27-272 0,-22 8 152 15,-5-4 36-15,-3-4 51 0,-4-2 53 16,2-1 62-16,-5-32 41 0,-11 30-21 16,0 1 16-16,-23 2-8 0,23 4-12 15,-62-13 119-15,35 25 20 0,-2 3 55 16,-1 10-12-16,4 0-18 0,0 0-41 16,-17 50-5-16,27-29-128 15,4 6-184-15,5 2-232 0,7 3-441 0,0-4-108 16</inkml:trace>
  <inkml:trace contextRef="#ctx0" brushRef="#br0" timeOffset="35953.8684">9504 7720 657 0,'0'0'116'0,"0"0"74"0,0 0 69 16,0 0 267-16,0 0-344 0,0 26-36 16,0-11-8-16,-19 5 61 0,19 32 239 15,-12-20-216-15,12 10 21 0,0 3-64 16,-16 10-31-16,16 2-64 0,-11 61-50 15,5-57-30-15,6-1 25 0,-6-7-21 16,2-4-10-16,4 28-67 0,0-48-139 16,0-1-169-16,0-7-324 0,0-6-139 15,0-4 99-15</inkml:trace>
  <inkml:trace contextRef="#ctx0" brushRef="#br0" timeOffset="37512.1225">9317 8939 948 0,'0'-17'5'0,"0"17"207"15,0 0-21-15,0-10 50 0,0 10-30 16,0 0-6-16,0-5-14 0,0 5 141 16,0 0-161-16,0 0 8 0,0 0 32 15,0 0 29-15,0 0 316 16,0 0-6-16,19 0-69 0,4 0-265 0,21 0 467 15,-27 20-469 1,2-20-20-16,2 17-45 0,-2-4-15 0,20 14 28 16,-20-11-123-16,2-1-23 15,-4 1-31-15,0-2 11 0,-5 0 5 0,8 8-93 16,-13-14-32-16,-5-3-150 0,4 0-51 16,-6-2-300-16,2 1-1165 15,-2-4-353-15,0-19 979 0</inkml:trace>
  <inkml:trace contextRef="#ctx0" brushRef="#br0" timeOffset="37769.5685">9636 8770 1770 0,'0'-2'59'0,"0"1"218"0,0-8-46 16,0 9 9-16,-20 0 49 0,20 0 85 15,-26 22 88-15,2 9 477 0,12-9-548 16,-4 12-76-16,3 0-39 0,-2 4-35 16,-7 48 9-16,10-42-220 0,-3 1-71 15,2-3-164-15,2-2-249 0,1-6-479 0,-4 17-1804 16,6-32 1661-16</inkml:trace>
  <inkml:trace contextRef="#ctx0" brushRef="#br0" timeOffset="40531.0914">7561 7874 2318 0,'0'0'79'0,"0"0"101"0,-9 0 95 16,9 0 538-16,-7 0-371 0,7 0-18 15,0 0-67-15,0 0-48 0,0 0-28 16,21 25 263-16,7-25-280 0,-3 22-30 16,0-3-11-16,6 2 14 0,33 33 186 15,-34-27-267-15,5 6-42 0,-8 2-44 16,-4-5-24-16,3 0-26 0,4 19-9 16,-19-28-12-16,-2-4-48 0,-3-5-47 0,0-4-92 15,-2 5-520-15,-4-11 86 0,0-2-284 16,0 0-186-16,0-23-283 0,0 23 136 15</inkml:trace>
  <inkml:trace contextRef="#ctx0" brushRef="#br0" timeOffset="40795.5067">7898 7827 1577 0,'0'-3'73'15,"0"-4"60"-15,-16 6 70 0,16-3 68 16,-10 4 200-16,10 0-263 0,-7 0-8 16,2 0 49-16,1 0 108 0,0 0 30 15,-10 21 370-15,4 4-425 0,-4-1 52 16,-1 2 60-16,-5 3-10 0,-4 8-18 16,-26 41 184-16,16-37-444 15,2-1-70-15,-1-1-56 0,3-4-60 0,-25 29-179 16,32-41-35-16,1-2-200 0,11-1-173 0,2-10-413 15,4-1-383-15,5-5-1307 0</inkml:trace>
  <inkml:trace contextRef="#ctx0" brushRef="#br0" timeOffset="41331.5389">8258 8044 1434 0,'-7'0'95'0,"-4"0"259"16,4 0-91-16,1 0-24 0,5 0 46 0,1 0 69 15,0 0 66-15,22 17 320 0,-22-17-467 16,35 0-116-16,-7 0-16 0,3 14-49 16,60-14 21-16,-37 13-87 0,9-13 14 15,7 0-15-15,1 9-25 0,3-9 5 16,71 7 14-16,-74-7 34 0,-5 0-15 16,-8 0-41-16,-10 3 68 0,21 0-78 15,-49-3 41-15,-7 0-41 0,-8 0 17 0,-5 0 10 16,-24 0-41-16,-20 0 22 15,10 0-20-15,-5 0-35 0,-3 0-62 0,3 0-133 16,-32-23-578-16,39 23 295 0,5 0 29 16,5 0-3-16,7 0-87 0,7-19 75 15,0 19-403-15</inkml:trace>
  <inkml:trace contextRef="#ctx0" brushRef="#br0" timeOffset="41625.377">8912 7969 1949 0,'0'0'92'0,"0"0"92"0,0 0 93 0,-16 0 142 16,16 0 24-16,0 0 494 0,0 0-564 15,0 0-69-15,0 0-66 0,0 0-30 16,25 22 128-16,8-22-225 0,-11 15-35 16,1-15-39-16,2 14 2 0,3-14-42 15,22 12 1-15,-26-2-4 0,-6-10 10 16,-2 10-10-16,0-10-4 0,-10 15-19 15,-6-7 69-15,0-1-76 0,0 0 44 16,-34 0-15-16,14 4-94 0,-33 13 145 0,24-12-41 16,1-1 76-16,0 2-93 0,0 2 14 15,-18 13-9-15,26-19 9 0,1 4-23 16,6-3-115-16,-1-2-175 16,6-1-411-16,8-4-1701 0,0-3 1232 0,30 0 428 15</inkml:trace>
  <inkml:trace contextRef="#ctx0" brushRef="#br0" timeOffset="42397.5951">7326 8052 1182 0,'0'0'221'0,"1"0"224"15,-1 0-33-15,0 0-220 0,0 0-12 16,0 0 14-16,0 0 41 0,0 0 20 16,-13 0 436-16,13 0-322 0,0 0-16 15,0 0-69-15,-17 0-36 0,0 0 150 0,6 0-239 16,0 15-25-16,-8-15-26 0,-3 0-21 16,-5 0-10-16,-36 11-3 0,21-11-82 15,-5 0 9-15,-7 8-7 0,0-8 17 16,-62 3-53-16,62-3 45 0,-2 0-17 15,4 0 26-15,7 0 71 0,0 0-81 16,-18 21-5-16,39-21-30 0,3 0 26 16,6 16-19-16,5-16-29 0,5 0-216 15,5 0 98-15,0 0-15 0,0 0 9 16,31 0-3-16,-31 0-48 0,49-16-355 16,-32 16 185-16,1 0-51 0,0 0-26 15,5 0-17-15,3 0-631 0,-18 0 649 16,0 0-3-16,-2 0 229 0</inkml:trace>
  <inkml:trace contextRef="#ctx0" brushRef="#br0" timeOffset="42832.0738">6560 8095 1732 0,'0'0'98'16,"0"0"76"-16,0 0 92 0,0 0 372 15,0 0-299-15,0 0 3 0,0 0-16 0,0 0-44 16,0 0-110-16,20-13-108 0,3 13-65 16,-23-17 1-16,24 8 4 0,-11-2 25 15,9-11-70-15,-10 9 33 0,-5 6-8 16,0-5-4-16,0 7 20 0,-7-2-34 16,0-5 23-16,0 9 1 15,0 1 45-15,0-3-27 0,0 5-2 0,0 0-25 16,0 0 12-16,0 0 30 0,0 21 104 15,0-21-86-15,0 0 39 0,0 42 71 16,0-42-35-16,0 26-6 0,17-5-31 16,-17-1 5-16,18 7-8 0,2 16 23 0,-20-22-77 15,23 4 3-15,-23-9 12 0,0-2-20 16,11 6-15-16,-11-13 2 0,0-3-4 16,0-1 5-16,0-2 27 0,0-1-42 15,0 0 2-15,0-30-2 0,-18 30-23 16,18-31-34-16,-29 13-18 0,-2-23-104 15,13 25 49-15,2 3-17 0,-2 1-124 16,6 12-112-16,-1-12-65 0,-4 12-645 16,11 0 434-16,0 21-16 0,6-21 118 0,0 24 136 15</inkml:trace>
  <inkml:trace contextRef="#ctx0" brushRef="#br0" timeOffset="46693.8167">13447 7144 2130 0,'0'0'78'16,"0"0"78"-16,0 0 61 0,0 0 113 0,0 0 74 16,0 0 523-16,0 0-495 0,0 0-100 15,0 0-23-15,0 0-3 0,28 21 260 16,-28-21-358-16,35 30-70 0,-10-13-52 16,0 3 41-16,9 2-38 0,37 28 35 15,-31-26-118-15,1-1 2 0,-1-2-2 16,-4-1 29-16,23 17-234 0,-36-23-83 15,-5-3-182-15,-5 0-39 0,-4-5-244 16,1 1-99-16,-6-3-1187 0,-2-3 1168 16,-2-1 247-16</inkml:trace>
  <inkml:trace contextRef="#ctx0" brushRef="#br0" timeOffset="46914.6899">13757 7089 3066 0,'-2'-5'76'0,"-6"4"370"0,1 1-41 15,2 0 31-15,-2 0-14 0,-2 21 27 16,-7 2 365-16,5-6-428 0,1 7-72 16,-7 3-79-16,2 5-85 0,-5 4-69 15,-25 46-21-15,20-42-100 0,0 0-118 16,0-4-246-16,3-2-258 0,-8 16-1818 15,22-33 1049-15,3-5 247 0</inkml:trace>
  <inkml:trace contextRef="#ctx0" brushRef="#br0" timeOffset="47948.8531">5387 823 327 0,'-16'11'11'0,"9"-11"124"16,-6 0-129-16,1 10 21 0,1-10 8 16,-2 8-183-16,-3-8 41 0,8 0 129 15,2-18-71-15,3 18 24 0,2 0 43 16,1-21-93-16,0-1 159 0,0 22-17 16,0-12 120-16,0 12 492 0,0 0-291 15,0-8-23-15,0 8-47 0,0-8 390 16,0 4-397-16,0 4 88 0,0 0-32 15,0 0 337-15,0 0-377 0,0 0-260 16,0 0 23-16,0 0 62 16,0 0-61-16,18 18 80 15,-18-18-109-15,21 20 8 0,-21-20-45 0,26 18-18 16,-10-3 6-16,22 11-78 0,-22-13 65 16,2-4-6-16,1-9-31 0,-4 19 61 15,18-19-202-15,-17 0 73 0,0-27-14 16,-1 27 17-16,-3-27 4 0,15-14-134 15,-20 27 178-15,-2-1 13 0,4-13 75 16,-7 9-75-16,-2 10 72 0,0 4-57 16,0-1 97-16,0 6 45 15,0 0-26-15,0 21-35 16,0-1 14-16,20-20-30 0,-4 55 175 16,-16-35-162-16,16 4 7 0,-16 2-20 15,15-6-4-15,-15 9-17 0,9 27 107 16,-9-32-67-16,0-1 44 0,0-2-61 15,-32-2-10-15,-9 19-31 0,15-26-104 16,-1-2-96-16,0-3-155 0,-9-7-355 16,5 3-254-16,-25-3-1408 0,30 0 1580 15</inkml:trace>
  <inkml:trace contextRef="#ctx0" brushRef="#br0" timeOffset="48914.0948">5890 4224 530 0,'0'-3'61'0,"0"-3"1"0,10 2 35 15,-10 0 28-15,11 1-43 0,-11 3 179 16,0 0-147-16,0 0-16 0,0-20-53 0,20 20 22 15,-20-16 60-15,20 16-50 0,-20 0 9 16,0 0 33-16,0-10 24 0,0 10 32 16,0 0 216-16,0 0-186 0,0 0 22 15,0 0 27-15,0 0 42 0,0 0-1 16,0 0 187-16,0 0-296 0,0 0 8 16,0 0-50-16,0 0 12 0,0 0 120 15,-14 0-170-15,14 0-10 0,0 0-65 16,0 17-16-16,-11-17 44 0,11 27 143 0,-7-15-172 15,7 0-13-15,0 5-18 0,0-7-29 16,0 14 46-16,0-15-18 0,23-3-18 16,-23-2-26-16,26 0-22 0,-7-4-32 15,10 2-102-15,-12-2 120 0,-2 0-7 16,0-23 5-16,-15 23 0 0,12-22 18 16,-12-3 61-16,0 11-27 0,0 3-41 15,-35-1-22-15,13 2 23 0,-27-3-311 16,22 13 38-16,-4 0-171 0,3 0-46 15,4 0-260-15,2 0 0 0</inkml:trace>
  <inkml:trace contextRef="#ctx0" brushRef="#br0" timeOffset="49548.0842">3738 4236 1591 0,'-14'-10'97'0,"14"10"85"0,0-8 99 16,-8 8 115-16,8-7 330 0,0 3-320 15,0 1-48-15,0 0-25 0,0 1-30 16,0-2-145-16,49 1 79 0,-25 2-132 16,12 1 10-16,8 0-73 0,6 0 14 15,68 0-52-15,-58 20 12 0,1-20-69 16,-12 0-36-16,1 17-162 0,-8-17-248 15,10 0-1092-15,-34 13 556 0,-10-13 175 0,-4 0 270 16</inkml:trace>
  <inkml:trace contextRef="#ctx0" brushRef="#br0" timeOffset="50248.0931">3862 7274 1692 0,'-3'0'118'0,"-1"0"75"0,2 0 88 15,0 0 101-15,2 0 51 0,0 18 581 16,20-18-539-16,-20 0-140 0,37 0-129 15,-8 12-51-15,59-12-38 0,-35 0-96 16,15 0-17-16,6 0 7 0,3 0 6 16,5 0 31-16,78 0 93 0,-85 0-148 15,-8 0 24-15,-10 0-12 0,-8 0-45 16,14 0-229-16,-46 0-256 0,-8 0-284 16,-9 0-334-16,0 0-73 0,-23 0 307 15</inkml:trace>
  <inkml:trace contextRef="#ctx0" brushRef="#br0" timeOffset="51114.4522">4066 5692 437 0,'0'0'-12'0,"0"0"9"0,0 0-8 0,0-20 28 16,0 20 9-16,0 0 25 15,0-19 13-15,16 0 139 0,-16 8-11 0,0 11-5 16,0-11 83-16,0 2 42 0,0 3-24 16,0 1 288-16,-16-1-308 15,16 6 52-15,-20-6 71 0,20 5 70 0,-19 0-37 16,6-1 171-16,13 0-419 0,-14 2 7 15,14 0-18-15,0 0 27 0,0 0 207 16,0 0-196-16,0 18 197 0,0 0-329 16,0-5 4-16,0 0-16 0,0 4 6 15,25 21 5-15,-25-20-63 0,26-3 5 16,-26-3-15-16,29-2-5 0,-12 1-19 16,20-5-141-16,-13-6 33 0,-5 0-32 15,-2 0-46-15,1 0-58 0,14-29-281 16,-16-1 319-16,3 10 27 0,-7-3 55 15,0 0-23-15,-2 2 41 0,6-19-18 16,-10 22 117-16,-3 1 34 0,-3 7 26 16,0 1 19-16,0-1 71 0,0 1-57 15,0 9 0-15,0-3 52 0,0 3-19 16,0 0-35-16,16 27-5 0,-16-8-53 16,0 5 35-16,14-3 13 0,-14 7 9 15,19 27 88-15,-11-23-89 0,0 2 33 0,1-5 43 16,4 5 27-16,-4 0-9 0,5 30-4 15,-10-34-119-15,0-1 3 0,-1 0 2 16,-2-7-41-16,-1 19 52 0,-23-24-51 16,23 0 35-16,-29-5-106 0,8 0-118 15,-8-2-54-15,-30 2-614 16,32-10 208-16,1 4-159 0,3-5-232 0,7-1 43 16,1 0 285-16</inkml:trace>
  <inkml:trace contextRef="#ctx0" brushRef="#br0" timeOffset="51565.0629">4224 6425 1196 0,'0'-7'133'0,"0"0"79"0,0-1 475 15,0 5-320-15,0 3 55 0,0 0 82 16,0 0 51-16,0 0-59 0,0 0 279 15,0 0-504-15,0 0 49 0,0 0 13 16,0 0 60-16,0 25 325 0,0 9-433 16,0-14-50-16,0 5-77 0,0 3-58 15,0 1-69-15,18 31-31 0,-18-26 0 16,20-4 0-16,-20 5 0 0,15-1 0 16,7 32 0-16,-22-36 0 0,11-1 0 15,-11-6 0-15,9-1-18 0,-4-5-79 0,-5 12-331 16,0-20 86-16,0-1-127 0,0-4-88 15,0 0-152-15,0-4-1057 0,0 0 828 16,0 0-13-16,0 0 169 0,0-25 161 16</inkml:trace>
  <inkml:trace contextRef="#ctx0" brushRef="#br0" timeOffset="51983.7566">4291 6970 2172 0,'0'12'100'16,"0"-12"105"-16,-12 0 170 0,5 11 132 0,3-11 595 15,0 14-651-15,1-14-59 0,-3 9-107 16,3-1 21-16,-1 7 166 0,4-8-289 16,0 1-64-16,0-2-28 0,0 1-19 15,0-3-29-15,0 3-3 0,21-6-52 16,-21-1 26-16,0 0-4 0,0 0 4 16,17 0 0-16,-17 0-28 0,0 0-9 15,0-30-18-15,-17 30-24 0,17-28-28 16,-21-4-66-16,21 32 95 0,-20-19 50 15,20 19-4-15,-16-11 18 0,1 11-2 0,15 0-4 16,-15 0 6-16,15 0 13 0,-6 0 18 16,6 0-4-16,0 0 30 0,0 0-37 15,19 0 13-15,2 0 4 0,-4 0 6 16,35-20 8-16,-26 20-39 0,3 0-13 16,-4 0 1-16,10 0-37 0,-10 0 38 15,16 0 2-15,-28 0 60 0,-2 0-65 16,-3 17 26-16,-4-17-44 0,-3 14 76 15,-1-14-16-15,0 9 39 0,-32-9-28 16,32 13-1-16,-32-3-7 0,-7 9 24 16,17-9-55-16,6-1-5 15,-1 1-7-15,5-3-37 0,1 4-262 0,-3-8-145 16,14-2-190-16,0-1-372 0,0 0-362 16,34-18 8-16</inkml:trace>
  <inkml:trace contextRef="#ctx0" brushRef="#br0" timeOffset="53061.072">4063 4766 734 0,'0'0'72'15,"-22"0"310"-15,22 0-142 0,0 0-13 0,0 0-13 16,0 0-69-16,-9 0 51 0,9 0 149 0,0 0-188 16,0 0 2-16,0 0 16 0,0 0 35 15,0 0 334-15,0 0-270 0,0 0-2 16,-18 18-53-16,18-18 0 0,0 0-36 15,-12 15 59-15,-2-4-150 0,14-11-26 16,0 14-10-16,0-14 10 16,-7 9-73-16,7-9 44 0,0 5-47 0,0-5 72 0,0 0-80 15,0 0-32-15,0-19-83 16,0-4 37-16,20 9-43 0,-20-5 32 0,0-1-20 16,14-3-47-16,-3-26-5 0,-11 27 103 15,0 1 158-15,10-3-87 0,-10 9-4 16,3-7-45-16,-3 17 58 0,0 3 4 15,0 0-3-15,0 1 29 0,0 1 31 16,0 0 98-16,0 24-71 0,20-24 12 16,-20 23-11-16,19-7-20 0,-19 1-16 15,50 24-22-15,-35-21 11 0,9-1-6 16,-4 0-6-16,-2 2-21 0,16 14-12 16,-27-15 0-16,7-6 15 0,-4 1-98 15,-5-1 52-15,1-4 18 0,0 5 102 0,-6-11 4 16,0-4-87-16,0 0-15 0,0 0 21 15,-30 0-78-15,-1 0 69 0,12 0-35 16,-4 0 11-16,-1 0 10 0,-21 0-37 16,24 0 33-16,2 0-4 15,3 0 17-15,3 0-5 0,6 0 5 0,-2 0 4 16,9 0 0-16,0 0-81 0,0 0 54 16,19 0 19-16,-19 0-32 0,20 0 2 15,3 0-82-15,-23 0-30 0,23 0-41 0,-10 0-63 16,9 0-328-16,-13-21 305 15,-1 21 49-15,1 0 73 0,-3 0 91 16,-2-15 1-16,0 15 27 0,-4 0 12 0,0 0 59 16,0 0 23-16,0 0 37 0,0 0 29 15,0 0 216-15,0 0-77 0,0 0 84 16,0 0 5-16,0 27 12 0,0 7 214 16,0-11-235-16,0 7 54 0,22 7 44 15,-22 6 9-15,25 3-92 0,-5 54 13 16,-20-48-330-16,21-1-89 0,-10-3-92 15,4-4-118-15,-1 30-945 0,-2-49 51 16,0-6-497-16,-1-9 178 0,1-3 205 0</inkml:trace>
  <inkml:trace contextRef="#ctx0" brushRef="#br0" timeOffset="57780.3462">6021 4132 674 0,'0'0'56'0,"0"0"197"0,0 0-55 0,0 0-26 16,0 0 1-16,0 0-1 0,0-18 153 15,0 18-175-15,0 0 16 0,0-9 18 16,0 9 20-16,0 0 8 0,0 0 185 15,0 0-214-15,0 0 55 0,0 0 20 16,0 0 60-16,0 0-7 0,0 0 18 16,0 0-176-16,-17 0-35 0,17 15-25 15,-15-15 112-15,-4 26-51 0,9-13-41 16,-1 2-94-16,-1-3 1 0,-1 1-18 16,1-1-37-16,-10 15 39 0,11-13-1 15,0-3-6-15,5-2 10 0,2 3-10 16,4 7-21-16,0-9 12 0,22-4-30 0,-22 0-31 15,25-3-18-15,-25-1-31 0,47-2-128 16,-30 0 128-16,-1 0-25 0,6-22 3 16,0 22-54-16,16-24-171 15,-22 0 233-15,-2 24 40 0,-3-24 67 16,-4 14-11-16,-1 10 31 0,-1-27 46 0,-5 16-36 16,0 3-1-16,0-1 37 0,0 1-80 15,-25-3 44-15,5-16 3 0,20 15 19 16,-21 1 11-16,21 0 12 0,-20 2 33 0,-2-10 95 15,22 15-75-15,-16 4 2 16,1 0 19-16,5 0 20 0,-4 0-33 16,-4 0 14-16,6 0-102 0,0 23-5 15,-7-23 12-15,10 21 8 0,-18 6-29 16,18-14 7-16,-3 7-12 0,-3-3 42 0,7-1-34 16,5 2 13-16,-4 16 13 15,7-16-14-15,0-2-37 0,0-2 14 0,0 1-1 16,32 10 41-16,-5-16-49 0,-5-4 12 15,2-5-54-15,4 0 30 0,2 0-42 16,31-25-162-16,-32 25 40 0,6-29-40 0,-7 15-36 16,-4 0 9-16,-6 1 60 0,10-21 35 15,-19 18 139-15,0-1-2 0,-8-1 19 16,-1 1-14-16,0-20-6 0,-26 19 37 16,26 1 5-16,-31 1 25 0,10 4 84 15,2 1-16-15,-22-1 167 0,17 12-144 16,3 0 2-16,1 0-29 0,-2 0-28 15,1 19 48-15,-19 3 149 0,22-8-93 16,0-14-128-16,0 27-20 0,0-12-19 16,-18 13-22-16,23-12 24 0,3-1-31 15,4-2 18-15,3 3 17 0,3-2-8 16,21 17 7-16,-21-17-25 0,37-4 4 16,-15-1 8-16,6-2-19 0,23-1 11 15,-23-6-22-15,1 0-53 0,-2 0 18 0,-1 0-48 16,-2-21-28-16,17 3-194 15,-22 18 160-15,-2-26-23 0,-5 13 35 0,-2-2 13 16,1-18-111-16,-11 11 181 0,0 4 19 16,0-2 61-16,-25 2 60 0,25-6-78 15,-48-15-25-15,29 24 0 0,-6 7 65 16,6-4 34-16,1 4 25 0,-1 5 26 0,-16 3 164 16,17 0-134-1,2 24-6-15,8-24-30 16,-5 25-6-16,-7 9 26 0,11-18-79 0,2 3-12 0,-2 0 4 15,1-3-8-15,8 4-6 0,0 11 31 0,23-15-10 16,-23-1-10-16,23-5-26 0,-4 1 9 16,24 4-42-16,-23-12 7 15,3-2 9-15,-6 1 0 0,7-2-23 0,-1 0-58 16,19-34-143-16,-25 34 117 0,-1-20 52 16,-2 20-3-16,-5-30-70 0,0 15 8 15,2-10-93-15,-11 11 151 0,0-2 22 16,0-9 43-16,0 2-39 0,-26-10 25 15,7 17 4-15,19 0 13 0,-16 9 15 16,16 1 13-16,-25 6 24 0,-6 0 90 0,17 0-45 16,1 23 10-16,-2-23 2 0,0 23 23 15,-3-23-7-15,-1 38 86 0,5-24-134 16,3 1-20-16,-3-1-11 0,7 3 7 16,-1 12 11-16,8-14-35 0,0 3 10 15,0-3-26-15,0-1 13 0,29-3-69 16,5 8 45-16,-14-12 43 15,1 1 82-15,1-8-129 0,2 2-8 16,20-2-86-16,-25 0 65 0,-3 0-10 0,-2-22-17 16,-1 22-15-16,0-19 4 0,2-1-66 15,-12 8 78-15,1 1-17 0,-4-2 32 16,0 1-13-16,-19-14-12 0,19 11 14 16,-33 2 55-16,16-2-18 0,-3 0 17 0,-1 4 11 15,-23-2 29-15,24 8-24 16,1 5 35-16,2 0 2 0,-3 0-23 0,4 18 55 15,-12 5 48-15,17-23-82 0,2 29-10 16,-1-11 33-16,6 4 2 0,-3 15-30 16,7-19-30-16,0 2-79 0,0 0 70 15,23-5 4-15,-23-3-26 0,59 2-7 16,-36-8 12-16,-1-3 3 0,5-3-12 16,-2 0-17-16,22 0-143 0,-27-25 36 0,-6 25 4 15,26-45-254-15,-32 33 255 16,-4-2 23-16,-2 0-13 0,-2-15-81 15,0 9 105-15,-22-1 33 0,22 1 1 16,-30-3 13-16,13 4 23 0,-16-12 21 16,18 16 12-16,-1 7 9 0,4 4 24 15,0 4 22-15,0 0 26 0,-9 19 188 16,9-19-131-16,-1 28-4 0,2-12-4 16,1 1-22-16,0 0 23 0,-2 23 105 15,9-23-170-15,1-1-9 0,2 4-45 16,0-4 30-16,29 11 4 0,-29-15-22 15,31-2-26-15,-16 0 8 0,7-6-4 0,-1-4-21 16,22 0-5-16,-22 0-39 0,-2-19-34 16,-2 19-72-16,2-20-36 0,1-4-247 15,-14 24 232-15,-6-25-13 0,4 10 57 16,-4 1 18-16,0-3 9 0,-22-20 16 16,-5 19 79-16,27 1 45 0,-31 1-19 15,14 3 42-15,0 2 34 0,-14 5 153 16,15 6-37-16,0 0 19 0,0 20 35 15,3-20-27-15,-12 24 132 0,14 4-213 16,4-14 0-16,0 3-19 0,5 0-5 16,0-1-19-16,2 15 35 0,0-16-55 0,0 1-32 15,25-5 31-15,-25 0-39 16,18-3-18-16,-3 2 13 0,-2-8-60 0,-13 0-71 16,27 0-145-16,-27-2-172 0,30 0-644 15,-25 0 463-15,5-20-57 0,0 20 61 16,-4-15 64-16,-3 15 214 0</inkml:trace>
  <inkml:trace contextRef="#ctx0" brushRef="#br0" timeOffset="61207.789">6442 3503 990 0,'0'0'72'0,"-16"0"159"0,16 0-75 16,0 0-50-16,-12 0-7 0,12 0-28 15,-9 0 2-15,0 0 58 0,9 0-92 0,0 0-18 16,0 0 8-16,0 0 6 0,0 0 19 15,0 0-27-15,0 0 4 0,0 0 12 16,0 0 57-16,0 0 0 0,0 15 109 16,0-2-139-16,0-13 10 15,0 15 6-15,0-3 0 0,0-12 28 0,0 34 120 16,0-21-98-16,0 0-62 0,0 4-3 16,20 0-6-16,1 18 14 0,-8-18-52 15,2-1-16-15,2-1-8 0,0-1-14 16,2-1 5-16,13 2 8 0,-7-11 10 15,-7-4 2-15,1 0-9 0,-2 0-5 16,-1 0-6-16,17-22-21 0,-19-2-2 0,-7 10 5 16,1 0-28-16,0-4 33 15,-4-19 11-15,-4 18 18 0,0-5-25 0,0 1 16 16,-28 0-33-16,28-3-4 0,-55-23-36 16,33 28 57-16,1-1 6 0,-1 7 13 15,1 1-35-15,1 7 56 0,-14 7 139 16,20 0-85-16,-1 18-2 0,2-18-23 15,2 36-23-15,-4 10 13 0,13-21-36 16,0 0-12-16,2 3-49 0,0-2-133 16,0-1-200-16,26 21-1097 0,4-29 700 15,-30-4 192-15</inkml:trace>
  <inkml:trace contextRef="#ctx0" brushRef="#br0" timeOffset="61648.0212">6897 3691 658 0,'0'0'134'0,"0"0"27"0,0 0 89 16,0 0-9-16,0 0 1 0,0 0-38 15,0 0 100-15,0 19-157 0,0-19 16 16,0 23-6-16,0-23-14 0,0 26-35 16,0 3-23-16,0-12-79 0,-14-2-28 15,14-1-134-15,0-2-110 0,-18 10-933 16,18-15 601-16,0-2 113 0</inkml:trace>
  <inkml:trace contextRef="#ctx0" brushRef="#br0" timeOffset="62731.6703">7004 3292 727 0,'0'0'207'0,"0"0"72"0,0 0-20 16,0 0-3-16,0 0 87 0,0 0-217 15,0 0-9-15,0 0-9 0,0 0-22 16,0 0 129-16,0 0-111 0,0 0 61 0,0 0-34 16,0 0-6-16,0 0-11 0,0 0 95 15,0 0-92-15,0 0 43 0,0 0-42 16,0 0 59-16,0 0 19 0,0 0 156 16,0 0-216-16,0 0-31 0,0 22-32 15,0-22-10-15,0 24-28 0,0 4-22 16,22-14-4-16,-22 2 11 0,19-4-20 15,-3-1 4-15,14 0-7 0,-17 4 18 16,6-15-36-16,-4 6-50 0,3-6-56 16,18 0-303-16,-19-26 160 0,0 26-15 15,-1-25 5-15,-6 25 53 0,-1-31 49 16,5 1-11-16,-12 15 145 0,-2 0-1 16,0-3 18-16,0-3 9 0,0 2-10 15,-21-13 27-15,21 18-16 0,0 1 38 0,-15 4 32 16,15 3 29-16,0-3 116 15,-11 7-107-15,11 2-13 0,0 0 3 0,0 0-2 16,0 0-18-16,0 0 8 0,0 0-66 16,0 0 45-16,0 0 36 15,0 19 213-15,17-19-257 0,-17 0 50 16,14 24 137-16,3 1-112 0,-17-8-21 16,15 3 51-16,-5 1-61 0,-1 6 27 15,9 34 18-15,-7-25-54 0,-2 0 16 0,0 0-18 16,1-3 20-16,3 30 168 15,-10-37-72-15,1 1-98 0,-2-5-40 16,-2-1-23-16,0-6-61 0,0 20 40 0,-21-22-6 16,21 0-38-16,-20-1-93 0,20-1-108 15,-45 7-601-15,32-13 150 0,-3-2-245 16,1 2-161-16,5-4 92 0,-4-1 300 16</inkml:trace>
  <inkml:trace contextRef="#ctx0" brushRef="#br0" timeOffset="71696.9607">9391 7343 1464 0,'0'0'-12'0,"0"-21"53"0,0 21 33 16,0-19 26-16,0 19-14 0,0 0 26 15,0-12 89-15,0 12-73 0,0 0-12 16,0 0 16-16,0-20 21 0,0 20 33 16,0 0 296-16,17 0-185 0,-17 0-16 15,0 0 3-15,0 0-2 0,0 0-52 16,0 0 90-16,0 0-228 0,-23 0-37 16,23 0-6-16,0 0-20 0,0 0-33 15,0 0 9-15,0 0 5 0,0 0 42 0,-23 0-33 16,23 15 28-16,-20 2-31 15,20-17-25-15,-16 21-23 0,16-9 6 0,-12-3 22 16,3 20-3-16,9-18-6 16,0 2 13-16,-9-3-14 0,9 2 13 15,0 0-2-15,22 8-51 0,-22-12-13 0,28-3-58 16,-7-2-50-16,-2-1-99 0,30-2-375 16,-30 0 347-16,4-21 65 0,-2 21 63 15,25-36-84-15,-36 36 241 16,-10-19 16-16,8 19 25 0,-8-20 69 15,0 3-26-15,0 8 9 0,0-3 7 16,-29 3 23-16,5-11 137 0,24 12-110 16,-30 1 17-16,15 2 32 0,-3 1-70 15,2 3-28-15,-15 1-76 0,8 0 20 0,7 0-3 16,0 0-8-16,2 18 10 0,-6-2 12 16,12-16-16-16,-1 17-13 0,7-17-5 15,-3 21-7-15,3-9-9 0,-3 13 4 16,5-13 6-16,0 2 5 0,0-3-26 15,0 0 26-15,22-1 11 0,0 7 40 16,-22-9-57-16,20-4-37 0,-20 0-6 16,24 0-75-16,6-4-227 0,-16 0 88 15,-1 0 0-15,4-21 18 0,-4 21 13 16,1 0 67-16,5-28-112 0,-9 6 192 16,-2 10 19-16,-4 0 43 0,1-2 26 15,0-18 65-15,-2 20 4 0,-3 1 21 0,0 0 26 16,-21 3 17-16,21 2 24 0,-28-4 174 15,28 10-152-15,-27 0 0 0,27 0 1 16,-27 0 13-16,-1 0 87 0,-2 20-81 16,7-8-55-1,13 5-63-15,2-17-59 0,3 18-11 0,0-9 7 16,4 2-54-16,-1 11-20 0,2-12 50 16,0 1-1-16,0 1-17 0,23 0 72 0,-23-4-65 15,47 4-10-15,-27-8-48 0,1-2-37 16,1-2-47-1,0 0-40-15,17-18-295 0,-19 18 261 0,-4-24 14 0,-1 24 72 16,-4-25 34-16,-1 11 43 0,-3-15 14 16,-7 14 46-16,0 1 10 15,0 1 12-15,0 0 3 0,-19 0 29 0,-6-11 90 16,25 12-29-16,-22 2-8 0,22 3 5 16,-24-1 9-16,0 1 55 0,10 7-91 15,5 0-6-15,-6 0-7 0,0 0 51 16,3 17-35-16,-15 7 131 0,12-24-178 15,5 30-7-15,-1-11-42 0,8-2 30 16,-2 0-6-16,2 15-14 0,3-17 10 0,0-1 4 16,21 0-1-16,-21-6-11 0,26 6-22 15,6-10 78-15,-14-1-73 0,3-3-25 16,0 0-40-16,1 0-104 0,19-18-247 16,-21 0 191-16,-4 18 14 0,-1-23 70 15,-3 10 47-15,5-15 26 0,-12 15 98 16,-3-1-25-16,-2 0 22 0,0 0 15 0,0-1-17 15,0-11 95-15,-27 15-50 0,27 1 57 16,-22 3 21-16,22 1 11 16,-26 1 73-16,-3 5 78 15,15 0-174-15,-4 0-28 16,2 0 21-16,0 22 8 0,-14-5 53 0,19-17-102 0,-3 21-36 0,-10 13 54 16,19-19-85-1,5-1-32-15,0 0 32 0,23 16 15 0,-23-19-15 16,28 7-20-16,-11-6 0 15,1-3-35-15,3-4-48 0,22 0-265 0,-21-5 97 16,-2 0-43-16,2 0 8 0,-5-30 16 16,0 30 43-16,4-44-1 0,-11 26 174 15,-5-2 28-15,-2 2 18 0,-3 2-24 16,0-26 20-16,0 21-8 0,-27-1 41 0,27 2 13 16,-22 7 16-16,22 1 80 0,-21-8 63 15,-2 19-69-15,11 1-9 0,0 0 49 16,0 19-5-16,-10 0 15 0,6-19-152 15,8 28-9-15,1-14-8 0,6-14-85 16,1 25-116-16,0-4-746 0,0-12 255 16,27-9 13-16,-27 7 159 0</inkml:trace>
  <inkml:trace contextRef="#ctx0" brushRef="#br0" timeOffset="73310.685">9430 6581 1783 0,'0'0'39'0,"0"0"47"15,0 0 240-15,0 0-93 0,0 11 45 16,0-11 32-16,0 0 58 16,0 10-29-16,19-2 292 0,-19 0-394 0,28-2-61 15,-11-2-44-15,1 4-23 0,21 16 109 16,-24-14-167-16,5 4-13 0,0-3 8 16,-1 2-86-16,0 2 41 0,15 12-1 15,-17-15-3-15,3 0 8 0,-4-1-10 16,-3 0-29-16,7 8-205 0,-10-14-43 15,-1-1-194-15,-3 0-157 16,0-1-151-16,-2-2-139 0,7-1-512 0,-9 0 1021 16</inkml:trace>
  <inkml:trace contextRef="#ctx0" brushRef="#br0" timeOffset="73841.0421">9691 6478 1524 0,'0'0'101'0,"0"0"64"16,0 0 64-16,0 0-5 15,0 0 10-15,0 0 177 0,0 0-219 0,0 0-24 16,0 0 37-16,0 0 12 0,0 0 304 16,0 0-224-16,0 24 6 0,0-24 39 15,-18 27-22-15,18-7 54 0,-16 35 431 16,16-19-415-16,-22 3-81 0,10 3-72 15,-2 3-46-15,-16 41 14 0,14-48-188 16,2-1-14-16,0-5-67 0,5-5-76 16,2-3-107-16,-3 1-882 0,8-17 182 0,2-8-378 15,0 0-172-15,0 0 186 0</inkml:trace>
  <inkml:trace contextRef="#ctx0" brushRef="#br0" timeOffset="74275.9237">9974 6713 2329 0,'0'0'66'0,"0"0"261"0,0 0-64 0,0 0 8 16,0 0 14-16,0 0 53 0,0 0-9 16,0 21 238-16,0-21-395 0,0 23-47 15,0-9-52-15,0 1-45 0,-22 16-9 16,22-16-10-16,0 2-13 16,0-5-19-16,-18 2-86 0,18 1-181 0,-12 5-844 15,-5-10 287-15,8-3-69 0,2-4 115 16,0 0 169-16</inkml:trace>
  <inkml:trace contextRef="#ctx0" brushRef="#br0" timeOffset="74727.0989">10216 6507 1948 0,'0'0'89'0,"0"0"64"0,0 0 68 16,0 0 382-16,-20 0-267 0,20 0 45 15,0 0 43-15,-15 0-49 0,6 35 319 16,9-35-582-16,0 24-46 15,-13-12-24-15,13 12 1 0,-3-6-21 16,0 3-5-16,2 1-23 0,0 24-9 16,1-25-10-16,0 3-15 0,0-4-27 15,23-8 1-15,-23-2-21 0,45 1-96 16,-27-11 78-16,4 0-53 0,1 0-24 0,-3 0-56 16,18-29-268-16,-22 4 283 15,23-29-219-15,-30 34 348 0,-4-1 32 16,-2 1 18-16,-2 0 25 0,-1-3 43 15,-21-21-24-15,21 25 7 0,-23 2 25 16,3 5 83-16,-2 2 62 0,-31 3 257 16,31 7-260-16,-4 21-50 15,-45 28-34-15,54-27-337 0,8 2-298 16,3-2-412-16,6-3-50 0</inkml:trace>
  <inkml:trace contextRef="#ctx0" brushRef="#br0" timeOffset="82406.8713">10899 740 1753 0,'0'0'213'0,"0"0"158"0,0 0-204 15,0 0 303-15,0 0 128 16,0 0-305-16,0 20 215 16,0-20-197-16,0 16-176 0,23-16-32 15,-23 22-24-15,22 11 85 0,-22-11-145 16,20-5 40-16,-20-2-52 0,16 5 3 15,-2 22 15-15,-5-42-8 0,4 0-13 16,-2 0-104-16,5 26 165 0,-4-26-112 16,24 0-151-16,-17 0-14 0,2 0-103 15,-1 0 15-15,0 0-19 0,20-30-58 0,-26 1 247 16,-2 29 39-16,-3-27 28 16,-1 14-4-16,-2-2 42 0,5-13-12 0,-11 18 71 15,3 2 47-15,-3 0 39 0,0-1 250 16,0 9-232-16,0 0-22 15,0 0-90-15,0 0 222 0,0 0-110 0,0 0 64 16,0 0-92-16,0 0 11 0,0 0-95 16,0 0-20-16,0 0 16 0,0 0-40 15,0 0-5-15,0 0 9 0,0 0 33 16,0 0 6-16,0 0 18 0,0 0-16 16,0 0-154-16,0 0 122 0,0 0 37 0,0 0 81 15,0 0-118-15,0 0 21 0,0 0 7 16,0 0-46-16,0 0 44 0,0 0 4 15,0 0 55-15,0 0-7 0,0 0-29 16,0 0-70-16,0 0-4 0,0 0 45 16,0 0 79-16,0 0-8 15,0 0-116-15,0 0 19 0,0 0-7 16,0 0-11 0,0 0 30-16,0 0 27 0,0 0-61 0,0 0 170 15,0 0-22-15,0 0-161 16,0 0 128-16,0 0-17 0,0 0-2 15,0 0-40-15,0 0 76 0,0-16-46 0,0 16-28 16,0 0-15-16,0 0 27 16,0 0-143-16,0 0 110 0,0 0-30 0,0 0 178 15,0 0-172-15,0 0-98 16,0 0 122-16,0 0-11 0,0 0 113 16,0 0-162-16,0 0-57 0,0 0-98 15,0 0-469-15,0 0 95 0,0 0-120 16,0 0-233-16,17 0-778 0,-17 0 1163 15</inkml:trace>
  <inkml:trace contextRef="#ctx0" brushRef="#br0" timeOffset="82975.6015">11373 805 387 0,'0'0'-18'0,"-2"-20"32"0,-2 20 8 16,3 0-51-16,-4 0 78 0,3 0-54 16,1 0 49-16,-4 0-61 0,2 0 24 15,-2 0-29-15,4 0-88 0,-3 0-9 16</inkml:trace>
  <inkml:trace contextRef="#ctx0" brushRef="#br0" timeOffset="83369.0964">11326 785 462 0,'-9'0'43'0,"9"0"-42"15,-5 0-4-15,-6 0 38 16,2 0 66-16,2 0 26 0,-8 0 166 15,11 0 122-15,2 0-262 16,-1 0 376-16,3 0-383 16,0 0 103-16,0 0 1 15,0 0-148-15,0 0-23 0,0 0 30 16,0 0-6-16,0 0-54 0,0 0 22 0,0 0 167 16,0 0 300-16,0 0-268 15,0 0-22-15,18 17 133 0,-18-17-212 16,0 0-116-16,0 0 96 0,0 0 44 15,0 0 426-15,0 0-375 0,0 0 0 16,18 0-15-16,-18 0-46 0,0 26 184 16,20-2-251-16,-20-4-31 0,17 0-4 15,-17 1-20-15,19 1-7 0,-1 30 7 16,-11-23-36-16,-7 5-43 0,8-3-9 16,-8 0 71-16,0 34 55 0,0-32-64 15,-23-3-13-15,23 1-10 0,-21-6 23 0,3-5 24 16,-15 27-58-16,16-25 6 0,-7-2-7 15,-3-4 0-15,0 1 0 0,-5-4 0 16,-31 14-7-16,34-21-30 16,0-3-42-16,2-1-65 0,8-2-56 0,0 0-380 15,17 0 51-15,1-19-21 0,1 19-108 16,0-15-215-16,34 15 38 0,19-13-1332 16,-21 13 1382-16,5-20 245 0</inkml:trace>
  <inkml:trace contextRef="#ctx0" brushRef="#br0" timeOffset="83806.387">11726 1141 2328 0,'0'0'252'0,"0"0"-45"16,-22 0 111-16,22 0 66 0,0 0 71 15,-16 0-94-15,16 0 213 0,-14 0-481 0,14 0 113 16,0 0-132-16,0 0-22 0,0 0 4 16,23 0-67-16,-23 0 15 0,25 0 1 15,-10 0-28-15,1 0 40 0,25 0 17 16,-26 0 11-16,2 0 16 0,-6 0-13 15,-1 14 25-15,-1-14-11 0,-3 12 41 16,-6-12-8-16,0 16 29 0,0-3 97 16,-25-3-95-16,-9 23 48 0,15-24-92 15,-7 10-11-15,3-1 31 0,-4 6-46 16,-14 15 23-16,28-21-42 0,2-4 2 16,11 14-32-16,0-10-3 0,0-1-17 0,55 0-142 15,-25-10-43-15,9-2-171 16,-4 3-45-16,5-8-114 0,46 0-868 0,-50-18 620 15,-4 18-123-15,4-21 118 16,-5 21 99-16,0-20 176 0</inkml:trace>
  <inkml:trace contextRef="#ctx0" brushRef="#br0" timeOffset="84026.2631">12211 1206 2329 0,'0'0'81'16,"17"0"92"-16,-17 0 139 0,15 0 670 15,-15 0-469-15,18 0-85 16,-10 0-126-16,4 0-94 0,13 17-39 0,-7-17-117 16,0 0-76-16,-5 0-36 0,5 0-116 15,0 0-271-15,14 0-1119 16,-12 0 451-16,-3 0 153 0,2 0 309 0</inkml:trace>
  <inkml:trace contextRef="#ctx0" brushRef="#br0" timeOffset="84568.9547">12798 948 2465 0,'0'-19'55'15,"0"19"66"-15,0 0 123 0,0-23 174 0,0 23 75 16,0-12 448-16,0 12-641 16,18 0-137-16,-18 0-3 0,0 0 53 15,16 0 325-15,-16 0-299 0,0 0-35 0,13 20 18 16,-13-20-13-16,12 26-39 16,-1 10 117-16,-9-22-236 0,2-3-12 15,1 3-51-15,4-2 11 0,11 8 0 0,-6-20-42 16,-1 6-46-16,5-6-59 0,-2 10-66 15,6-10-71-15,18 0-438 0,-19-19 360 16,2 19 73-16,-4-22 55 0,0 7 60 16,19-16-179-16,-24 11 284 0,-1 1-9 15,1-2 62-15,-8 8 96 0,1-6-80 16,-1-14-20-16,-6 10 108 0,0 15 25 16,0 1 17-16,0 3 15 0,0-7-93 0,0 11-10 15,0 0 18-15,0 21 90 0,0-21-80 16,0 19 61-16,0 12-99 0,0-13 52 15,0 5 37-15,21 0 54 0,-10 28 235 16,-11-22-182-16,22 2-97 0,-11 1 24 16,3 1-27-16,-3 4-75 0,5 35 230 15,-9-37-194-15,-3-2 11 0,-2-7-82 16,-2 4 70 0,0-1-13-16,0 13 140 0,-22-21-168 0,22-4-12 0,-18-1-91 15,18 4 72-15,-43-6-58 0,28-9-39 16,-3-2-58-16,2-3-51 0,0 0-69 15,-9 0-621-15,14-20 397 0,2 20-122 16,7-22-174-16,2 22 6 0,0-24-350 16,20-6-614-16,-20 16 1199 0</inkml:trace>
  <inkml:trace contextRef="#ctx0" brushRef="#br0" timeOffset="84770.8979">13621 1123 3146 0,'0'0'137'0,"0"0"159"0,0 0 124 16,0 0 531-16,0 0-557 0,-21 0 0 15,21 17-8-15,0-17-5 0,21 22 10 16,-21 5-325-16,0-7-59 0,22-1-38 16,-22 1-204-16,0 1-251 0,0 23-1214 15,0-27 482-15,0-1-34 0,0-6 243 16,-20-2 296-16</inkml:trace>
  <inkml:trace contextRef="#ctx0" brushRef="#br0" timeOffset="85255.7793">10934 1664 1258 0,'-8'0'143'16,"1"0"68"-16,2 0 83 0,5 0 312 16,0 17-377-16,0-17 40 0,22 0 30 15,-22 0 72-15,34 15 61 0,25-1 264 16,-16-14-415-16,12 21-54 0,7-12 82 16,17 0 38-16,19 1-4 0,150 8 311 15,-102-12-438-15,20 3-37 0,17-7-30 16,15 6-19-16,205 11 18 0,-207-14-142 0,6-1-9 15,-13 0 51-15,-14-4-79 0,110 0-93 16,-172 0-36-16,-16 0 8 0,-21 0 3 16,-20-18-8-16,-15 18 10 0,-4 0-61 15,-32 0 152-15,-5 0 0 0,0 0-127 16,-40 0-80-16,-14 0-475 0,25 0 308 16,-5 0-292-16,0 0-206 0,-1 0-246 15,1 0 124-15</inkml:trace>
  <inkml:trace contextRef="#ctx0" brushRef="#br0" timeOffset="85724.0841">11453 2223 2275 0,'0'0'126'0,"-7"0"462"16,7 0-73-16,0 0-16 0,28 0-17 16,-28 0 29-16,30 0 16 0,21 24 525 15,-24-8-568-15,5-16-102 0,-1 20-81 0,1-3-49 16,36 23-55-16,-39-20-197 15,47 49 0-15,-52-34 0 0,-3-17 0 16,-2 1-82-16,-4-3-106 0,13 9-516 16,-19-18 147-16,1 0-59 0,-2-7-189 15,-5 0-182-15,-3 0-44 0,0 0-1052 16,0 0 1425-16</inkml:trace>
  <inkml:trace contextRef="#ctx0" brushRef="#br0" timeOffset="85924.9699">11892 2049 3661 0,'0'19'438'0,"0"14"-69"0,-20-13 147 0,20 5 22 16,-16 7 93-16,16-1 3 0,-13 45 386 16,-2-36-766-16,15 2-125 0,-19 5-128 15,10 1-1-15,-3-9 0 0,2 47-219 16,5-46-68-16,3-7-230 0,2-6-167 15,0-5-333-15,0 7-1672 0,25-24 1401 0,-25-5 400 16</inkml:trace>
  <inkml:trace contextRef="#ctx0" brushRef="#br0" timeOffset="86276.7686">12192 2391 4532 0,'0'0'103'0,"-16"0"42"0,2 20 267 16,14-20-252-16,0 0-42 0,-13 0 10 15,13 0-1-15,0 0 119 16,0 19-188-16,22-19-33 0,-22 0-25 0,25 0-18 16,-8 18 33-16,29-18-22 0,-27 0 2 0,2 0 7 15,0 0-14-15,-2 0 74 0,6 0-73 16,-13 0-40-16,-12 0 6 0,6 0 47 15,-6 19 23-15,0-19 107 0,0 20-32 16,0-20-26-16,-23 22-2 0,23-10 9 16,-22 0-10-16,-2 14 14 0,24-14-31 15,-18 2 0-15,18 1-15 0,-9-1-11 16,9 11-15-16,0-12-14 16,18-2-18-16,-18 3-62 0,35-5-109 0,-12-3-153 15,36 8-560-15,-26-11 215 0,3-3-99 16,1 0-254-16,-4 0-105 0,0 0 325 15</inkml:trace>
  <inkml:trace contextRef="#ctx0" brushRef="#br0" timeOffset="86497.6421">12926 2452 2783 0,'0'0'108'15,"0"0"726"-15,0 0 647 16,0 15-830-16,18-15-349 0,-18 10-79 16,20-10-100-16,-4 0-85 0,16 10-38 15,-11-10-22-15,7 0-107 0,-1 0-14 16,4 0-225-16,28 0-858 16,-32 0 277-16,0 0-228 0,-4 0 89 15,-6 0 249-15</inkml:trace>
  <inkml:trace contextRef="#ctx0" brushRef="#br0" timeOffset="86770.1554">13470 2348 2817 0,'-25'0'134'0,"25"0"315"0,0 0 79 16,0 0 37-16,0 0 251 0,0 0-399 15,0 21 37-15,21-21 153 0,-21 20-218 16,35-7-5-16,-1 14 104 0,-17-10-370 16,4 1-93-16,0 2-25 15,1-2 0-15,27 24 0 0,-26-22 0 0,0 1 0 16,0-3 0-16,-2-2-28 0,0-1-162 16,12 9-741-16,-22-19 164 0,3 1-174 15,4-2-182-15,-5-4-167 0,7 0-848 16,-10 0 1587-16</inkml:trace>
  <inkml:trace contextRef="#ctx0" brushRef="#br0" timeOffset="86976.9119">13874 2222 3577 0,'-20'0'135'15,"20"0"156"-15,-18 0 78 0,18 0 105 16,-20 26 485-16,-9 4-442 0,18-10 13 0,-5 3-52 15,0 4-75-15,-19 34 14 0,16-31-376 16,-1 6-41-16,-2-3 0 0,-1 3 0 16,5-4 0-16,-11 18-311 15,22-33-62-15,3-2-323 0,4-5-138 0,0-1-382 16,22-9-1686-16,14 0 1810 0</inkml:trace>
  <inkml:trace contextRef="#ctx0" brushRef="#br0" timeOffset="87186.0377">14119 2442 5804 0,'0'0'140'0,"0"18"111"16,0-18 109-16,0 0 162 0,0 17 280 0,0-8-565 15,0 6-162-15,0-3-75 16,0 34 0-16,0-29 0 0,16 5-116 15,-16 9-695-15,18-16 16 0,-18-1-352 16,16-1-262-16,-16 0-135 0,11-8 291 16</inkml:trace>
  <inkml:trace contextRef="#ctx0" brushRef="#br0" timeOffset="87857.7153">10370 1512 2276 0,'0'23'105'0,"0"-23"130"0,0 0 153 16,0 0 160-16,0 0 20 15,0 0 312-15,20 17-603 0,-20-17-47 0,17 0-6 16,-17 17-27-16,37-17 14 0,-22 11-210 16,-1-11-69-16,3 0-149 0,-3 0-46 15,-4 5-175-15,13-5-926 0,-18 0 479 16,-3 4-89-16,0-4 183 0,-2 12 156 16</inkml:trace>
  <inkml:trace contextRef="#ctx0" brushRef="#br0" timeOffset="88013.6263">10300 1746 3064 0,'0'0'148'0,"19"0"145"16,-19 0 146-16,47 0 377 0,-26 0-627 16,1 0-236-16,-3 0-216 0,-1 0-279 15,-1 0-284-15,2-17-1233 0,-19 17 1347 16</inkml:trace>
  <inkml:trace contextRef="#ctx0" brushRef="#br0" timeOffset="88725.7084">8959 1476 992 0,'0'0'160'15,"0"0"77"-15,0-20 89 0,0 20 373 16,0 0-353-16,0 0 99 0,0 0 81 16,0 0 61-16,22 24 520 0,-4-24-626 15,-18 21-4-15,23-21-55 0,-11 25 1 16,-2-9-65-16,10 26 114 0,-11-24-371 0,-2 2-69 16,3-3-32-16,-10 3 0 0,6 14 0 15,-4-21 0-15,-1 1 0 0,-1-5 0 16,0-2 0-16,0 1 0 0,0-1 0 15,0-7 0-15,0 0 0 0,0 0 0 16,0 0-1-16,19-45-105 0,-19 15-33 16,19 9-48-16,-6-4-39 0,2-4 88 15,4 0 15-15,20-15 12 0,-20 27 114 16,-3 17-6-16,5-19 2 0,-1 11 1 16,11 8-18-16,-17-4 31 0,0 4 17 15,-4 0 12-15,8 19 31 0,-6-19-26 16,8 24 48-16,-8 3-68 0,-3-27-4 15,-2 25-12-15,4-12-4 0,1 11-11 16,-6-14-13-16,-1-2-23 0,-2 4 37 0,1-5-1 16,0-7 20-16,0 13 20 0,-4-13-39 15,0 0-15-15,0-23-31 0,23 23-14 16,-6-22-109-16,-17-16 109 0,30 19 12 16,-15 2 25-16,-2 2 7 0,0-2 5 15,22-13 4-15,-15 21 7 0,1 0-50 16,-5 9 76-16,1-5 22 0,18 5 154 0,-23 19-91 15,-2-19-37-15,-3 32 13 0,-1-3 35 16,-2-4-67-16,-1 29-33 0,-3-29-114 16,0 4-130-16,0-4-266 0,0 6-157 15,0 5-1825-15,-18-17 1033 0,18 0 215 16</inkml:trace>
  <inkml:trace contextRef="#ctx0" brushRef="#br0" timeOffset="102543.0391">6257 2498 1878 0,'0'0'93'0,"0"0"94"16,0 0 20-16,0 0 32 0,0 0 21 0,0 0 419 16,18 19 428-1,0 0-678-15,-18 1-180 0,19-20-83 16,-7 29 10-16,11 10 136 0,-11-19-209 16,-1 4-46-16,-1 2-32 0,-3 3-18 15,-2 0-18-15,6 14-205 0,-6-24-5 16,3-3-88-16,-5-4-206 0,2-4-214 15,9 1-1239-15,-11-9 1019 0,0 0 266 16</inkml:trace>
  <inkml:trace contextRef="#ctx0" brushRef="#br0" timeOffset="102934.0737">6303 2433 2119 0,'-5'0'57'0,"2"0"192"16,1 0-22-16,1 0 11 0,1 0 2 16,0 0-8-16,0 0-49 15,0-14 105-15,0 14-242 0,0 0-48 0,0-16-3 16,0 16-36-16,0-11 29 0,23-1-31 15,1-5 37 1,-7 9 12-16,5 5 27 0,-1-1 55 16,24-2-87-16,-24 2-14 0,0 4 29 0,-6 0-6 0,0 26 14 15,-5-26 45-15,-3 30 38 0,-7-15-14 16,0 4-40-16,0-19-12 0,0 32-20 16,-27-10-10-16,-3 26 7 0,30-28-1 15,-33 1-20-15,14-2 6 0,-4 5-1 16,-14 6-92-16,23-19-93 0,1-1-139 15,0-2-68-15,4-1-91 0,3-3-44 0,6 1-640 16,0-5 612-16,0 0 164 0</inkml:trace>
  <inkml:trace contextRef="#ctx0" brushRef="#br0" timeOffset="103164.1797">6728 2491 2710 0,'0'0'29'0,"0"0"284"16,0 19-23-16,0-19 121 16,21 20-41-16,-21-20-31 0,0 33-95 0,0 5-74 15,29-18-169-15,-29 3-2 0,21-4-118 16,-21 3-216-16,23-4-258 0,4 14-1419 15,-15-22 1111-15,-3-2 286 0</inkml:trace>
  <inkml:trace contextRef="#ctx0" brushRef="#br0" timeOffset="103921.9894">9428 5535 1333 0,'0'-6'95'0,"0"-3"125"15,0 5 92-15,0-6 82 0,0 5 11 16,18 0 410-16,-18 2-400 0,0 0-7 16,15 3-106-16,-15 0-16 0,15 0-40 15,-2 19 261-15,5 2 98 16,3 18-63-16,-15-20-329 0,1 8-14 16,3 2-41-16,-5-1-45 0,1 36-12 15,-3-35-105-15,-3-3-42 0,5 3-74 16,-4-12-99-16,3 3-781 0,3-13 377 0,-5-5-297 15,1-1-52-15,2-1-268 0,-2 0 64 16</inkml:trace>
  <inkml:trace contextRef="#ctx0" brushRef="#br0" timeOffset="104278.8048">9407 5446 2559 0,'-8'0'158'16,"-1"0"69"-16,3 0 90 0,3 0-2 16,-2-18 170-16,5 18-260 15,0-19-178-15,28 9-38 0,-28-2-23 16,28 0 22-16,-12-2-34 0,7-1 19 16,28-15-34-16,-22 13 17 0,0-6 32 15,1 7 1-15,-4 4 23 0,0 0 17 16,15-4-58-16,-26 12 36 0,-5 1 0 0,0 3 41 15,-6 0 34-15,1 0 171 0,-5 30-169 16,0-14-10-16,0 2-60 0,0 4 23 16,0-1-9-16,-26 30-3 0,5-22-18 15,21-4-13-15,-25 3-4 0,11-4 12 16,-11 19-3-16,14-25-21 0,1 1-9 16,-1-5-7-16,-12 15-264 15,20-22-26-15,-2-2-144 0,2-2-224 16,-2-3-1087-16,5 0 977 0,0 0 199 15</inkml:trace>
  <inkml:trace contextRef="#ctx0" brushRef="#br0" timeOffset="104813.0076">9946 5566 2190 0,'0'0'98'0,"0"15"39"0,0-15 146 16,0 0 21-16,0 13 314 0,-19-13-383 16,19 0 6-16,0 0-54 0,0 0 103 15,0 0-146-15,0 0 72 0,0 0-207 16,0 0 29-16,0 0-49 15,0 0-1-15,0-19-46 0,0 19-1 0,0 0 44 16,0-26 15-16,18 26-37 16,-18 0 43-16,18-14 10 0,-18 14 59 15,17-11-71-15,-17 11-14 0,0 0 0 16,10 0-11-16,-1 0-43 0,0 0 72 0,-5 0-4 16,0 18 112-16,-1-18-94 0,2 15 64 15,-4 4-106-15,-1-19 26 0,0 21-39 16,0-9 49-16,0 4-10 0,-18 17-35 15,18-21 19-15,-24 0 25 0,24 1 104 0,-17-4-138 16,0 9 24-16,17-16-60 0,-13 0 39 16,6 0 1-16,7-1-54 0,0-1 9 15,-4 0-127-15,4 0 79 0,0 0-12 16,0-15 37-16,0 15 27 0,0-13 18 16,18 13 17-16,5-11 66 15,-23 11-40-15,24-8 48 0,-9 8-2 0,4 0 12 16,3 0 15-16,21 0-13 15,-19 0-63-15,0 0-39 0,-1 0-147 0,0 18-207 16,-1-18-241-16,20 0-1311 16,-25 0 1177-16</inkml:trace>
  <inkml:trace contextRef="#ctx0" brushRef="#br0" timeOffset="106899.0233">12133 4301 2749 0,'0'0'197'0,"0"0"151"0,0 8 129 16,0-8 723-16,0 0-950 15,0 0-16-15,0 0 33 0,0 0 250 16,15 0-295-16,-15 0-12 0,0 21 36 16,0-21-32-16,0 35 249 0,14-22-236 15,-14 5-40-15,0 3-73 0,0-2-45 16,0 12-69-16,0-5 0 15,0-14 0-15,0 0 0 0,0-9 0 0,0-2 0 16,0 3 0 0,0-4 0-16,0 0 0 0,24-20-17 15,-5-2-161-15,-7 22 21 0,-12-29-3 16,21 12 17-16,-6 2 26 0,10-10-3 16,-13 16 98-16,1-1 4 0,-1 10 9 0,-3-15 11 15,0 15 3-15,11-4 44 0,-13-1-49 16,1 5 19-16,2 0 9 0,-4 0-18 15,13 0 81-15,-14 20-59 0,1-20-8 16,-2 0-6-16,-1 18-7 0,3-18-5 16,-1 13 14-16,-3 0-19 0,0-13 2 15,0 11-2-15,1-11-9 0,-1 6 9 0,0-6-7 16,-2 0-25-16,3 0-7 0,1 0-35 16,4 0 20-16,6-17-202 0,-3-4 138 15,1 8-41-15,1-1 79 0,3 1 27 16,9-19 32-16,-7 20 21 15,-2 4 6-15,-3-1-18 0,3 9 37 0,-5-4 36 16,14 4 168-16,-19 0-63 0,3 26 33 16,-2-26 33-16,2 28 10 0,5 31 109 15,-12-38-352-15,11 22 0 16,-10-23 0-16,1 0 0 0,0-2 0 16,1 0 0-16,7 10-329 0,-8-14-37 0,2-8-331 15,-1 0-194-15,1-5-321 16,2-1-353-16,16-22-841 0</inkml:trace>
  <inkml:trace contextRef="#ctx0" brushRef="#br0" timeOffset="107366.2346">13090 4267 2208 0,'0'0'474'15,"0"17"463"-15,-15-17 22 16,15 0-319-16,0 9-399 0,0-9-14 15,22 0 35-15,-22 0-122 0,58 0 31 16,-35 0-157-16,4 0-18 0,-2 0-10 16,0 0-66-16,-8 0-101 0,16 0-410 15,-1 0-791 1,-22 0-56-16,-6 0 595 0,-2 0 116 0,-2 0 188 16</inkml:trace>
  <inkml:trace contextRef="#ctx0" brushRef="#br0" timeOffset="107526.0898">13054 4410 3325 0,'0'0'212'0,"29"0"162"0,-6 0 121 16,-1 0 128-16,10 0-145 0,31 21 30 0,-34-21-548 15,1 0-201-15,-6 15-307 16,-2-15-384-16,-8 0-390 0,-3 12-933 0</inkml:trace>
  <inkml:trace contextRef="#ctx0" brushRef="#br0" timeOffset="109693.8532">13937 4134 1689 0,'4'-17'165'0,"1"17"115"0,-3 0 122 16,4-14 108-16,-2 14 38 0,-2 0 493 16,-2 0-638-16,0-10-10 0,0 10-46 0,0 0 37 15,0-6 250-15,0 6-388 0,0 0-53 16,0 0-32-16,0 0-2 0,0 0-21 16,-21 18 95-16,21-18-125 0,-22 24-30 15,22-7-37-15,-16 9-3 0,16 25-38 16,0-24 0-16,0 2 0 0,0 0 0 15,0-1 0-15,0-3 0 0,50 11 0 16,-32-21 0-16,2-5 0 0,3-3-40 16,3-7-52-16,26 0-250 0,-25-22 135 15,-2 22 5-15,0-37 27 0,-5 15 3 16,0-4 36-16,3-26-112 0,-19 20 146 16,-4 3-8-16,0-2 21 0,-25-4-33 15,-15-20-103-15,13 32 175 0,0 3 48 0,-2 9 54 16,0 2-38-16,1 9-8 0,-19 27 72 15,20-27-97-15,9 39-72 0,3-16-152 16,5 1-180-16,10 24-1083 0,0-25 419 16,32-6-2-16,-3-2 304 0</inkml:trace>
  <inkml:trace contextRef="#ctx0" brushRef="#br0" timeOffset="109933.6811">14650 4137 3110 0,'0'0'207'0,"0"-13"195"0,24 13 129 16,-24 0 116-16,43 0 355 0,-26 0-659 15,5 0-109-15,0 0-127 0,-1-19-54 16,0 19-35-16,19 0-49 0,-26 0-117 15,-2 0-170-15,-3 0-179 0,2 0-363 16,5 20-1441-16,-10-20 1138 0,-3 0 391 0</inkml:trace>
  <inkml:trace contextRef="#ctx0" brushRef="#br0" timeOffset="112524.0736">15376 4019 1585 0,'0'0'77'0,"0"0"308"0,0-19-85 15,0 19 10-15,0 0 1 0,0 0 68 0,0-16 50 16,0 16 383-16,0 0-520 0,-15 0-79 15,15 0-19-15,0 0 35 0,0 0 304 16,0 0-284-16,0 0-25 0,0 0-24 16,0 0-9-16,0 0-10 0,0 0 55 15,0 19-148-15,0-19-29 0,0 22 21 16,0-9-35-16,0 1-4 0,0 7-57 16,0-3 31-16,23-1-9 0,-23-5-24 15,16 2-29-15,11 4-165 0,-11-1 27 16,3-12-55-16,0-4-54 0,4-1-108 15,27-20-354-15,-26 20 408 0,-2-21-3 16,3 21-21-16,-7-32-32 0,2 13 41 16,11-17-122-16,-21 17 363 0,1 0 65 15,-3 0 16-15,-2 0 53 0,2-5 152 0,-4 15-28 16,-2 1 15-16,-2 3 21 0,0 5 18 16,0-4 42-16,0 4 168 0,0 0-251 15,0 0-11-15,0 21-60 0,0-21-42 16,0 22-37-16,0 10 41 0,0-12 107 15,19 0 30-15,-19 0-99 0,20 3-9 16,1 25-106-16,-21-23 91 0,15 1 15 16,-15 0 28-16,12-4-11 0,-12 4-5 15,0 18 104-15,0-24-75 0,0 0 14 0,0-3-21 16,-27-4-19-16,-1 9-22 0,9-17-55 16,-2 2-34-16,2-4-106 0,-3-3-108 15,1 0-164-15,-19 0-965 0,21 0 379 16,1 0-196-16,4 0 268 0</inkml:trace>
  <inkml:trace contextRef="#ctx0" brushRef="#br0" timeOffset="113136.7883">13960 4649 1990 0,'-50'0'450'0,"30"0"-88"0,-18 17 580 15,20-17-357-15,4 17-162 0,1-17-86 16,-1 14-90-16,3-14-133 0,7 14 248 16,4-14-223-16,0 9 0 0,31-1-39 15,-1-2-46-15,60 6-20 0,-23-5-30 16,20-3 17-16,22-1 45 0,23-2 63 15,20 4 47-15,199 4 195 0,-155-2-282 16,5-1 31-16,-2 3-37 0,-10-1-24 16,135 8 33-16,-196-8-103 0,-15-3-15 15,-28-5-30-15,-20 0-30 0,-23 0 4 16,-13 0-28-16,-29 0 58 0,-23-18-72 16,-9 18-201-16,-11 0-212 0,-47 0-1399 15,40 0 605-15,2 0 98 0,1 0 380 16</inkml:trace>
  <inkml:trace contextRef="#ctx0" brushRef="#br0" timeOffset="115606.0645">14025 5176 1913 0,'11'-8'242'0,"-11"8"-2"15,0 0 109-15,0 0 36 0,0 0 94 16,0 0 33-16,0 0 363 0,0 0-529 0,0 0 6 16,0 18 27-16,23-18 45 0,12 15 257 15,-12 2-422-15,2-7-12 0,2 7-38 16,2-3-43-16,-1-2-68 0,27 32-63 15,-28-27-35-15,-2 2 0 0,-5-2 0 16,-1-3 0-16,9 16 0 0,-21-12 0 16,6-15-38-16,-6 3-129 0,-2 1-127 15,2-7-203-15,0 0-893 0,-5 0 414 16,-2 0-125-16,0 0-98 0,0-25 15 16</inkml:trace>
  <inkml:trace contextRef="#ctx0" brushRef="#br0" timeOffset="115821.9821">14301 5084 2733 0,'0'-5'142'16,"0"1"163"-16,0 4 710 0,0 0-484 16,23 25-48-16,-23-25-78 0,0 29 120 15,0-5-88-15,0 36 297 0,0-30-500 16,0 9-53-16,-29-1-78 15,29 5-23-15,-54 37-179 0,36-45-73 16,2-3-153-16,-1-2-191 0,5-8-144 0,12-6-308 16,-11 1-1602-16,11-17 1338 0,0 0 398 15</inkml:trace>
  <inkml:trace contextRef="#ctx0" brushRef="#br0" timeOffset="116485.8857">14711 5254 554 0,'0'0'74'16,"0"0"108"-16,0 0 80 0,0 0 497 16,0 0-371-16,0 0 43 0,0 0 61 15,0-16 90-15,0 16 3 0,0 0 358 16,0 0-579-16,0 0 590 15,17 0-711-15,-17 0-24 0,31-13-3 0,-12 13-13 16,30 0 61-16,-26 0-217 0,-3 0-48 16,-1 0-25-16,0 0-23 0,-5 18-129 15,-1-18-555-15,-13 25 85 0,0-25-310 16,0 14-289-16,0-14-160 0,-22 0-644 16</inkml:trace>
  <inkml:trace contextRef="#ctx0" brushRef="#br0" timeOffset="119231.984">15335 5216 1117 0,'0'-20'105'0,"0"20"300"0,0 0-114 16,0 0-41-16,0 0-8 0,0 0 27 0,0 0-9 16,0 0 186-16,0 0-234 0,0 0 0 15,0 0 23-15,0 0-4 16,0 0 160-16,0 0-186 0,0 0 23 0,0 12-15 15,0-12 71-15,0 17-18 0,0 4 298 16,0-8-316-16,0 2-33 0,0 0-101 16,0 3-27-16,0 19-25 0,0-18-30 15,0 9 8-15,0-10-50 0,0-3-46 16,27-5-55-16,15 2-372 0,-19-11 147 16,2-1-23-16,2 0 30 0,-2-22 6 15,24 1-288-15,-29 21 281 0,-3-26 8 16,-3 11 68-16,-1-3 49 0,-4-1 64 15,-5-19 59-15,-4 21 98 0,0 0 71 16,-26 1 74-16,26 3 106 0,-42 4 76 0,-14 6 323 16,26 3-484-16,-3 0-84 0,0 0-102 15,7 0-83-15,-12 29-973 0,25-29-39 16,13 21-87-16,0-21 306 0</inkml:trace>
  <inkml:trace contextRef="#ctx0" brushRef="#br0" timeOffset="125096.4656">16825 4505 2489 0,'0'0'94'16,"0"0"99"-16,-6 0 557 0,2 0-305 15,4 0 8-15,0 0-79 0,0 0-21 16,0 0-53-16,22 0 130 0,-22 16-287 15,33-16-60-15,-11 0 9 0,0 17-91 16,27-17-131-16,-25 9-79 0,-2-9-34 16,0 8-74-16,-1-2-155 0,-6-6-133 15,11 0-860-15,-17 0 637 0,-4 18 62 16,-3-18 178-16</inkml:trace>
  <inkml:trace contextRef="#ctx0" brushRef="#br0" timeOffset="125246.0574">16752 4742 2989 0,'0'4'71'15,"25"0"148"-15,-25 0 30 0,37 0 61 16,18-2 95-16,-23-2-383 0,4 0-280 0,2 0-314 16,0 0-344-16,2 0-102 0</inkml:trace>
  <inkml:trace contextRef="#ctx0" brushRef="#br0" timeOffset="125730.8535">17948 4374 1517 0,'0'0'169'0,"0"0"106"0,0 0 101 15,0 0 43-15,0 0 86 0,0 0 520 16,0 0-576-16,0 0-79 0,20 0 574 15,-3 0-469 1,13 0-381-16,-10 0-58 0,2 18-19 16,3-18-29-16,21 0-226 0,-22 0-81 15,1 0-101-15,-6 0-195 0,-2 0-210 0,-6 0-206 16,7-14-1178-16,-14 14 1533 0</inkml:trace>
  <inkml:trace contextRef="#ctx0" brushRef="#br0" timeOffset="126223.8154">18431 4163 2405 0,'0'-20'95'0,"0"20"108"0,0 0 120 0,0 0 146 15,0 0 478-15,0 0-555 0,0 0-73 16,0 0 4-16,0 0 20 15,20 0 345-15,-20 23-463 0,16-23-84 0,-16 25-47 16,15-25-52-16,-15 23 4 16,23 13-29-16,-12-19-15 0,1 0-3 0,2-1 0 15,0 0 38-15,14 10-113 0,-9-19-17 16,-2-6-76-16,0 2-18 0,1-3-60 16,1 0-50-16,17-21-346 0,-17 21 319 0,-4-27-15 15,3 27-8-15,-2-33-66 0,8-8-249 16,-9 19 427-16,-6-1 85 15,-2 4 61-15,-2 3 47 0,-2 2 88 0,0-3 11 16,-3 13 31-16,0 4 22 0,0 0 83 16,0 0 113-16,0 0-62 0,0 26 193 15,-20-1-300-15,20-7 5 0,0-4-5 16,0 7 0-16,0 0-18 0,0 27 197 16,0-24-208-16,21 2 3 0,-21-2-62 15,18 8 78-15,1 25 118 0,-19-34-149 16,18 6-19-16,-18 0 2 0,13-2-2 15,-13 26 53-15,0-31-102 0,0 0-10 16,0 0-13-16,0-4-11 0,-22-3 16 16,-1 7-213-16,4-16-21 0,1-1-60 15,-3-4-132-15,-1-1-187 0,-4 0-218 0,-31-21-2296 16</inkml:trace>
  <inkml:trace contextRef="#ctx0" brushRef="#br0" timeOffset="126619.0474">18322 4953 889 0,'-10'0'340'0,"5"0"-64"15,-2 15 93-15,-2-15-40 0,1 0 5 16,-1 11 76-16,-9-11 517 0,10 0-457 16,1 9-72-16,4-9-73 0,3 0-50 15,0 0 189-15,31 0-422 16,48 0 5-16,-35 0-27 0,62 0 5 15,-39 0-25-15,6 0-45 0,166-17 39 16,-167 17 41-16,-1-12-136 16,-9 12-92-16,24 0-262 0,-58-11 149 15,-9 11-76-15,-8 0-112 16,-10 0-57-16,-1 0 16 0,-44 0-545 0,19 0 528 16,-5 0 13-16,-5 0 147 0</inkml:trace>
  <inkml:trace contextRef="#ctx0" brushRef="#br0" timeOffset="126907.4361">18486 5303 2854 0,'0'3'151'0,"0"8"628"0,13-4-180 15,-13-2-17-15,15 5 26 0,-4-3-54 16,24 17 449-16,-12-11-593 0,5-1-93 16,6 5-111-16,4 4-78 0,2-1-128 15,44 22 0-15,-42-21 0 0,-3 3 0 16,-4-4 0-16,-3 3 0 0,19 11 0 0,-34-19 0 16,-1 2-70-1,0-5-125-15,-5-3-141 0,-2-1-235 0,7 4-862 16,-9-12 439-16,-3 0-39 0,1 0-143 0,1-20 77 15,-2 20 382-15</inkml:trace>
  <inkml:trace contextRef="#ctx0" brushRef="#br0" timeOffset="127139.4841">19028 5225 3173 0,'-18'0'436'0,"-6"0"34"16,10 18 107-16,-30 23 1157 15,25-23-1229-15,2 2-91 16,-2 4-61-16,-17 30 100 0,15-24-377 0,0 2-76 16,-1 0 0-16,1 2-88 0,0-2-184 15,-14 25-1182-15,20-29 105 0,-9 24-2996 16</inkml:trace>
  <inkml:trace contextRef="#ctx0" brushRef="#br0" timeOffset="128518.6413">2919 10623 2561 0,'0'0'330'16,"0"-9"46"-16,0 9 141 0,0 0 31 15,0-8-29-15,0 8-56 0,0 0 351 16,0 0-423-16,0 0-5 0,0 0-28 16,0 0 18-16,0 20 86 0,0 3-373 0,0-8-88 15,0 3-1-15,17 1 0 0,-17 3 0 16,0 23 0-16,0-23 0 0,0-4 0 15,0 0 0-15,0-2 0 16,0 7 0-16,0-14 0 0,0-3 0 0,0-4 0 16,0 1 0-16,0-3 0 0,20 0 0 15,-20-20 0-15,0 20 0 0,23-29 0 16,-23 15 0-16,26-22-15 0,4 17-13 16,-16-1-7-16,1 5-1 0,-15 3 9 0,23 1 12 15,5-4 0-15,-11 15 1 0,-2-5 14 16,-4 5 2-16,-3 0-1 0,19 0 19 15,-16 0-12-15,-4 21 23 0,-5-21 7 16,2 15 3-16,2-15-10 0,5 17-18 16,-10-3-13-16,1-14 0 0,0 11 0 15,-2-11 0-15,0 7 0 0,0-7 0 16,0 0 0-16,0 0-19 0,0 0-49 16,0 0-19-16,0-27-183 0,21 27 131 15,-21-29-32-15,18 12 12 0,-3-1 23 16,11-16 5-16,-10 19 121 0,0 2 9 15,-4 2 4-15,11 3 26 0,-9 8 34 16,13-8 169-16,-17 8-35 0,1 0 31 16,-2 20-31-16,2-20-35 0,-11 50-82 0,0-28-80 15,0 4 0-15,0-1 0 0,0 2 0 16,18 1 0-16,-18 16 0 0,0-23-59 16,14-5-181-16,-14-2-248 0,16-4-310 15,8-5-1671-15,-10-5 1046 0,9 0 174 16,1 0 468-16</inkml:trace>
  <inkml:trace contextRef="#ctx0" brushRef="#br0" timeOffset="128746.571">3976 10582 4592 0,'0'0'196'15,"-19"17"477"-15,19-17-122 16,0 0-75-16,0 0 39 0,0 0-50 0,0 0-139 16,26 0-30-16,-26 0-245 0,30 0-54 15,-30 0-81-15,39 0-81 0,14 0-468 16,-22 0 95-16,-12 0-106 0,7 0-236 0,-11 0-228 16,3 0-129-16,1 0-873 15</inkml:trace>
  <inkml:trace contextRef="#ctx0" brushRef="#br0" timeOffset="128917.2596">4062 10728 4132 0,'20'4'164'0,"-20"1"80"15,35-2 59-15,-12-1 49 0,22-1-52 16,-29-1-269-16,13 0-172 0,-2 0-280 15,-2 0-350-15,6-19-451 0,18 0-989 16</inkml:trace>
  <inkml:trace contextRef="#ctx0" brushRef="#br0" timeOffset="129200.8287">4866 10585 1856 0,'-10'0'206'0,"-6"0"-28"16,16 0 111-16,-8 14 57 0,8-14 103 16,0 0 103-16,0 9 377 0,0-9-625 15,27 6-113-15,-27-6-2 0,32 5-13 16,19-1 131-16,-22-3-240 0,0 1-24 15,1-2-39-15,1 0-56 0,0 0-99 16,15 0-361-16,-24 0-105 0,-4 0-167 16,-2 0-225-16,-2 0-140 0,5 0-315 15</inkml:trace>
  <inkml:trace contextRef="#ctx0" brushRef="#br0" timeOffset="129749.6754">5613 10343 1644 0,'0'-7'105'16,"0"3"625"-16,0 2-451 15,0 2 66-15,0 0 22 0,0 0 81 16,0 0 412-16,-17 0-518 0,17 0-54 15,0 0-42-15,0 21 74 0,0 2 312 0,0-6-364 16,0 3-54-16,0-1-44 16,0 0-26-16,25 20 7 0,-8-22-127 0,-17 2-23 15,22-1-7-15,-1-5-32 0,-3-1-42 16,23 3-217-16,-19-12 111 0,3-3-65 16,0 0-43-16,0 0-83 0,19-28-383 15,-24-2 422-15,-1 13 13 0,-2-5 37 16,-5 1 27-16,-1-2 48 0,4-18 7 15,-12 21 162-15,-1 1 63 0,-2 2 72 0,0 7 57 16,0 1 67-16,0 1 223 0,0 6-268 16,0 2-24-16,0 0 7 0,0 0 13 15,0 0 229-15,0 25-185 0,0-25 14 16,0 26-7-16,0-6 13 16,0 1-12-16,24 26 197 0,-24-20-233 15,0 0-45-15,25 5-57 0,-25-3-22 0,16 32-7 16,0-31-26-16,-16-1-11 0,9-3 10 15,-9 0-21-15,8-3 7 0,-8 20-26 16,0-25 29-16,0-3-11 0,0-1 1 16,-29 0-9-16,1 6-39 0,11-14-22 15,-1-2-49-15,-5 3-59 0,5-4-90 0,-3 0-128 16,-13 0-633-16,14-3 245 0,8 0-101 16,-1 0-260-16,7 0-50 0</inkml:trace>
  <inkml:trace contextRef="#ctx0" brushRef="#br0" timeOffset="130034.0752">5508 11209 2173 0,'-7'0'86'0,"1"0"81"16,-1 0 600-16,7 0-269 0,0 0 44 16,0 17-76-16,30-17-59 0,5 0 335 15,-11 9-402-15,8-9-8 0,8 0-105 16,7 0-23-16,3 5-38 0,70-5 76 16,-50 0-174-16,-1 0-80 0,-2 0-57 15,-5 0-155-15,39 0-786 0,-63 0 73 0,-4 0-222 16,-9 0-142-16,-3-22 20 15,-8 22 429-15</inkml:trace>
  <inkml:trace contextRef="#ctx0" brushRef="#br0" timeOffset="130734.8498">5812 11775 2024 0,'-7'0'307'0,"7"0"-10"0,-2 0 152 16,2 0 12-16,0 0 57 0,-1 0-25 16,1 0 217-16,0 0-431 0,0 0 25 15,26 0 39-15,-26 19 43 0,36-19-25 16,20 42 214-16,-19-20-361 0,-4 1-55 15,0 4-65-15,-6 3-38 0,31 25-32 16,-36-33-30-16,0 4-17 0,-12-6-55 0,7-1-90 16,-5-3-79-16,11 2-588 15,-17-11 256-15,-1-5-220 0,0 1-162 0,-2-3-209 16,8 0-943-16,-8-22 1465 0</inkml:trace>
  <inkml:trace contextRef="#ctx0" brushRef="#br0" timeOffset="130967.0471">6207 11672 2026 0,'0'-4'94'0,"0"0"39"0,-16 1 419 0,-1 3-218 15,17 0 109-15,-17 0 59 0,1 22-32 16,-19 12 487-16,16-9-519 0,-3 1 63 15,0 12-31-15,-2 6-44 0,2 7-98 16,-27 58-51-16,23-56-286 0,3 0-124 16,0-1-115-16,3-6-199 0,-14 23-1321 15,21-45 352-15,4-8-110 0,7 0 312 16</inkml:trace>
  <inkml:trace contextRef="#ctx0" brushRef="#br0" timeOffset="135951.1772">28885 3246 1673 0,'-19'-12'15'0,"-12"-3"42"16,13 5-11-16,2-1 9 0,-4-4 44 0,2 3 39 16,-3 3 48-16,-30-11 262 15,21 3-204-15,-4 9 29 0,-4 4 21 16,-5 4 29-16,-49-4 255 0,40 4-353 0,-6-1-50 15,0 1-18-15,-3 0-64 0,-112 0-58 16,116 0-30-16,3 0 17 16,-43 14 40-16,49-14-53 0,2 0-76 15,-2 16 68-15,-4-16-10 0,-49 13 56 16,49 2-89-16,-5-8 45 0,-3 8 0 16,-1 2 22-16,-4 4 27 0,-72 24-42 15,65-17-7-15,0 3 0 0,-2 2 1 16,6-5 3-16,-67 23-19 0,78-23 8 15,-2-1 0-15,3 2 12 0,1-3 1 0,6 2-5 16,-36 27 3-16,44-23-14 16,1-6 4-16,2 6-16 0,3-3 9 0,-30 30 14 15,34-29 6-15,0 2 8 0,-1-1 106 16,5 1-81-16,-2 0 68 0,-20 32-69 16,26-31-27-16,0 0-51 0,2 1 51 15,4 1-17-15,-12 34 75 0,18-36-47 16,2 4 61-16,2-3 0 0,5 0 42 15,2-1 21-15,0 35 155 0,21-34-170 0,-21 1-26 16,27 0-18-16,-27 1-9 0,47 33 28 16,-33-35-70-16,0 4-14 0,0 0-11 15,0 1-3-15,-3 3-9 0,20 40 1 16,-13-39-54-16,3-1 52 0,-1-1 0 16,9 0-10-16,33 29 85 0,-27-37-79 15,3-1 24-15,4-5-46 16,6 2 24-16,1 0 5 0,55 20 34 0,-48-23 2 15,5 0 17-15,-3-3 3 0,0 6 29 16,52 13 63-16,-56-22-94 0,-2 3-7 16,1-1-13-16,0-2-4 0,3-1-12 15,59 16 28-15,-55-20-29 0,8-1-3 16,1-4-7-16,5-1-4 0,80 1-9 0,-79-7-4 16,5 1 1-16,-3 1 2 0,-2-2-25 15,-5 0 23-15,53 7 0 0,-65-6 46 16,-7 1-45-16,-1-1-4 0,1-4-3 15,47 3-56-15,-47-3 28 16,6 0-16-16,4 0-8 0,4 0-6 0,2-26 4 16,74 1-33-1,-67 10 66-15,4-2 2 0,-4-2 1 16,3 0-62-16,65-22 4 0,-78 24 53 0,0-5 51 0,-5 1-39 16,-4-2 2-16,-3-3-7 0,43-29-16 15,-50 26 35-15,-1-3-17 0,-4 0 11 16,0-2 10-16,32-32 34 0,-38 37-33 0,-1-9-4 15,-1-3-35-15,-5-5 27 16,1 3 20-16,21-52-4 0,-30 46 4 0,-4-3-35 16,-2 0 32-16,-5 0-2 0,-2-46 26 15,-6 50-31-15,0-1 10 0,0 2 6 16,-23-2-13-16,23 4 10 0,-25-39-1 16,-2 40-6-16,12 2 7 0,1 2-16 0,-1 0 33 15,-12-38-7-15,13 39-11 16,-1 1-20-16,2 1 19 0,-2 2 7 0,0-5 27 15,-17-30-28-15,13 37-13 0,0-1-7 16,-4 0 13-16,-1-1-11 0,-32-31-5 16,24 31 3-16,-3 0 7 0,-4 1 2 15,-6-1-4-15,-49-33 29 0,42 36 9 16,-7 0 20-16,-4 0 27 0,-7 3 9 16,-6 0-11-16,-87-21 22 0,72 31-44 15,-4 0-44-15,-5 2 11 0,-2 2 1 16,-97-8 6-16,105 13 30 15,-3 1-65-15,1-3-12 0,8 4-52 0,4-2-100 16,-68-4-473-16,79 7 47 0,5 4-375 16,6 3-329-16,3 0-233 0,5 0 261 15</inkml:trace>
  <inkml:trace contextRef="#ctx0" brushRef="#br0" timeOffset="140397.755">8459 10619 2638 0,'0'0'159'0,"0"0"129"0,0 0 138 16,0 0 31-16,0-8 357 0,0 8-527 16,0 0-40-16,0 0 3 0,0 0 7 15,0-5-6-15,0 5 199 0,0 0-218 16,0 0 43-16,0 0 13 0,0 20 42 16,0 6 100-16,0-10-329 0,0 1-90 15,0-1-11-15,0 3 0 0,0-1 0 16,0 11 0-16,0-18 0 0,0-1 0 15,0-4 0-15,0 0 0 0,0-3 0 16,19-3 0-16,-19 0 0 0,0 0 0 16,23-22 0-16,-23 22 0 0,38-40 0 15,-21 23-10-15,-3 1-8 0,1 2-11 16,-2-2-2-16,15-9-4 0,-12 14 17 0,-4 3 11 16,-1 0-1-16,2 5 4 0,0 3 10 15,8-6-38-15,-12 6 30 0,-4 0 5 16,3 0 3-16,-1 0 11 0,4 0-22 15,-8 17 17-15,2-17 4 16,-5 0 6-16,0 17-18 0,0-17-3 0,0 12 0 16,0 1 1-16,0-13-2 0,0 10-18 15,0-10 22-15,0 6-2 0,0-3 4 16,0-3-12-16,0 0 1 0,0 0-5 16,0 0-34-16,20-26-132 0,-3 3 71 15,-17 23 12-15,29-27 7 0,-29 14 48 16,41-8-6-16,-28 21 102 0,1-15-54 0,2 15 8 15,-3 0-2-15,1-6 25 0,6 6 212 16,-13 0-83-16,1 27-57 0,-3-27-47 16,-3 32-35-16,4 9-25 0,-6-21 0 15,0 0 0-15,0-2 0 0,1 0 0 16,-1-3 0-16,8 6-61 0,-4-14-156 16,3-1-217-16,1-6-303 15,-2 4-252-15,17-4-1488 0,-9 0 1258 0,6-29 220 16,-5 29 385-16</inkml:trace>
  <inkml:trace contextRef="#ctx0" brushRef="#br0" timeOffset="140601.603">9263 10530 4553 0,'-15'0'93'0,"15"0"254"0,0 0-16 15,0 0 23-15,0 0-1 0,0 0-4 16,27 0-58-16,12 0-277 0,-18 0-69 0,1 0-108 16,2 0-139-16,6 0-125 0,18-15-931 15,-31 15 540-15,-4 0-125 16,0 0 61-16,-3 0 95 0</inkml:trace>
  <inkml:trace contextRef="#ctx0" brushRef="#br0" timeOffset="140770.4013">9301 10655 3490 0,'0'5'140'16,"18"4"472"-16,8-3-212 0,-10-5-83 16,2 3-130-16,7-1-81 0,-1-3-67 0,25 2-513 15,-26-2-174-15,5 0-419 0,-2 0-119 16,0-20 179-16</inkml:trace>
  <inkml:trace contextRef="#ctx0" brushRef="#br0" timeOffset="141030.6179">9992 10480 2408 0,'0'0'65'0,"0"0"71"0,0 0 130 16,0 0 188-16,0 0 656 15,0 14-539-15,0-14-66 0,25 0-89 0,-25 13-7 16,27-13-144-16,5 12 5 0,-13-12-226 16,-4 8-3-16,-6-8-79 0,8 0-100 15,12 0-614-15,-17 0 114 0,0 0-304 16,-2 0-216-16,2 0-142 0,7 0 243 15</inkml:trace>
  <inkml:trace contextRef="#ctx0" brushRef="#br0" timeOffset="141617.2831">10793 10269 2292 0,'0'0'58'0,"0"0"57"15,0 0 315-15,0 0-115 0,0 0 72 16,0 0 28-16,-10 0 12 0,10 0-88 16,0 0 100-16,0 0-307 0,0 0-16 0,0 0-11 15,0 0-42-15,18 0 28 0,-18-19-86 16,22 19-7-16,-22-24 5 0,16 8-10 15,-16-1 10-15,25-20-21 0,-25 17 19 16,12-1 9-16,-6 2 25 0,2 4-38 16,1-14 3-16,-7 22-7 0,-1 4 13 15,1-3 8-15,-2 5 4 0,0-1 14 16,0 0 181-16,0 2-85 0,0 0 14 16,0 0-30-16,0 27-30 0,0 5 43 15,0-13-73-15,0 4 3 0,0 3 0 16,0 1-42-16,0 0 47 0,0 28 34 15,0-28-42-15,0 1-40 0,18-7-11 16,-18 4 3-16,0 10 24 0,0-15-7 16,0-3-20-16,0-6 4 0,0 2-3 0,0-1 12 15,0 15-16-15,0-20-15 0,0-4-48 16,-28-3 11-16,12 9-2 0,-17-5-52 16,15-4 68-16,1 0 13 0,0 0 13 15,-3 0-3-15,5 0 14 0,-1 0-19 16,10 0 26-16,3 0-8 0,3 0 0 15,0 0 18-15,51 13-13 0,-24-13-2 0,7 0 2 16,8 0-6-16,6 0 16 0,3 0-7 16,52 6-36-16,-52-6 15 0,0 6-79 15,-10-6-126-15,-5 9-84 0,16-5-932 16,-38-3 443-16,-4 1-149 0,-6-1-59 16,-4-1 115-16,0 0 251 0</inkml:trace>
  <inkml:trace contextRef="#ctx0" brushRef="#br0" timeOffset="141899.6902">10460 10803 2932 0,'0'0'126'15,"0"0"154"-15,0 0 143 0,18 0 581 16,8 0-565-16,-8 0 2 0,8 0 14 16,8 0 14-16,11 14-29 0,77-14 229 15,-44 0-420-15,14 0-92 0,9 0-81 16,3 0-45-16,108 0-31 0,-113 0 0 0,-9 0-94 16,-15 0-128-16,-14 0-164 15,-14 0-210-15,6-15-948 0,-38 15 568 0,-15 0-72 16,0-9-107-16,0 9 139 15</inkml:trace>
  <inkml:trace contextRef="#ctx0" brushRef="#br0" timeOffset="142482.3295">10687 11439 1174 0,'-2'1'130'0,"2"-1"-5"0,0 0 473 16,0 0-300-16,0 0 136 0,0 0 6 0,0 0 100 16,0 0 2-16,0 0 391 0,0 0-551 15,0 0 54-15,0 0-6 16,0 0 97-16,0 18 322 0,0-18-615 0,0 25-115 16,23-8-119-16,-23 4 0 0,0 4 0 15,15 34 0 16,-15-25 0-31,0 3 0 0,0 2 0 0,14 1 0 0,3 31 0 0,-17-39 0 16,6-1 0-16,-6-7 0 0,10-2-42 0,-10-6-206 0,10 0-833 16,-10-7 321-16,0-6-95 0,0-3-65 15,0 0 32-15,18-20-844 0,-18-9 1142 16,0 5 97-16,0-7 202 0,0-1 124 16</inkml:trace>
  <inkml:trace contextRef="#ctx0" brushRef="#br0" timeOffset="142883.7729">10625 11428 2233 0,'-7'-17'356'16,"7"13"41"-16,0-2 177 0,0 1-26 16,0 2-35-16,0-1-111 0,0-5 37 15,0 5-246-15,0 0-32 0,26-1 45 16,-26-2-68-16,33-3-56 0,10-5-58 16,-18 6-17-16,6-2-7 0,0 4 55 15,1-3-66-15,28 1 24 0,-35 5-25 16,0 2 3-16,-6 2 7 0,-4 0 1 15,-2 22 25-15,-9 8 5 0,3-11 47 16,-7 3 27-16,0 2 25 0,0 1 18 16,-28 25 55-16,2-23-132 0,8 1-31 15,-3-3-10-15,6 0-9 0,-26 21 9 0,22-25-1 16,5-4-41-16,-1-2 20 0,3-4-8 16,2-3-30-16,-3 4 53 0,10-10-47 15,3-2-1-15,0 0-43 0,0 0 14 16,22-19 0-16,-22 19 55 15,26 0 7-15,-9-13 1 0,1 13 21 0,-4 0 31 0,19 0 189 16,-17 27 19-16,2-11-19 0,-3 4-45 16,-4 2-52-16,17 31-142 0,-16-25-9 15,-2-1 0-15,2 0 0 0,-4 3 0 16,3-10-85-16,14 13-540 0,-12-18-62 16,0-5-218-16,4-8-217 0,1-2-298 15,0 0 74-15,26-19-373 0</inkml:trace>
  <inkml:trace contextRef="#ctx0" brushRef="#br0" timeOffset="143112.5736">11460 11664 3360 0,'0'-3'128'0,"0"3"161"0,0 0 134 16,-21 0 74-16,3 0 433 15,18 0-541-15,-27 0 14 0,13 27-65 0,-5-27-24 16,4 22-36-16,-16 12 150 0,14-10-250 15,5-6-61-15,2 10-38 16,1-10-40-16,9 35-38 0,0-25-1 0,0-5-42 16,0-4-86-16,31-1-67 0,-11-5-109 15,29 0-586-15,-22-7 272 0,4-6-242 16,4 0-153-16,-6-21-191 0,31-3-839 16,-33 6 1461-16</inkml:trace>
  <inkml:trace contextRef="#ctx0" brushRef="#br0" timeOffset="143482.6733">11859 11725 3263 0,'0'-10'485'0,"0"7"-70"0,0 1 75 15,-18 0-104-15,18-1-72 0,0 0-34 16,-18-6 201-16,7 9-312 0,11-3-21 16,-10 2 3-16,10-3 7 0,-15 4 21 15,-3 0 167-15,6 23-182 0,-1-23-8 16,-1 31-9-16,-7-13-12 0,-7 26 34 15,10-22-129-15,9 1-23 0,-2 0-28 0,0-3-2 16,2 17-57-16,7-21-9 16,2-4-43-16,0 1-49 0,0-4-55 0,23-2-10 15,7-7-358-15,-12 0 236 0,0 0 30 16,0-26 51-16,1 26 38 16,14-48 30-16,-19 35 152 0,-1-6 28 0,-2 2 17 15,-11 0 17-15,12 4 17 0,-6-7 117 16,-3 12-32-16,-3 8 24 0,0-5 6 15,0 5 53-15,0 0 20 0,0 0 234 16,0 26-264-16,0-26-48 0,0 26-31 16,0-8-49-16,0 21-47 0,0-19-93 15,0 27-1017-15,0-35 308 16,0 0-237-16,0-4-205 0,0 0-7 0</inkml:trace>
  <inkml:trace contextRef="#ctx0" brushRef="#br0" timeOffset="145815.0657">1702 13902 2448 0,'0'0'99'0,"0"0"417"0,0 0-29 0,0 0 71 15,0 0-35-15,0 0 14 0,0 0-113 16,0 0 223-16,0 0-371 0,29 21-36 16,-29-21-66-16,33 0-6 0,11 18 17 15,-21-2-138-15,4-16-7 0,-10 13-37 16,12-13-12-16,24 10-110 0,-37-3-20 15,6-7-135-15,-6 0-161 0,2 0-161 16,8 0-296-16,-6 0-1351 0,-15 0 1068 16,10 0 374-16</inkml:trace>
  <inkml:trace contextRef="#ctx0" brushRef="#br0" timeOffset="146293.9827">2300 13759 2578 0,'0'0'44'0,"0"0"79"15,0 0 134-15,0 0 630 0,0 0-355 16,0 0-78-16,0 0-74 0,0 20-98 16,0-20-89-16,0 34 64 0,0-17-177 15,0 1-34-15,0 2-14 0,0 2-9 0,0 20-20 16,0-23-1-16,19-2-1 0,-19-2 3 15,0-5-18-15,31-2-31 0,8-1-87 16,-22-7-14-16,2 0-89 0,-6 0-99 16,1-19-113-16,18-7-584 0,-20 9 513 15,3 2 99-15,-6-1 82 0,-3-2 7 16,0-2 83-16,6-8-33 0,-10 16 249 16,1 0 75-16,-3 5 47 0,0 1 31 15,0 2 13-15,0 4 129 0,0 0-124 0,0 0 26 16,19 0 29-16,-19 0 4 15,0 18 233-15,0 1-236 0,0-19 0 16,0 26-47-16,0-12 10 0,0 5 26 16,22 20 166-16,0-15-189 0,-22 1-56 15,20 5 0-15,-20-2 10 0,12 29 123 16,1-27-136-16,-13-1-21 0,0 0-27 0,0-3 21 16,0-7-2-16,-28 23-3 15,28-28-62-15,-33-1-28 0,15 1-21 0,-3-11-67 16,-25 8-477-16,22-11-60 0,-5 0-197 15,3 0-192-15,10-18-51 0</inkml:trace>
  <inkml:trace contextRef="#ctx0" brushRef="#br0" timeOffset="146650.0707">2074 14610 1695 0,'0'6'120'15,"0"-4"115"-15,0 0 517 0,0-1-317 16,0-1 50-16,21 0 5 0,1 0-66 16,7 0-45-16,51 0 44 0,-29-17-255 15,10 17-28-15,5 0-54 0,6-17-3 0,-2 17-6 16,61-12-120-16,-75 12-28 0,-9 0-93 16,-9 0-66-16,-11 0-177 15,1 0-787-15,-28 21 473 0,0-21-76 0,-21 14-28 16,0-14 104-16,-1 19 188 15</inkml:trace>
  <inkml:trace contextRef="#ctx0" brushRef="#br0" timeOffset="146934.0871">2302 14825 2949 0,'0'0'150'0,"0"0"199"16,23 0 172-16,-23 0 135 0,20 16 560 15,2-16-711-15,-5 17-52 0,0-7-81 16,9 4-52-16,19 17 121 0,-21-8-310 16,3-2-48-16,-3 1-49 0,-1-1-23 15,3-1-11-15,10 11-109 0,-18-16-51 16,-4-5-118-16,1 0-72 0,-2-8-133 15,5 10-810-15,-10-10 421 0,-5 0-112 16,1-2-77-16,1 4-70 0,-2-4 343 16</inkml:trace>
  <inkml:trace contextRef="#ctx0" brushRef="#br0" timeOffset="147131.8053">2744 14682 3651 0,'0'19'265'0,"-22"-19"176"0,-4 49 834 0,26-28-689 16,-28 6-69-16,10 7-28 0,3 4-45 15,-5 39 16-15,-7-37-397 0,15-5-63 0,-1 11-25 16,0-7-90-16,-5 24-443 0,-13-21-715 16,21-6-1094-1,8-36 939-15,2 2 174 0</inkml:trace>
  <inkml:trace contextRef="#ctx0" brushRef="#br0" timeOffset="147664.6005">3641 14298 1840 0,'0'0'105'0,"0"-11"392"0,0 11-75 15,0 0 96-15,0 0 53 0,0 0 48 16,0 0-32-16,0 0 378 0,0 0-556 16,0 0-45-16,0 0-79 0,0 0-23 15,29 0 345-15,-29 0-509 0,54 0-56 16,-34 0-42-16,5 0 0 0,-5 0 0 16,3 0-71-1,20 14-340-15,-26-14 33 0,-4 12-127 0,-2-12-64 16,-3 0-176-16,-6 17-195 0,-2-9-1115 0,-23-3 1049 15,23-5 276-15,-28 11 262 0</inkml:trace>
  <inkml:trace contextRef="#ctx0" brushRef="#br0" timeOffset="147809.5198">3518 14497 2634 0,'24'0'132'15,"-24"0"152"-15,38 0 141 0,-11 0 180 16,50 3 399-16,-30-3-708 0,5 0-172 0,0 0-86 15,0 0-171-15,42 0-1033 0,-57 0 36 16,-3 0-129-16,-9 0 344 0</inkml:trace>
  <inkml:trace contextRef="#ctx0" brushRef="#br0" timeOffset="148281.8705">4578 14164 1709 0,'-4'-14'286'0,"3"14"-20"16,1 0 99-16,-2 0 26 0,2 0 65 16,0 0 55-16,0 0 462 0,0 0-598 15,0 0-64-15,22 0-8 0,-22 0 56 16,42 0 247-16,-25 0-454 0,-1 16-51 16,2-16-57-16,2 0-30 0,-3 18-57 15,20-18-332-15,-20 0-38 0,-1 0-190 0,3 0-298 16,-4 0-221-16,21-26-1307 0,-25 5 1659 15</inkml:trace>
  <inkml:trace contextRef="#ctx0" brushRef="#br0" timeOffset="148899.7367">5486 13783 2355 0,'0'-2'118'0,"0"1"132"0,0 1 229 15,0-1 101-15,0 1 459 0,0 0-728 16,0 0-46-16,0 0-70 0,0 0-79 15,0-22 124-15,23 22-176 0,-23-15 55 0,15 15-116 16,-15-24 1-16,14 12-5 0,5-17-21 16,-19 12 10-16,11 0 8 0,-2-2-6 15,-2 4-10-15,1-9 33 0,-8 18 26 16,0 0 46-16,5-1 236 16,-5 7-247-16,0 0 213 15,0 0-150-15,0 22-44 0,0-22 11 16,-15 38 10-16,15-21-49 0,0 3-15 15,0 1 19-15,0 3 31 0,0-2-25 16,18 27 67-16,-2-26-66 0,-16 0-7 16,19 3-9-16,-19-4-10 0,11 22 1 15,0-23-37-15,-11 2-3 0,0-1-6 16,0-5 4-16,0-1-5 0,0 11-26 16,0-16 21-16,0-1-11 0,0-3-18 0,0 1 11 15,-20 0-108-15,20-6 75 0,-31 0 7 16,17-2 13-16,2 0 29 0,-3 0-14 15,-2 0 27-15,17 0 13 0,-12 0 16 16,12 0-33-16,0 0 0 0,0 0-32 16,0 0 26-16,22 0 0 0,-2 0-13 15,6-18 11-15,9 18-4 0,43-14 2 0,-31 14 4 16,4 0 2-16,-4 0-28 0,0-9-69 16,30 9-383-1,-23 0-464-15,-24 0-442 0,-25 0 495 16,-5 0-221-16,0 0-37 0,-26 0 226 0</inkml:trace>
  <inkml:trace contextRef="#ctx0" brushRef="#br0" timeOffset="149229.8314">5251 14420 1347 0,'0'0'122'0,"0"0"79"15,15 0 488-15,-15 0-302 0,12 0 33 16,12-15 1058-16,-9 15-1082 16,4 0-197-16,4 0 102 0,35 0 350 15,-19 0-249-15,4 0-78 0,11 0-47 16,7 0 42-16,3 0-50 0,74 0 84 15,-69 0-301-15,-1 0-48 0,-3 0-13 16,-9 20-25-16,32-20-202 0,-52 16 32 16,-8-16-68-16,-3 0-73 0,-5 0-185 15,-6 0-11-15,3 0-1048 0,-11 0 770 16,-3-21-240-16,-2 21 66 0,-1-16 225 0</inkml:trace>
  <inkml:trace contextRef="#ctx0" brushRef="#br0" timeOffset="149632.0203">5488 14904 2295 0,'0'0'174'16,"0"0"31"-16,0 0 118 0,0-20 77 16,0 20 92-16,0 0-28 15,-16 0 577-15,16 0-454 0,0 0-218 16,0 17 33-16,0-17-1 0,23 27 15 0,-23-8-113 15,21 25 16-15,-21-18-319 0,11 3 0 16,-11 1 0-16,0 2 0 0,26 35 0 16,-26-38 0-16,10 0 0 0,-6 0 0 15,2-4 0-15,-4-5 0 0,5 7-246 16,-7-14-76-16,0-9-350 0,0 0-215 16,0-4-274-16,0 0-1428 0,18-27 1492 15,-18 10 392-15</inkml:trace>
  <inkml:trace contextRef="#ctx0" brushRef="#br0" timeOffset="150080.3363">5384 14784 3383 0,'-3'0'221'0,"3"0"626"16,0 0-270-16,0 0-105 0,0 0-41 15,0 0-62-15,0 0-54 0,21 0 32 16,7 0-291-16,-7-18-11 0,2 18-69 15,6-17 27-15,31 1 31 0,-28 16 45 16,-2-18-80-16,2 18 0 0,-7 0-1 0,-3 0 2 16,14 0 84-16,-25 25-5 0,-1-25 10 15,3 29 10-15,-11-11-1 0,-1 22 69 16,-1-19-98-16,-24 1-23 0,24 1-12 16,-25 0-14-16,-2-2-8 0,-7 22 3 15,18-20 23-15,2-4-18 0,0 1-24 16,3-2 20-16,2 17-2 0,-4-23 8 15,13-1-8-15,-5-3-56 0,5-2 46 16,0-4-12-16,0 1-41 0,0-3 44 16,20 0 5-16,-20 0 27 0,18-21-20 15,11 21 34-15,-11 0 3 0,-7 0-5 16,5 0-4-16,-2 0-20 0,1 20-15 16,14 12 0-16,-16-16 0 0,5 5 0 15,-4 6 0-15,-4-5 0 0,15 20 0 0,-11-20 0 16,-1-3 0-16,2-2 0 0,-9-5-135 15,10-2-145-15,18-3-877 0,-16-4 486 16,-2-3-231-16,3 0-26 0,-2-24-45 16,21-4-829-16,-21 28 1173 0,-3-23 221 15</inkml:trace>
  <inkml:trace contextRef="#ctx0" brushRef="#br0" timeOffset="150317.347">6283 15087 3098 0,'0'-5'125'0,"0"2"653"0,-23 3-235 16,23-3 54-16,-23 3-141 0,23 0 45 15,-24 0 10-15,9 24 332 0,-8-24-531 16,23 25-92-16,-16-10-75 0,16 3-83 16,-11 16-62-16,11-17 0 0,0-5 0 15,0 5 0-15,0-3 0 0,28 10 0 16,-28-14 0-16,29-3-10 0,-10-4-138 15,2 5-147-15,0-8-220 0,28 0-1019 16,-21 0 470-16,-5 0-47 0,3-25-92 0,0 25 91 16,-3-22 423-16</inkml:trace>
  <inkml:trace contextRef="#ctx0" brushRef="#br0" timeOffset="150680.979">6715 15132 3187 0,'2'-6'157'16,"-2"-2"145"-16,0 2 108 0,0-1 86 15,0-7 175-15,-21 10-477 0,21-3-35 16,0 2-28-16,-17 3 42 0,0-5 201 16,17 4-175-16,-17 3 1 0,17 0-6 15,-18 0 48-15,8 0 5 0,-6 23 223 16,4-1-297-16,2-22-57 0,-1 28-69 16,0-5 2-16,-3 13-49 0,5-19 0 0,6 1 0 15,2-3 0-15,1 2 0 0,0-2 0 16,23-2-190-16,-23-7-21 0,24-3-86 15,-24-3-47-15,27 0-62 16,21-27-735-16,-33 12 907 0,-1-5-40 16,3 20 196-16,-9-21 37 0,0 21 51 15,3-12 37-15,4-5 148 0,-10 17-28 0,9-10 62 16,-5 10 34-16,-4 0 95 16,-2 0-15-16,-2 21 236 0,0-21-371 0,-1 18-64 15,0-18-83-15,0 24-10 16,0-10-56-16,0 14-16 0,0-28-217 15,0 19-265-15,0-7-189 0,0-12-399 0,0 21-1625 16,0-10 1508-16,0-11 438 0</inkml:trace>
  <inkml:trace contextRef="#ctx0" brushRef="#br0" timeOffset="151346.9992">4908 13462 1794 0,'0'29'109'15,"-30"16"120"-15,7 7 117 0,-2 15 143 16,-35 117 522-16,28-70-625 0,-2 20-136 16,-9 17-236-16,0 11-266 0,0 13-337 15,-35 170-1512-15,37-177 1194 0,-2-13 314 16</inkml:trace>
  <inkml:trace contextRef="#ctx0" brushRef="#br0" timeOffset="152183.6093">1957 13251 752 0,'0'0'71'16,"0"0"84"-16,-26 0 48 0,26 0 26 15,-18 0-32-15,3 0 149 0,15 21-148 16,-21-21 27-16,21 13 41 0,-16 2 38 16,0 31 352-16,7-13-354 0,2 10 32 15,-2 11-42-15,-1 12 28 0,-4 13-91 16,-24 107-40-16,9-81-188 15,-4 19-18-15,-6 10-98 0,-12 4-244 0,-66 154-1003 16,58-145 273-16,-2 0 134 16,-4-1 234-16</inkml:trace>
  <inkml:trace contextRef="#ctx0" brushRef="#br0" timeOffset="155900.3633">2038 14693 1077 0,'0'0'78'16,"0"0"229"-16,-20 0-96 0,20 0-63 0,-17 0-43 15,17 0-12-15,-20 0 13 0,4 0 86 0,8 15-79 16,1-15-10-16,-13 0 10 0,11 11 18 15,-5-2 107-15,3-9-107 0,0 15-12 16,-11-1-4-16,6 0 5 0,10 6-8 16,-37 25 140-16,10-19-118 0,10 3 5 0,1 2 12 15,8 4 2-15,-22 38 134 0,27-33-202 16,3 6-8-16,6 4-100 0,0 3 45 16,0 3-20-16,57 59 41 0,-30-57-48 15,7 3 7-15,3-3-17 0,9-7 4 16,7 1 12-16,58 36 56 0,-53-56-68 15,3 1 11-15,4-13 67 0,0 3-17 16,59-1-53-16,-63-22-102 0,3 0-11 16,-8 0 40-16,5-30-3 0,-6 9-31 15,40-43-217-15,-51 29 132 0,-5-3 6 16,-5 1 21-16,1-1 9 0,-14-4 34 16,8-40-60-16,-13 38 116 0,-8-4 4 15,-4-3-1-15,-4-2-14 0,0-60-20 0,-24 54 78 16,24-4 6-16,-35-2 11 0,7 0-4 15,-5 0 23-15,-47-59 64 0,31 68-38 16,-3 3-10-16,-5 8-4 0,-4 6 0 16,-3 5 6-16,-64-7 61 0,61 33-14 15,1 6 44-15,-5 2 83 0,1 0 21 16,-65 63 240-16,74-32-242 0,2 3-94 16,3 2-41-16,6 2-3 0,10-2-137 15,-16 39-223-15,41-39-204 0,8-1-248 16,7-4-215-16,0-3-44 0,38-3 256 15</inkml:trace>
  <inkml:trace contextRef="#ctx0" brushRef="#br0" timeOffset="156913.6134">2790 15296 1799 0,'-21'18'165'16,"14"-9"-43"-1,-1-4 34-15,5 1-35 0,-2-3-4 0,4 2 47 0,1 0 293 16,0-5-175-16,0 0 23 0,0 0-15 15,0 0-32-15,0 0-48 0,20 0 68 16,-20 0-166-16,0 0-4 0,19 0-25 16,-2 0-20-16,21 0-2 0,-11 0-56 15,5 0-4-15,6-17 5 0,18 17 18 16,-4-25 0-16,78-18 12 0,-47 18-27 16,8-7 44-16,9-7 13 0,10-2-75 0,128-52 46 15,-111 45-41-15,12-3 67 16,2 0-72-16,6-2 10 0,2 4-11 15,139-44-9-15,-141 46-6 0,-8 2-3 16,-4-5-29-16,-6 7 12 0,111-34-81 16,-132 43 85-16,5-3-12 0,-11 4 37 0,-6 3 11 15,-10 7-23-15,64-25 2 0,-84 25 4 16,-8 2 3-16,-6 7 24 0,-4-4-26 16,37-9-37-16,-51 15 12 0,-5 0 14 15,5 2-33-15,-10 6 52 0,-3-3-60 16,18-7 5-16,-31 9 61 0,5-1 17 15,-1 1-42-15,-9-1 0 16,5-4 37-16,-1 2 75 0,-7 6 7 0,0 0-88 0,0 1-3 16,0 0 34-16,0-1-74 0,0 2 53 15,0 0-63-15,0 0 56 0,0 0 12 16,0 0-10-16,0 0-21 0,0 0 7 16,0 0 1-16,-17 0 9 0,17 0-16 15,-20 0-16-15,-4-15-103 0,11 15 15 16,0 0 13-16,13 0-23 0,-19 0-18 15,11-11-230-15,8 11 161 0,0 0-4 16,0 0 10-16,0 0-1 0,0 0 16 16,0 0-120-16,0 0 181 0,0-21 17 15,0 21 49-15,0-14 2 0,0-1 49 16,15 15 281-16,-15-10 55 16,0 10-150-16,9 0-3 0,-9 0 15 15,0 0 23-15,16 0 232 0,-7 0-241 16,1 0-45-16,2 17-37 0,6-17-33 15,29 0-32-15,-20 14-33 0,0-14 13 16,4 0-17-16,-1 0-20 0,3 0-3 16,23 0-40-16,-36 0 49 0,1-17-3 15,-7 17-3-15,-4 0 6 0,-6 0 251 16,-4 0 17-16,0 0 78 0,-30 32-37 16,10-32-1-16,-4 32-84 0,-24 10 146 15,21-20-263-15,3 3-31 0,1-3-49 16,4-2-91-16,-8 16-515 0,10 4-2739 15</inkml:trace>
  <inkml:trace contextRef="#ctx0" brushRef="#br0" timeOffset="157851.5734">5313 14751 1539 0,'-44'26'85'16,"-2"2"26"-16,0 4 38 0,-4 8 14 15,5 3-59-15,-41 52 55 0,46-40-71 16,9 4 3-16,3 4-36 0,9 3 57 16,5 1-64-16,12 76 1 0,2-64-58 15,34-1 19-15,-4 0-19 0,5 1 36 0,7-2-28 16,57 72-3-16,-44-79 31 15,4-10-32-15,4-2 4 0,0-9 4 16,76 28-28-16,-66-50 13 0,1-4-26 0,9-13-32 16,6-5-42-16,1-5 24 15,90-32 9-15,-86 6 120 0,-4-8 9 0,3-5 27 16,-7-4 9-16,-13-8-18 0,59-58 18 16,-79 46-100-16,-9-2-18 0,-11-4-20 15,-8-3 14-15,-8-72-13 0,-17 69 49 16,0-8 6-16,-42-1 68 0,2-1-16 15,-11-3 65-15,-81-58 320 0,52 83-110 16,-12 13 76-16,-5 14-84 0,-7 15 21 0,-111 19 28 16,107 33-229-16,-4-7-150 0,8 9-20 15,6 5-101-15,9 9-254 0,-47 48-1180 16,90-51 391-16,10-7 227 0</inkml:trace>
  <inkml:trace contextRef="#ctx0" brushRef="#br0" timeOffset="159068.0802">5135 15662 2687 0,'0'-13'72'15,"0"13"56"-15,0-8 34 0,0 1 247 16,0 3-243-16,0 4 24 0,0 0 0 16,-19-2-42-16,19 2-1 0,-24 0-4 15,24 0-133-15,-23 0-8 0,10 0 44 16,-5 0 32-16,-20 0 180 0,15 0-153 15,-1 0-11-15,-7 0-24 0,3-24 34 0,-4 24-4 16,-38-50 15-16,28 33-95 0,-4-5 1 16,-6-2-4-16,0-1-13 15,-77-26 9-15,65 27-57 0,-7-4-16 16,-3-2 58-16,-5 2-17 0,-3-2 30 0,-86-26 73 16,79 24-61-16,-5-2 54 0,-2-3-53 15,-1 0-46-15,-98-41-39 0,100 34 28 16,-9 3 18-16,0-3 15 0,-8 4-2 15,-4 0 3-15,-104-35-32 0,105 37 0 16,1-1-21-16,-4 3 3 0,0-2-34 16,-102-40-150-16,112 40 148 0,-1 1 66 15,6-3 1-15,-2 0 66 0,9-3-45 16,-70-38-3-16,81 38 14 0,11 2-13 16,-3-3-33-16,-107-50 46 0,161 80-23 15,-28-18-9-15,1 6 16 0,-33-18 1 16,49 24 18-16,3 6-25 0,31 2 27 0,-40-6 22 15,19 9-51-15,12 7 19 16,5-1-2-16,4 3-2 16,0 0-5-16,0 0 4 0,20 0-3 15,-20 0 11-15,0 17 37 16,0-17-61-16,0 0-42 16,20 15 42-16,-20-15 24 0,0 0-49 0,0 0 33 15,0 9-21-15,0-9 0 16,0 3 21-16,0-3 41 15,0 0 25-15,0 0-79 0,0 0-45 16,0 0 53-16,0 0-3 16,0 0-17-16,-23 0 1 0,23-15-34 0,0 15 2 15,0 0 56-15,-35 0-53 16,35 0-26-16,0 0 30 0,0 21-102 16,0 2 58-16,0-6 70 15,18-2-7-15,1-15 26 0,-19 10 10 16,0-10-7-16,0 8 16 0,0 2-11 0,0-5 19 15,0 2-12-15,0 6 13 0,0-6-23 16,0 0 5-16,-25 4-6 16,25-3 23-16,0-2 15 0,0 3 37 0,0-3 16 15,0-6 182-15,0 0-143 0,0 0-23 16,0 0-60-16,0 0-5 0,0-26-46 16,0 26 4-16,0-21 0 0,0-8-80 15,0 12-32-15,0 1-70 0,-21-5-16 16,21-8-229-16,-19 2 341 0,19 8 15 15,-18 3 32-15,18-13-9 0,0 20 49 16,0 0 8-16,0-2-4 0,0-1 9 16,0 6-1-16,0 2 6 0,0 1 13 15,16-1 109-15,7 4-38 0,-23 0 36 16,0 0 17-16,0 0 179 0,0 0-180 0,27 21-42 16,-27-21 3-16,51 32 95 15,-7-11-175-15,-11 9 15 16,-33-17-41-16,17-2-13 0,-17 1 0 15,29 15-67-15,-23-15-148 0,5 2-227 16,-5 21-1007-16,-6-19 524 0,0-4 64 16,0 2 227-16</inkml:trace>
  <inkml:trace contextRef="#ctx0" brushRef="#br0" timeOffset="160728.8386">8585 14046 1712 0,'0'0'96'0,"0"0"68"0,-17 0 69 0,17 0 63 16,0 0 317-16,0 0-273 15,0 0 56-15,0 0-31 0,0 0 5 0,0 0-53 16,0 0 149-16,0 0-242 0,0 0 72 16,0 0 53-16,0 0 51 0,0 16 429 15,0-16-498-15,22 14-94 0,-4-14-113 16,-18 21-91-16,29-5-33 0,3 22 0 16,-15-14 0-16,6 1 0 0,-1 4 0 15,-3 0 0-15,20 28 0 16,-22-30 0-16,0-2 0 0,0-1 0 0,-4-1 0 15,-3 0 0-15,3 10 0 0,-7-20 0 16,-1-6 0-16,2 3 0 0,-3-5-7 16,-4 2-491-16,0-7-105 0,0 0-318 15,0 0-267-15,0 0-215 0,0-24 51 16,0-10-442-16</inkml:trace>
  <inkml:trace contextRef="#ctx0" brushRef="#br0" timeOffset="161030.0243">8855 14014 1125 0,'15'-6'82'0,"-15"0"314"16,0 4-126-16,0 2-17 0,0 0-57 15,0 0 43-15,0 0 27 0,0 0 444 16,0 0-252-16,0 0 16 0,0 16-43 15,0-16-31-15,0 17 21 0,-25 12 468 16,25-9-432-16,-18 3-19 0,18 5-145 16,-28 2-61-16,-11 38-71 0,19-32-161 15,-4 1 0-15,1-5 0 0,-1 2 0 16,2-3 0-16,-18 22 0 0,23-28 0 16,6-9 0-16,1-3-117 0,10 1-159 15,-2-4-993-15,2-10 223 0,21 0-228 16,-1 0-105-16,1 0 54 0,4-27 440 15</inkml:trace>
  <inkml:trace contextRef="#ctx0" brushRef="#br0" timeOffset="161329.8524">9357 14047 2321 0,'0'-1'129'16,"0"-1"132"-16,0 2 173 15,0 0 757-15,0 0-647 0,0 0-48 0,0 0-17 16,22 0 35-16,6 15 407 0,-13-15-572 16,6 0-99-16,4 13-67 15,-2-13-87-15,4 0-73 0,30 0-23 0,-26 0 0 16,4-22 0-16,-3 22 0 0,-2-15-61 15,19 15-310-15,-32-14 45 0,-3 14-96 16,-4 0-53-16,-9 0-64 0,-1 0-176 0,0 23-1036 16,-31-23 686-16,31 20 59 0,-36-5 303 15</inkml:trace>
  <inkml:trace contextRef="#ctx0" brushRef="#br0" timeOffset="161481.7661">9371 14248 3594 0,'0'0'244'0,"20"0"121"16,9-19 823-16,-5 4-649 0,5 15 6 16,3 0-142-16,4 0-87 0,2 0-127 15,34 0-262-15,-39 0-264 0,-5 0-253 16,-7 0-453-16,-3 16-393 0,-6-16-99 16</inkml:trace>
  <inkml:trace contextRef="#ctx0" brushRef="#br0" timeOffset="165680.9671">10770 13871 651 0,'0'0'9'0,"0"-20"22"16,0 20 88-16,0 0-8 0,0 0 42 15,0-12 49-15,0 12 13 0,0 0 220 16,0 0-256-16,0 0 1 0,0 0-21 0,0 0 16 15,0 0 12-15,0 0 251 0,0 0-210 16,0 0 56-16,0 0 34 0,0 0 48 16,0 0 245-16,0 0-427 0,0 0-58 15,0 0-13-15,0 0-21 0,0 0 16 16,0 0 66-16,0 0-110 0,0 0-11 16,0 0-4-16,0 0-15 0,0 0 84 15,0 0-76-15,0 0 8 0,0 0-27 16,0 0 2-16,0 0-1 0,0 0 4 15,0 0-16-15,0 0 0 0,0 0 22 16,0 0 19-16,0 0 85 0,0 0-68 0,0 20-40 16,0-20 34-16,0 18 12 0,0-18-11 15,16 35 59-15,-16-21-89 0,14 1 2 16,-14-3-1-16,13 3-13 0,8 13-15 16,-8-19-8-16,1 4 0 0,0 1-14 15,4-5 73-15,-3 2-60 0,22-4 8 16,-22-4-70-16,3-1 40 0,-6-2-21 15,3 0-19-15,9-24-107 0,-17 24 78 16,0-22-5-16,-5 22 5 0,3-27 12 16,0 11 13-16,2-18-24 0,-7 17 65 15,0 1 16-15,0 1 7 0,6 2-4 0,-6-4 17 16,0 12-7-16,0 1 77 16,0 1-45-16,0 3 22 0,0 0 22 0,0 0 70 15,0 0-56-15,0 21 16 0,15-21-23 16,-15 28 1-16,21 11 129 15,-21-11-114-15,19 0 17 0,-19 1 13 0,19 4-23 16,-8 3 27-16,7 39 77 0,-13-36-166 16,-2-1-16-16,2 1-31 0,-5-4 0 15,0 34 0-15,0-42 0 0,-24 0 0 16,24-1 0-16,-26-4 0 0,9-3 0 16,-22 11 0-16,20-22 0 0,-2 0 0 15,-1-2 0-15,-1-2 0 0,-19-4-20 0,20 0-112 31,0-28-137-31,3 28-195 0,2-35-227 0,5 12-222 0,1-26-1440 0,11 24 1139 16,0 0 211-16,27 4 386 0</inkml:trace>
  <inkml:trace contextRef="#ctx0" brushRef="#br0" timeOffset="166067.8883">11709 13683 1217 0,'0'-6'100'15,"13"1"127"-15,-5 5 118 0,-8-3 113 16,10 2 629-16,-10 1-480 0,0 0 12 15,0 0-31-15,0 0 37 0,0 0-40 16,-20 18 511-16,20-18-750 0,0 18-140 16,0-4-121-16,0 6-85 0,0 30 0 15,0-20 0-15,18 6 0 0,-18 8 0 0,0 1 0 16,0 1 0-16,0 41 0 16,0-40 0-16,0-4 0 0,0-9 0 0,0-1 0 15,0 20 0-15,0-42 0 0,0 7-2 16,0-7-161-16,0-1-182 0,0-3-286 15,0-7-1174-15,0 0 765 0,0 0 97 16,17-35-23-16,-17 13 224 0,0-6 132 16,14-30-88-16</inkml:trace>
  <inkml:trace contextRef="#ctx0" brushRef="#br0" timeOffset="166533.9129">11569 13733 2164 0,'-11'-17'125'15,"2"5"99"-15,2-3 126 0,2 4 107 16,5 3-27-16,-6-12 493 0,6 11-557 15,0 2-17-15,0-1-170 0,0-1-11 16,23-18 58-16,0 21-124 0,-23-5-9 16,30 1-3-16,-12-2-12 0,4 0-6 15,24-10 66-15,-20 18-60 0,0-4 10 16,0 1-24-16,0 0 12 0,22 5 41 16,-30 2-41-16,-1 0 8 0,-3 0 14 15,-4 24 25-15,-2-24 10 0,2 53 6 16,-10-29-68-16,0 6-13 0,0-2 31 15,0 2 34-15,-27 35 42 0,27-36-116 16,-27 7-23-16,9-3-26 0,0 1 0 0,-2-3 0 16,-19 29 0-16,19-34 0 0,2 3 0 15,0-7 0-15,5-3 0 0,-5 8 0 16,18-18 0-16,0-2 0 0,0-2 0 16,0-2 0-16,0 6 0 0,0-9-78 15,0 0 31-15,0 0 0 0,25 0 21 16,-25 0 27-16,44-25-17 0,-28 25 17 15,2 0 30-15,0 0-6 0,-5 0 25 16,6 0-1-16,14 0 8 0,-13 29-57 16,-5-29 0-16,0 28 0 0,0-28 0 15,16 46 0-15,-17-29 0 0,-1 4 0 16,-4-6 0-16,3-1 0 0,13 10 0 16,-14-14 0-16,-2-2 0 0,2 1-82 0,1-1-199 15,-2 0-200-15,9 1-1151 0,-3-8 547 16,-7-1-234-16,4 0 80 0,2 0 164 15,1-29 394-15</inkml:trace>
  <inkml:trace contextRef="#ctx0" brushRef="#br0" timeOffset="166829.7438">12420 13990 1918 0,'3'-6'126'15,"-1"1"77"-15,2 1 49 0,-1-3 19 16,-3 2-18-16,0 0 235 0,0 4-271 16,0 1 46-16,0-2-8 0,0 2 38 15,-22 0 8-15,22 0 202 0,-19 0-303 16,19 0 29-16,-23 0 32 0,11 21 68 16,-18-2 267-16,15-19-355 0,-1 23-63 15,-1-6-37-15,2-2-24 0,4 4-43 16,-14 13-12-16,15-11-46 0,4-3-31 15,2 5-14-15,4-3-65 0,0 19-363 16,0-23-14-16,31-7-150 0,-10 1-322 0,41 3-2531 16,-37-13 2653-16,-3 0 327 15</inkml:trace>
  <inkml:trace contextRef="#ctx0" brushRef="#br0" timeOffset="167259.5013">12824 13982 2375 0,'0'-4'134'0,"0"-1"106"16,0 2 99-16,0-5 505 0,0 4-476 15,-21 1-48-15,21-2-86 0,-18 1-4 16,18-1-64-16,-18 2 111 0,4 2-148 16,14 1 26-16,-21 0 72 0,21 0 45 15,-33 25 276-15,18-25-349 0,-2 25-29 16,2-10-1-16,-3 1-11 0,0 4-13 15,-21 21 85-15,24-20-172 0,1 1-21 16,3-3-36-16,3 3 1 0,0 18-88 16,8-25-55-16,0 0-79 0,20-5-58 15,-20-3-117-15,38-3-73 0,6-4-493 16,-23-19 458-16,4 19-16 0,-4-26 21 0,-3 26 30 16,-2-43-45-16,4 28 416 0,-13 1 54 15,1 14 66-15,-8-17 79 0,8 7 77 16,-8-2 378-16,0 12-214 0,0 0 28 15,0 0-40-15,0 0-36 16,0 0 63-16,0 0 341 0,0 0-262 0,0 0-138 16,0 22-28-16,0-22-15 0,0 19 179 15,0 8-262-15,0-13-47 0,0-1-67 16,29 3-32-16,-29-1-104 0,13 14-478 16,-13-18-57-16,0 0-262 0,13-2-395 15,-13-6-401-15,8 3-850 0</inkml:trace>
  <inkml:trace contextRef="#ctx0" brushRef="#br0" timeOffset="178265.9976">5670 4471 2288 0,'0'0'84'0,"0"0"94"15,0 0 440-15,-20 0-214 0,20 0 49 16,0 0-51-16,0 0-50 0,0 29-66 16,-14 18 47-16,1-15-134 0,13 5-9 15,-12 11 23-15,0 12 10 0,3 5-27 16,-8 88 114-16,7-63-174 0,3 12 4 16,4 12 5-16,2 6-4 15,1 132 55-15,21-122-150 0,-21 6-7 0,29 4-16 16,-10-12-3-16,23 105 18 0,-19-134-16 0,1 2-5 15,1-9 0-15,1-9-28 16,0-16 8-16,24 54 15 0,-27-67 34 0,-5-1-60 16,1-10-16-16,-4-7-6 0,17 20-117 15,-24-34 88-15,-2 0-35 0,-1-5 26 16,5-7 1-16,-10-5 29 0,7-3 19 16,-7-2 44-16,0-30 2 0,-23 7 9 0,23-9-24 15,-26-53 65-15,-12 35-42 0,13-8 6 16,-4-5-29-16,-5-5-5 0,-7-5-12 15,-42-74-10-15,38 67 18 0,1-3-46 16,3-4 39-16,2-4-8 0,-27-89-61 16,38 81-17-16,5 0-18 0,4-5-9 15,7-10 11-15,4 4 31 0,8-120-14 16,29 108 85-16,-3 4-28 0,4-3 8 16,9 5-7-16,35-85-84 0,-38 114-24 15,-5 3-8-15,-4 15 37 0,-3 11 19 16,-6 16 89-16,3-17-4 0,-14 40 12 15,-7 8 17-15,6 4-4 0,-3 7 25 16,-1 0-18-16,-2 18-20 0,0-18-15 16,0 33 6-16,0-9-1 0,-23 2 43 0,-1 37-33 15,9-25 1-15,-5 3 2 0,-4 7 38 16,-3 2 46-16,-34 67 143 0,21-53-89 16,4 9 4-16,-1 7 1 0,0 8-11 15,2 6-24-15,-30 112 22 0,23 16-109 16,16 6 18-16,21-115-25 0,5 3 64 15,0 0-63-15,25 2-3 16,15 116-14-16,-15-124 6 0,2 2 6 0,3-4 15 16,-2-11-18-16,2-8 17 0,24 69 24 15,-30-90-41 1,-1-5-7-16,-5-4 2 0,2-13-20 0,10 44 9 16,-19-55 36-16,0-6 35 0,0-5 39 0,-5-7 23 15,-1-5 0-15,-1-3 94 16,-4-45-175-16,-32 13-33 0,32-9 13 15,-38-6-14-15,10-9-11 0,-5-12 13 16,-52-72-102-16,36 55-43 0,-5-7-11 16,-1-2-5-16,-1-6-22 0,-49-92 5 15,62 84 93-15,3-6 26 0,8-7-41 0,6-4 30 16,15-4 10-16,10-139 13 0,33 125 7 16,-5-3 9-16,12 1-28 0,0 1-65 15,76-127-191-15,-55 141 143 0,0 3 31 16,-4 10 22-16,-1 11 2 0,-8 12 19 15,31-43-60-15,-54 81 137 0,-8 12-2 16,-7 8 112 0,-9 8-105-16,0-3-11 0,0 19-10 15,0-4 29-15,0 4 2 0,-21 2 55 0,21 1-80 0,-41 0-16 16,19 23-3-16,-2-23 23 0,-6 41 18 16,-3-10-6-16,-47 49-4 0,39-29 13 15,-1 7 58-15,-2 15 41 0,3 7 50 16,0 6 24-16,-28 108 75 0,41-85-148 15,3 7-25-15,6 3 3 0,3 4 8 16,4 119 74-16,12-118-102 0,0 1-26 0,26 1-4 16,-8-5-11-16,7 0-20 0,41 107 36 15,-29-119-44-15,3-10 21 0,-1-3-25 16,5-13 6-16,34 67 14 0,-40-90-14 16,-6 1 2-16,3-7-5 0,-10-8-7 15,-3-8 15-15,12 19 5 0,-18-38 0 0,-8-8 9 16,-4-6-12-16,-4-5 2 0,0-34-48 15,0 9 12-15,-36-8-35 0,14-9 18 16,-6-8 14-16,-4-13-5 16,-52-87-65-16,31 55 0 0,-1-14-32 15,-3-9-3-15,-2-10-73 0,-45-154-251 0,65 140 259 16,12-12 74-16,17 7 55 16,10 1 28-16,29 5-26 0,65-125-107 0,-33 136 111 15,10 9 28-15,2 8-4 0,2 10 12 16,63-68-99-16,-82 108 59 0,-11 5 32 15,-7 17-21-15,-7 14 50 0,-3 10-42 16,-10 10 14-16,-18 7 36 0,4 0 89 16,-4 34-72-16,0-12 36 0,0 6-21 15,-22 40 0-15,-1-28 27 0,23 3-27 0,-34-2 5 16,10 4-26-16,-28 56-55 0,21-54 99 16,-3 6 24-16,-5 5 22 15,-79 136 347-15,81-124-278 0,-2 3 29 16,-21 108 127-16,38-85-242 0,5 7-66 15,8 10 14-15,9 10-10 0,0 3-4 16,51 128-5-16,-17-126-25 0,7-1 4 16,8-4 14-16,0-4 0 0,51 91-4 15,-49-119-2-15,-4-1-10 0,-2-16 18 0,-1-8 2 16,-5-11-57-16,24 24 50 16,-37-49 36-16,-4-2 58 0,-7-11-47 15,0-6 17-15,-3-10 27 0,-12-1-74 0,0-26-14 16,0 1-7-16,-28-13-22 15,28-6 10-15,-59-73-13 0,29 42 9 0,1-9-34 16,-12-15-50-16,-8-9-43 0,-67-138-288 16,48 116 186-16,-2-10 47 0,4 2-8 15,3 0 69-15,10 5 57 0,-18-109 147 0,57 130-81 16,14 5 83-16,24 5-125 16,7-1-30-16,60-88-56 0,-35 98 35 0,7-3 27 15,2 0-10-15,2 6 35 0,-5 5 93 16,40-48-57-16,-62 79 9 0,-9 9-14 15,-16 13 29-15,-2 13 7 0,-13 8-18 16,0 6 19-16,-25 5-25 0,25 24 12 16,-37-2-8-16,19 5 3 15,-34 49 50-15,22-27-30 0,-2 10 7 0,5 8 13 16,-2 10 24-16,3 10 11 0,-21 120 127 16,28-82-124-16,6 11-16 0,4 13 61 15,9 14 31-15,0 170 338 0,22-168-244 16,-1-1-38-16,5-6-24 0,2-8-54 15,4-13-30-15,34 94-25 0,-32-128-67 16,2-12-7-16,-5-8-9 0,0-12 27 16,20 38-97-16,-29-69 11 0,-1-12-40 15,-6-2-17-15,0-9-18 0,-5-7 5 16,6-6-5-16,-16-4 140 0,0-36 23 0,0 9-20 16,-21-9 12-16,-9-66-31 0,13 38 50 15,-13-10-12-15,-6-8 21 0,-6-7-11 16,-7-4-18-16,-72-107-218 0,52 95 61 15,-9 0-39-15,6-2 64 0,5 1-2 16,-48-103-110-16,75 108 117 0,10-5 13 0,13-1 16 16,13-2-8-16,4 3 7 15,64-111-159-15,-23 107 78 0,10 1-55 16,6 0 17-16,4 0 6 0,7 1 50 16,56-91 35-16,-68 112 104 0,-3 7 34 0,-14 13 10 15,-8 13 69-15,-3-14 243 16,-28 49-126-16,0 7-62 0,0 7-39 15,0 5-13-15,-29 0-26 0,2 50 27 16,3-18-73-16,-1 7-26 0,-7 13 15 0,-3 5 57 16,-2 12-3-16,-50 89 74 0,35-70-11 15,3 9-62-15,2 9 12 0,2 6 14 16,-26 131 115-16,47-114-81 0,6 13 53 16,12 1-103-16,6 7 10 0,23-5 22 0,36 131 125 15,-22-147-105-15,8-8-32 0,6-13-38 16,2-8-41-16,44 57-6 0,-52-94-23 15,-1-5 1-15,-4-12-58 0,-3-5-15 16,-8-10-21-16,17 17-72 0,-26-30 104 16,-5-6 13-16,-3 1 13 0,-5-4-1 15,2-2-49-15,-8-7 87 16,-1 0 12-16,0-20-63 0,0 0 122 0,0-8-58 16,-25-50 97-16,10 24-93 0,15-8 7 15,-24-8-20-15,7-12-23 0,-25-104-125 16,14 77 30-16,-8-12-39 0,-14-7 31 15,3-13-41-15,-4-9 13 0,-44-151-158 16,56 151 201-16,8 8 32 0,15 5 33 0,16 7 18 16,0 10-29-16,66-93-42 0,-29 119 35 15,4-1-14-15,3 4-12 0,4 6-17 16,40-57-12-16,-50 87 91 0,-6 4 14 16,-5 6 13-16,-6 14 22 0,-8 12 8 15,1 1 44-15,-14 16-63 0,0 2-9 16,0 0 19-16,-23 32 0 0,23-8 21 15,-51 35 138-15,27-13-98 0,-6 9 21 0,-2 5-57 16,-2 10 60-16,-38 93 105 16,36-75-113-16,-10 18-9 0,8 5-8 15,7 12 19-15,-24 143 75 0,37 18-36 16,18-137-63-16,48 131 82 16,-21-152-71-16,9-11-15 0,5-4-4 0,1-10-40 15,47 80-53-15,-49-104 59 0,4-3-26 16,-2-5 49-16,-2-11-66 0,31 29-21 15,-44-53 29-15,0-6 51 0,-6-8-47 16,-2-7-22-16,-7-9-4 0,-2-4-54 16,-9 0 63-16,-1-29-8 0,0 5-12 15,-28-3-43-15,-18-50-43 0,15 33 50 16,-3-9 32-16,-9-11-64 0,-5-8 15 0,-7-10 10 16,-65-111-28-16,53 82 51 0,5-10-18 15,-4-10-25-15,10-2-44 0,8-4 57 16,-10-133-28-16,49 135 48 15,9 2-39-15,28 5 1 0,9 6 82 0,59-95 47 16,-40 130 18-16,2 8 35 0,-6 17-12 16,-8 20 71-16,-9 14-95 0,11 16 65 15,-36 35-72-15,-10 10 8 0,0 15-8 16,0 13-23-16,0 8-27 16,-28 109-22-16,6-70-48 0,22 9-145 0,-16 11-208 15,16 5-150-15,0 138-1048 0,0-141 834 16,0-1 180-16</inkml:trace>
  <inkml:trace contextRef="#ctx0" brushRef="#br0" timeOffset="184161.9308">25817 7413 1461 0,'-2'-2'97'15,"0"-6"95"-15,2 8 96 16,-2-5 423-16,-1 2-381 0,0 2 53 0,0-3-20 16,-3 2 48-16,-1 2 250 0,-1 0-434 15,2 0-45-15,-3 0-39 0,-3 0-22 16,4 0 29-16,-17 0 167 0,12 0-149 15,2 0-8-15,-3 0-15 0,-1 15-5 16,-12 7 108-16,12-6-138 0,2 1-9 16,-1 6-11-16,3-2-19 0,7 5-22 15,0 27-26-15,4-26-23 0,0-2 10 16,24 2-31-16,-6-1 11 0,34 6-161 16,-23-24 47-16,5-5-41 0,2-3-26 0,-1 0-59 15,1 0-1-15,25-34-250 0,-34-1 341 16,-4 11 43-16,-5-1 59 0,-7-5 16 15,-4-40-1-15,-7 32 50 0,0-6-5 16,-23-2 1-16,23 3-4 0,-36 2 5 16,-6-30 88-16,19 43 11 0,-2 9 51 15,2 4 54-15,-2 10 48 0,-27 4 208 16,26 1-273-16,-3 29-41 0,2-8-19 16,2 1-31-16,3 7-32 0,-11 38 4 15,21-34-71-15,5 5-1 0,5-6 36 16,2-2-49-16,25 27-70 0,-25-34-54 15,31-2-8-15,-11-2-51 0,3-8-69 16,2-1-50-16,17-1-336 0,-21-9 385 0,-1 0 24 16,-5-20-28-16,-1 20 65 0,6-55-193 15,-12 29 260-15,-4-3-50 0,-4 0 57 16,4 1 32-16,-4 6 80 0,0-20 108 16,0 27 7-16,0 3 13 0,-20 12-23 15,20 0 3-15,0 0-17 0,-13 0-100 16,-1 18-152-16,14-18-199 0,-17 29-173 0,17-14-312 15,-13 15-641-15</inkml:trace>
  <inkml:trace contextRef="#ctx0" brushRef="#br0" timeOffset="185759.0258">25833 7385 2303 0,'0'0'73'0,"0"0"86"0,0 0 86 16,0 0 453-16,0 0-331 0,0 0-14 15,0 0-33-15,-10 0-27 0,10 0-87 16,0 0 13-16,0 0-140 0,-8 0-23 16,8-19 12-16,-7 19 15 0,1 0 61 15,-5 0-57-15,0 0 10 0,-3 0 31 0,-6 0 13 16,-1 0 22-16,-32 0 121 0,22 0-148 15,-1 0-38-15,-6 0 1 0,3 0-51 16,-38 0-13-16,32 0-21 0,-2 0-3 16,-1 0-18-16,-2-17 29 0,2 17-40 15,-53 0 18-15,52-17 20 0,-4 17-18 16,4 0-3-16,-4 0 2 0,-52-21-11 16,46 21 32-16,-3-9 4 0,-2 9 7 15,-2 0 5-15,0-7-10 16,-58 7 8-16,61 0-26 0,5 0-8 0,0 0-6 15,5 0-1-15,-43 0-13 0,49-16 10 16,-4 16-47-16,2 0 45 0,-2-19-5 16,-1 19-19-16,-45-11 102 0,44-2-68 15,-1 13 25-15,2-12-61 0,0 12 34 16,-42-8 17-16,49-8-16 0,-2 16 5 0,6-2-7 16,-1 2-9-16,5-3 11 0,-28 3-9 15,32 0-3-15,0 0-6 0,3 0-1 16,3 0 3-16,-9 0-19 0,23 0 37 15,2 0-6-15,1 0 4 0,4 0 26 16,2 0-31-16,0 0-3 0,0 0 6 16,0 0 11-16,0 0-1 0,0 0 1 15,16 0-3-15,-16 0 11 0,0 0-9 16,0 0-14-16,0 0 9 0,0 0-1 16,0 0 33-16,0 0 16 0,0 0-5 0,0 0 19 15,0 0 12-15,0 0 107 16,17 17-71-16,-17-17-6 0,0 0 11 0,14 0 0 15,-14 0 64-15,0 0-128 16,0 0-53-16,0 0 0 0,0 0 0 16,0 0 0-16,0 0 0 0,0-22 0 15,-20 1 0-15,-13-31 0 16,7 18 0-16,8 12 0 16,-1 0 0-16,-6-4 0 0,-29-25 0 0,22 24 0 15,1 1 0-15,1-1-15 0,-2 2-9 16,-1 0-2-16,-26-12-11 0,29 19 25 15,3 3 16-15,-1 1 1 0,1 3-14 16,-31-3 30-16,28 10-28 0,-4 3 13 16,-5 1-20-16,-1 0 23 0,-7 0 8 15,-50 24-19-15,43-24-27 0,0 21 15 16,-2-21 17-16,-3 25 1 0,-57-10 46 16,61 9-44-16,0-7-3 0,3 3-17 15,-1 1 29-15,3 3-2 0,-30 25 19 16,39-18-24-16,4-2-3 0,4-1-4 15,0 4-1-15,-27 30 1 0,30-32-1 16,-1 4 0-16,5 3 0 16,-2-4 0-16,5 1 0 0,-16 35 0 0,23-35 0 0,7-1 0 15,1 1 0-15,4-5 0 0,4 31 0 16,0-24 0-16,25-5 0 0,-25 3 0 16,35-2 0-16,18 31 0 0,-24-34 0 15,2 6 0-15,1-9 0 0,3 3 0 16,0-3 0-16,32 27 0 0,-34-28 0 15,3-3 0-15,2-3 0 0,2-2 0 0,42 17 0 16,-41-22 0-16,8 0 0 16,-3-4 0-16,4 2 0 0,3-1 0 15,50 1 0-15,-50-10 0 0,-3 0 0 16,-1 0 0-16,1 0 0 0,38-20-7 16,-48 20 7-16,-4-24-26 0,3 24-18 15,-6-28-16-15,-2 14-28 0,29-24-67 16,-31 16 90-16,2 0 13 0,-4 1 6 0,-3-1 0 15,25-24-23-15,-30 25 51 0,1-1 7 16,-6-3 3-16,-4 1 9 0,4-1 0 16,11-25-3-16,-16 21-4 0,4 3 9 15,-2-1-8-15,2 0 46 0,11-27-45 16,-12 29-15-16,-2-2-5 0,2 2 22 16,0-1-1-16,-2 0 19 0,10-23-36 0,-12 24 23 15,-2-2 39-15,0 0-39 0,-3 4 9 16,-2-25-5-16,-1 26 25 0,0-5-1 15,0 4-3-15,-27 0 12 0,27-2 14 16,-44-22 49 0,23 25-53-16,-1 3 6 15,-4 2 12-15,-5 0 7 0,-36-5 21 0,29 14-78 16,-3 1-30-16,1 3-12 0,-1 1-83 0,2 3-117 0,-24 0-791 16,36 0 58-16,7 24-409 0,6-24-251 15,8 17 188-15</inkml:trace>
  <inkml:trace contextRef="#ctx0" brushRef="#br0" timeOffset="191801.1539">8658 15495 1625 0,'-13'-1'178'0,"13"-3"1"15,-10 4 72-15,10 0 11 0,-6 0 90 16,6 0 81-16,0 0 560 0,0 0-541 0,-5 0-92 15,5 0-38-15,0 0 23 0,0 0 386 16,0 0 302 0,21 20-522-16,-21-4-373 0,23-16-112 15,-23 24-26-15,42 6 0 0,-21-11 0 16,-1 10 0-16,8-3 0 0,1 0 0 16,1 6 0-16,32 26 0 0,-33-30 0 15,0-5 0-15,-1-7-70 0,-6 2-154 16,16 2-711-16,-25-11 220 0,1-5-168 15,-3-1-176-15,-2-3-274 0,0 0 72 16,1 0-269-16</inkml:trace>
  <inkml:trace contextRef="#ctx0" brushRef="#br0" timeOffset="192056.0222">8944 15276 2011 0,'0'0'183'0,"-21"0"30"0,21 23 97 15,-22-23 88-15,5 38 117 0,2-16 14 16,-16 35 341-16,19-20-555 0,-4 4-26 16,-1 4 19-1,-1 0-16-15,6 8-83 0,-30 86-12 16,20-67-225-16,15-43-90 0,5-6-142 0,1-7-126 15,1-3-272-15,0-5-285 0,23 6-1542 0,-23-14 1513 16,32 0 370-16</inkml:trace>
  <inkml:trace contextRef="#ctx0" brushRef="#br0" timeOffset="192312.8908">9494 15550 2582 0,'0'0'124'0,"0"-13"72"0,0 13 199 0,0 0 135 16,0 0-23-16,0 0 293 16,0 0-533-16,22 0-38 0,-22 0-12 0,29 0-52 15,15 0-42-15,-19 0-135 0,2 0-21 16,4 0-100-16,-1 0-20 0,-4-18-109 15,29 18-504-15,-32-15 211 0,-8 15-79 16,0 0-30-16,-5 0-109 0,3 0-564 16,-13 0 862-16</inkml:trace>
  <inkml:trace contextRef="#ctx0" brushRef="#br0" timeOffset="192466.8129">9496 15679 3664 0,'-1'8'116'0,"1"-4"110"0,0 3 29 16,48-5 390-16,-21-2-427 0,5 0-8 0,7 0-55 16,0 0-306-16,4 0-433 15,39 0-1684-15,-47 0 1067 0,-5 0 424 16</inkml:trace>
  <inkml:trace contextRef="#ctx0" brushRef="#br0" timeOffset="193009.4509">10512 15136 2067 0,'-11'0'340'15,"11"0"115"-15,0 0 238 0,0 0 31 16,0 0 108-16,0 25 638 0,0 5-796 15,16-2-182-15,-16-2-209 0,0 1-122 0,16 6-161 16,-16 35 0-16,14-29 0 0,-14 0 0 16,14 10 0-16,-14-10 0 0,21 34 0 15,-17-36 0-15,0-7 0 0,-2-1 0 16,0-8 0-16,-1-9-79 0,2 22-670 16,-3-14 38-16,1-14-359 0,2-1-161 15,5-2-211-15,10-3-793 16</inkml:trace>
  <inkml:trace contextRef="#ctx0" brushRef="#br0" timeOffset="193276.072">10997 15473 2919 0,'10'-10'245'15,"-8"4"13"-15,-2-1 106 0,0-5 635 16,0 10-747-16,-24-1-19 15,24-1-31-15,-20 4 334 0,-4 0-227 16,24 0-17-16,-24 25-12 0,10-7 3 16,2 0 30-16,-12 32 170 0,12-23-338 15,4 0-89-15,8 2-34 0,-4 0-22 16,4 22 0-16,0-29 0 0,30-2-70 16,-30-3-110-16,30-1-144 0,-13-7-244 15,23 6-1053-15,-17-13 522 0,-7-2-127 16,4 0 50-16,1 0 166 0</inkml:trace>
  <inkml:trace contextRef="#ctx0" brushRef="#br0" timeOffset="193597.4873">11230 15583 3405 0,'0'-4'155'16,"-16"4"543"-16,0 0-229 0,16 0-46 15,-17 0-43-15,17 20 14 0,-10-20-11 16,10 34 178-16,0 13-204 15,20-5-284-15,-20-19-68 0,20-2-1 16,-20-5 3-16,39 21-13 16,-26-23-2-16,5-9 2 0,2 4 4 0,-1-5-23 15,1-4-7-15,13 0-73 0,-17-21 62 16,-2 21 0-16,-5-26-20 0,-2 9-14 16,0-29-184-16,-7 25 75 0,0-4-45 15,0-2-33-15,-19-1-25 0,19-4-11 16,-52-38-355-16,26 34 401 0,1 6 91 15,0 2 108-15,0 6 56 0,-18-5-19 16,-5 52 163 0,31 13-161-16,13-13 19 0,4 4-147 15,0 0-181-15,0 2-222 0,24 25-1145 16,6-32 930-16,-12-2 224 0</inkml:trace>
  <inkml:trace contextRef="#ctx0" brushRef="#br0" timeOffset="193838.0509">11397 15727 4098 0,'22'0'252'0,"-22"0"143"0,17 0 253 0,-17 24 193 16,20-6-82-16,-3 34 245 0,-7-28-822 15,2-1-170-15,20 50-12 16,-22-52 0-16,2 0 0 16,1-11-167-16,9 23-1011 0,-11-27-6 0,-2 11-358 15,1-5-58-15,1-6 283 0</inkml:trace>
  <inkml:trace contextRef="#ctx0" brushRef="#br0" timeOffset="194404.557">11933 15154 2887 0,'18'-4'240'0,"-18"1"206"15,0 2 168-15,0 1 872 0,0 0-821 16,0 0-11-16,7 26-117 0,-7-26-148 15,6 32-175-15,12 12-155 0,-11-13-59 16,2 4 0-16,2 5 0 0,0 6 0 16,10 50 0-16,-13-44 0 0,-1 1 0 15,-2 0 0-15,2-4 0 0,-3-4 0 16,3 19 0-16,-7-36-14 0,2-5-216 16,-2-4-212-16,3-7-290 0,0 0-1297 15,0-6 935-15,-1-6-43 0,-2 0 171 0,4-36 186 16,0 12 268-16</inkml:trace>
  <inkml:trace contextRef="#ctx0" brushRef="#br0" timeOffset="194880.0058">11767 15234 2840 0,'-7'-7'144'16,"5"1"212"-16,1 1 147 0,-3-2 154 0,4-7 482 15,0 9-750-15,0-6-56 0,0 2-84 16,0 5-64-16,24-9 51 0,-24 0-196 15,20 2-2-15,-20-3-32 0,29-4-2 16,-10-1-8-16,24-32-21 16,-14 37 19-16,0-1 4 0,3 4-2 15,-1 3 5-15,21 4 0 0,-25 4 1 0,-4 20-24 16,-3-20 58-16,-5 34 33 0,-1-12 17 16,6 31 127-16,-13-25-134 0,2 2 13 15,-7 0-2-15,0 1 9 0,-2 28 16 16,0-40-57-16,0 9-14 0,-26-2 8 15,26-1 2-15,-30-3-50 0,-1 17-15 0,14-23 8 16,-5 2 1-16,4-5 2 0,3 0-4 16,-1 2-26-16,0-8-1 15,5-1-15-15,2-2-5 0,9 1-5 0,-5-3-1 16,5 2-9-16,0-4 49 0,0 4 10 16,0-2 11-16,21 2-45 0,3 7 66 15,-24-4 9-15,28 3 110 16,-8 2-45-16,-1-1-9 0,2 7-24 0,28 18-66 15,-26-12 0-15,1 2 0 0,-1-1 0 16,2 3 0-16,17 18 0 0,-24-23 0 16,0-1 0-16,-2-3 0 0,-3-7 0 15,1 3 0-15,5 6-15 0,-13-13-161 16,8-3-1372-16,-10-5 846 16,3 0-221-16,-1-24-37 0,1 6-137 15,14-23-773-15,-13 17 1309 0</inkml:trace>
  <inkml:trace contextRef="#ctx0" brushRef="#br0" timeOffset="195158.8709">12744 15613 2235 0,'2'0'196'16,"3"-14"133"-16,-1 14 150 0,0-8-9 0,-4 8 17 15,0-8 210-15,0 8-415 16,0-4-87-16,-19 4 18 0,19-6 39 15,-19 2 252-15,4 4-282 0,15 0 5 16,-20 0 6-16,6 0 62 0,-2 0 41 16,-19 25 113-16,16 1-359 0,2-6-90 0,-4-4 0 15,7 7 0-15,-7 22 0 0,18-28 0 16,-2 7 0-16,5 1 0 0,0-2 0 16,0-5 0-16,50 10-320 0,-29-19-132 15,3 2-275-15,2-8-230 0,7-3-252 16,32 0-1382-16,-32 0 1594 0,5-25 384 0</inkml:trace>
  <inkml:trace contextRef="#ctx0" brushRef="#br0" timeOffset="195545.9583">13186 15658 2027 0,'6'-8'58'0,"2"-15"356"0,-8 15-54 15,3 2 78-15,-3 5 57 0,0-3-11 16,0 0-61-16,0-5 124 0,-25 8-282 15,25-2 5-15,-18 2 63 0,18-5 28 16,-36 6 265-16,22 0-374 0,-4 0-4 16,3 24-16-16,-3-24-43 0,4 25-69 15,-19 5-71-15,17-12-49 0,3 1 0 16,3 1 0-16,-1-3 0 0,0 26 0 0,9-28 0 16,2-1 0-16,0-2-68 0,0-2-77 15,22 1-94-15,5-3-426 0,-27-8 206 16,33 0 57-16,-14 0 22 0,-6 0 21 15,20-24 3-15,-21-1 221 0,-1 25 35 16,-4-31 18-16,2 17-7 0,-2-1 55 16,-3 1 52-16,1-1 36 0,-5 6 66 15,2 9 21-15,-2-8 10 0,0 8 233 16,0 0-139-16,0 0 59 0,0 0 33 16,0 25-64-16,0-25-31 0,25 25-15 15,-25 5-155-15,18-13-59 0,-18 3 51 0,0-3-165 16,15 6-557-16,-15-13-21 15,7-3-318-15,-7 1-350 0,7-3-71 16,-4-5 233-16</inkml:trace>
  <inkml:trace contextRef="#ctx0" brushRef="#br0" timeOffset="204672.3854">25903 9910 2107 0,'-5'-12'156'0,"1"12"-13"0,0 0 104 16,-2 0 33-16,1 0 87 0,-5 0 81 16,-5 0 385-16,6 0-511 0,4 0-85 15,-2 16-59-15,5-16-22 0,0 0-19 16,2 0 66-16,0 13-123 0,29-13-36 15,-8 9-20-15,5 0-9 0,49 7-25 16,-23-7 8-16,5-3 4 0,12 3-4 16,9 0-2-16,93 8-7 0,-79-10-3 15,4 1-16-15,1 1 28 0,-3-1-40 16,-6-3-21-16,58 4-169 0,-81-9 209 16,-17 0 2-16,-8 0 124 0,-13 0-123 15,-4 0 19-15,-23 0-22 0,0-22 29 0,-27 22 2 16,2 0 0-16,-13-16-3 0,-57 6 26 15,37 10-2-15,-11-12 6 16,-2 12 14-16,-9-12-8 0,-94 4 0 0,87 8-31 16,-7-7-25-16,4 5 14 0,0-1 4 15,4 2 3-15,-60-4-21 0,85 4-26 16,8-1 36-16,7-1-4 0,11 1-13 16,-10 2 78-16,35 0-49 0,4 0 73 15,6 0-98-15,0-15 0 0,21 15-7 0,26-21-79 16,-12 21 42-16,8 0-20 15,6 0-3-15,12 0-10 0,83 0-15 0,-65 0 87 16,11 21 25-16,6-21-18 0,1 20 10 16,1-20-8-16,89 25-8 15,-102-1-17-15,-12-24 34 0,-12 18-4 0,-13-18 9 16,11 8-43-16,-48-8 43 0,-11 0 9 16,0 0 84-16,-29-22-79 0,0 22 0 15,-61-20-35-15,34-1 18 0,-9 21-2 16,-10-25-4-16,-3 13 13 0,-95-16 29 15,85 17-2-15,-8 0 0 0,1 3 26 16,5 1-17-16,1 2 5 0,-58 3 38 0,85 2-50 16,14 0 4-16,14 0-10 0,10 0-29 15,12 0 38-15,12 0-41 0,34 0 53 16,-4 15-52-16,15-15-7 0,8 0-56 16,78 14-139-16,-55-1 73 15,7-6-20-15,7-7 88 0,4 14 15 0,99 0 84 16,-96-3-59-16,4-5 15 0,-6 1 0 15,-3-3-16-15,-16 2 41 0,39-2 6 16,-76-4-6-16,-18 0 15 0,-17 0 15 16,-4 0 42-16,-39-17 21 0,-47 2 150 15,27 15-132-15,-10-17 15 0,-10 17-17 16,-5-18 28-16,-101 8 135 0,88-6-141 16,-2 9-26-16,3 7-13 0,1-10-5 15,10 10-28-15,-57-3 33 0,87 3-90 0,11 0-6 16,15 0-1-16,9 0-33 0,13 0 18 15,7 20-15-15,32-20 41 0,-1 0-68 16,10 0-29-16,10 11-32 0,76-11-210 16,-53 11 162-16,9-11 10 0,5 12 32 15,4-5 34-15,94 6 43 0,-90-4 25 16,3-2 7-16,-9 0 0 0,-9-1-6 0,-13-2 17 16,21 1-11-16,-66-2 19 15,-16-3-70-15,-7 0 108 0,-36 0 51 0,-58-18 192 16,31 1-177-16,-10 17-17 0,-12-23 35 15,-10 23-32-15,-12-20 6 0,-116 6 126 16,107 14-145-16,3-11-12 16,5 11-19-16,7 0-28 0,-64 0 57 0,106 0-63 15,11 0-13-15,13 0-2 0,14 0-5 16,12 0-4-16,9 15-36 0,42-15 0 16,-8 0-27-16,12 13-11 0,8-4-18 15,86 0-109-15,-60-9 86 0,8 12 23 16,8-7 13-16,5 3 24 0,3 1 17 0,107-1-31 15,-104-1 57-15,-10-2 24 16,-7 0-14-16,-13-1-3 16,30-1-61-16,-73-3 46 0,-16 0 3 0,-16 0 5 0,-2 0 10 15,-34-23 14-15,-42 6 65 0,20 17-10 16,-7-18 8-16,-9 8-19 0,-4 0-1 16,-97-9-20-16,85 12 5 0,-7-1 0 15,3 2 27-15,3 0-33 0,-71 4 2 16,37 2-7-16,41 0-19 15,57 0 13-15,12 0-27 0,2 16 4 16,10-16-6-16,1 0-17 0,48 15 11 16,-20-15 4-16,9 0-17 0,11 11-6 15,3-11-10-15,70 9-85 0,-53-1 58 16,6-8 8-16,3 6 20 0,5-4 14 16,2 0 15-16,83 4 6 0,-85-4-47 0,-9-2 49 15,-11 0 8-15,-11 0-4 0,13 0 35 16,-51 0-47-16,-11 0 14 0,-2-17-2 15,-35 17 9-15,1-14 11 0,-58-1 58 0,34 15-30 16,-10-21 5-16,-7 21 11 16,-3-17-21-16,-91 4 32 0,86 3-79 15,5 10 23-15,-1-5-7 0,8 5 0 16,10-2 2-16,-33 2-2 0,62 0-3 0,10 0-5 16,7 0 3-16,13 0 1 15,29 13-11-15,0-13-4 0,9 0-5 16,10 0-4-16,12 14 1 15,9-14-20-15,90 17-44 0,-71-7 46 0,8-1 14 0,1-1 18 16,7-1-23-16,95 3 12 16,-105-3 0-16,-3-5 43 0,-12-2-32 0,-14 0-4 15,-14 0 1-15,3 0 1 0,-45 0 10 16,-7 0 17-16,-28 0 10 0,-7 0 7 16,-64-24 98-16,34 7-55 0,-10 17 14 15,-10-18-9-15,-9 18 5 0,-1-18-9 16,-112 7 61-16,102 11-95 0,3 0-30 0,6 0 4 15,8 0-25-15,-105 0-6 16,151 0 27-16,-10 16 33 0,41-16-51 16,6 0-3-16,5 0-8 0,0 12 5 15,68-2-80-15,-28-10-2 0,8 0-15 16,12 9-14-16,12-9 1 16,6 6 22-16,95 2-28 0,-81-5 83 0,5 2 11 15,3 0 15-15,-2-2 1 16,89 8-6-16,-104-8 10 0,-10 0-3 0,-12-1 13 15,-15-1-4-15,-15-1-6 0,-15 0 15 16,-16 0-13-16,-38 0 66 0,0 0-9 16,-10-18 8-16,-76 1 80 0,51 17-56 0,-11-12-12 15,-3 12 27-15,-4-14-58 16,-5 14-31-16,-82-9-28 0,89 9 20 0,11 0-1 16,7 0 0-16,15 0 3 0,-20 0 35 15,53 0-30-15,10 17-6 0,11-17-10 16,2 0-3-16,32 15-17 0,37-15-68 15,-20 13 22-15,9-13-16 0,10 12-37 16,6-12 10-16,83 4-89 0,-74 4 165 16,5-5 10-16,0 1 21 0,2-3 4 0,-4-1 9 15,64 0-5-15,-91 0-2 0,-11 0-1 16,-18 0 1-16,-12 0 15 0,-18 0 74 31,-43 0-8-31,5 0 16 0,-7 0 11 0,-15 0-2 0,-6 0 0 16,-77-20 21-16,63 20-98 0,1-21-29 0,4 21-2 15,7 0 0-15,-53-10 0 0,76 10 0 16,7 0 0-16,10-8 0 16,13 8 0-16,15 0 0 0,36 0-4 15,0 0-18-15,16 0-15 0,9 17-16 0,17-17-17 16,97 18-69-16,-79-18 97 0,6 21 9 16,-1-21 34-16,-5 17 0 0,-12-17-14 15,42 15-80-15,-82-9 30 0,-23-1-40 16,-21-5-52-16,0 0-153 0,-103-27-878 0,47 27 153 15,-14-31-279-15,-9 14-40 0,-4-2 169 16</inkml:trace>
  <inkml:trace contextRef="#ctx0" brushRef="#br0" timeOffset="206317.7773">25752 9489 962 0,'8'-3'0'0,"-8"2"114"16,0-2 46-16,0 3 299 0,0 0-278 15,0 0 2-15,0 0 10 0,0 18 18 0,0-18 0 16,0 22 256-16,0-8-180 0,-12 0 19 16,12 10 27-16,0 5 32 0,0 7-63 15,0 70 266-15,21-33-305 0,-21 12 0 16,0 19-10-16,0 16-1 0,0 154 66 16,0-124-188-16,-28 14-10 0,8 6 20 15,0-4 7-15,-4-7-36 0,-20 133 9 16,24-156-111-16,2-15-59 15,1-17-97-15,5-15-140 0,1 52-773 0,3-90 200 16,8-3-206-16,0-5-193 0,0-14 18 16,0-9 384-16</inkml:trace>
  <inkml:trace contextRef="#ctx0" brushRef="#br0" timeOffset="206969.4011">27334 9801 1176 0,'0'-3'106'0,"0"0"61"0,0 1 55 16,0 0 40-16,0 2-35 0,0 0 246 15,0 0-164-15,0 0 18 0,-17 20 37 16,17-20 78-16,0 64 294 0,0-26-471 16,0 14-83-16,0 14 50 0,17 18 66 15,-17 20 40-15,0 138 210 0,0-97-396 16,0 7-44-16,-40 12-33 0,13 3-9 0,-38 157 59 15,33-170-89-15,-3-3-17 16,-47 216-129-16,63-276-57 16,5-17-181-16,1-6-111 0,3-14-199 0,10 20-1230 15,-4-48 622-15,4-7 190 0,0-11 350 16</inkml:trace>
  <inkml:trace contextRef="#ctx0" brushRef="#br0" timeOffset="207672.0476">26135 11376 1922 0,'0'0'79'0,"0"17"81"0,15-17 91 15,-15 0 106-15,0 14 451 0,12-14-384 16,-12 0-30-16,0 15-52 15,11-15-34-15,3 21 187 0,1-13-270 0,-6 5 48 16,5 3-14-16,1 4 26 16,5 2-19-16,24 28 154 0,-18-21-237 0,-1 5-8 15,4-1-13-15,-4 4-32 0,27 33-26 16,-35-38-100-16,2-3-7 0,-6-2-11 16,-2-5-70-16,-2-2-87 0,4 5-332 15,-7-17 120-15,-2-3-100 0,0-1 43 16,-2-1-363-16,7-3-866 0,-5 0 702 15,-1-24 195-15,0 24 183 0,-1-32 30 0,0 10 211 16</inkml:trace>
  <inkml:trace contextRef="#ctx0" brushRef="#br0" timeOffset="207974.8942">26616 11339 1105 0,'-14'-9'222'0,"14"5"-40"0,0 4 36 16,-15 0-30-16,15 0 17 0,-9 0 26 15,-7 0 397-15,5 21-195 0,-1-21 88 16,1 29 15-16,-5-9-26 0,3 6-92 15,-23 35 225-15,15-25-392 0,-5 6-54 0,0 4-121 16,-1 1-25-16,-24 50-59 16,24-56-56-16,2 0-148 0,-2 1-189 0,5-11-302 15,2-2-262-15,-21 7-1586 0,21-21 1612 16,2-3 330-16</inkml:trace>
  <inkml:trace contextRef="#ctx0" brushRef="#br0" timeOffset="214308.4756">22770 13784 2291 0,'20'-16'130'0,"-20"16"129"0,0 0 190 0,15 0 159 31,-15 0 600-31,0 0-710 0,0 0-33 0,0 0-47 0,0 0 34 0,0 0-45 16,0 0 272-16,0 0-481 0,19 17-77 16,-19-17-113-16,0 12-8 0,20 10 0 15,-2-8 0-15,-6 4 0 0,1 6 0 16,2 3 0-16,1 9 0 0,21 42 0 16,-18-32 0-16,-2 4 0 0,1-2 0 15,-1 1 0-15,13 36 0 0,-19-49 0 16,1-4 0-16,1-5 0 0,-3-6 0 15,0-6 0-15,10-3 0 0,-10-12 0 16,1 0 0-16,0-29 0 0,3 8 0 16,-2-12 0-16,13-46 0 0,-13 28 0 0,-1-7 0 15,-3-3 0-15,-3-2 0 0,0-67 0 16,-5 75-16-16,0 1 8 0,0 8 7 16,0 10-3-16,0 12 20 0,0-4-23 15,0 24 3-15,0 4-2 0,0 0 6 16,0 29 5-16,0 14-142 0,0-16-104 15,0 7-196-15,0 1-228 0,0 3-275 16,0-1-264-16,0 28-1583 0,0-32 1790 16</inkml:trace>
  <inkml:trace contextRef="#ctx0" brushRef="#br0" timeOffset="214623.3059">23801 14139 2324 0,'8'-10'68'16,"2"10"37"-16,-3-12 38 0,-2 5 57 15,1-3-12-15,5-6 248 0,-9 8-189 16,1-2 0-16,0 2 28 0,-2 0-54 16,-1-5 223-16,0 9-246 0,0 1 85 0,0-1-29 15,0 4 89-15,-54 0 616 16,38 17-695-16,-2-17 2 15,-21 33 219-15,20-18-322 0,0 6-85 16,1-8-78-16,0 12 0 0,-7 25 0 16,18-26 0-16,7-1 0 0,0 2 0 15,0-5 0-15,23 4-73 0,8 10-508 0,-8-22-50 16,2 2-198-16,3-6-263 0,-4-3-178 16,35-5-1040-16,-26 0 1582 0,0-20 304 15</inkml:trace>
  <inkml:trace contextRef="#ctx0" brushRef="#br0" timeOffset="214874.2882">24167 14172 2777 0,'0'-6'103'0,"1"-10"453"0,-1 12-80 16,0-1-5-16,0-2-66 0,0 7-85 16,0-2-77-16,0-1 116 0,0 3-173 15,-19 0 11-15,19 0 29 0,-17 19 25 16,-10 3 257-16,11-8-278 0,-2 2 5 15,-4 2 7-15,5 5-41 0,-2 3-66 16,-12 23-65-16,22-21-70 0,3 0 0 16,3-1 0-16,3-1 0 0,31 10 0 15,-10-18-58-15,5-7-107 0,4-1-95 16,5-2-154-16,2-8-155 0,41 0-934 16,-42-18 471-16,2 18-156 0,-6-29-31 15,-1 14 271-15</inkml:trace>
  <inkml:trace contextRef="#ctx0" brushRef="#br0" timeOffset="215137.3931">24386 13653 2314 0,'0'-5'119'0,"0"3"137"0,0 2 208 16,0 0 769-16,0 22-695 0,0-22-169 16,0 16-149-16,-14-16-21 0,14 29-49 15,0-5 58-15,0-10-178 16,0 0-43-16,0 1-73 0,-24-4-84 16,24 10-742-16,0-12 116 0,-23-2-208 0,23-1-58 15,0-1 99-15</inkml:trace>
  <inkml:trace contextRef="#ctx0" brushRef="#br0" timeOffset="215372.0631">24649 14013 2992 0,'0'-20'163'15,"0"20"228"-15,0 0 152 0,17 0 570 16,-17 0-802-16,25 0-129 0,-6 0-61 0,5 0-101 16,4 0 25-16,32-18-56 0,-30 18-29 15,0 0-115-15,-3 0-107 0,-2-17-179 16,12 17-821-16,-26 0 503 0,-3 0-11 16,-3 0 105-16,-3 0-6 0,-2 0 193 15</inkml:trace>
  <inkml:trace contextRef="#ctx0" brushRef="#br0" timeOffset="215535.8072">24559 14220 3434 0,'0'4'225'16,"0"-2"130"-16,27 1 96 0,0-2-35 16,5-1-124-16,54 0-111 0,-35 0-146 15,5 0-64-15,1 0-202 0,-5 0-205 16,35-16-1358-16,-57 16 747 0,-1-24 196 15,-10 24 284-15</inkml:trace>
  <inkml:trace contextRef="#ctx0" brushRef="#br0" timeOffset="216721.4327">23448 9593 1730 0,'0'0'54'0,"0"-12"67"15,-19 12 48-15,19-9 220 0,0 9-211 16,0 0 1-16,0 0 23 0,-14 0 62 0,14 0 69 16,0 0 468-16,0 0-438 0,0 0-83 15,0 0-27-15,0 15 86 0,21 5 428 16,-21-6-430-16,0 8-54 0,0 3-2 15,16 6-2-15,-16 4-16 0,0 46 18 16,0-36-236-16,0 3-45 16,0-3 0-16,0 1 0 0,-19 41 0 0,19-51 0 15,-16-2 0-15,16-4 0 0,0-6 0 16,0-5 0-16,0-2 0 0,0-17 0 16,0 0 0-16,0-22 0 0,25 0 0 15,-2-42-4-15,-23 24-70 0,20-8-78 16,-9-116-579-16,-11 103 448 15,0-4-44-15,0-1-70 0,-22-64-170 16,1 72 443-16,21 5 152 0,-20 5-48 0,20 12 17 16,0 12 6-16,-15-2-24 0,15 26 31 15,0 0 45-15,0 26 67 0,0-2 57 16,0 46 327-16,18-26-269 0,-18 8 0 16,0 3-57-16,0-1 20 0,0 2-16 15,0 47 118-15,0-52-205 0,0-7-39 16,-21-3-31-16,21-6-21 0,-16 17-62 15,16-33 49-15,0-4-3 0,0-6-34 16,-12-6 15-16,12-3-93 0,0-39-187 16,0 8 142-16,0-1 1 0,19-10-14 15,-19-11-39-15,0-62-273 0,0 58 298 16,0 3 55-16,0 7 86 0,0 2 35 16,0 7 22-16,0-2 13 0,0 32 71 15,0 8 82-15,0 0 78 0,0 37 69 0,0 33 222 16,0-24-313-16,0 13-10 0,0-2-35 15,0 4-53-15,0-2-84 0,0 46-33 16,0-56-27-16,0-8 12 0,0-10-122 16,0 1-99-16,0 10-670 0,0-28 220 15,0-6-321-15,0-5-184 0,0-3-147 16,0 0 146-16</inkml:trace>
  <inkml:trace contextRef="#ctx0" brushRef="#br0" timeOffset="218334.8133">23403 9630 532 0,'0'0'41'0,"0"0"44"16,0-16 74-16,0 16 71 0,0 0 262 15,0 0-255-15,0 0 6 0,0 0 38 16,0 0 52-16,0 0 78 0,0 0 513 16,0 0-489-16,0 0-52 0,0 0-101 15,0 0 33-15,0 0 14 0,0 0 402 0,0 0-467 16,0 0-18-16,0 0-57 0,0 0 2 16,0 0 250-16,0 0-247 0,9 0-70 15,-9 0-57-15,0 0-38 0,9 0-26 16,3 0-3-16,0-17 0 15,-3 17 0-15,-2 0 0 0,1-21 0 16,-1 21 0-16,2-15 0 16,8 3 0-16,-9 12 0 0,0-13 0 0,1 13 0 15,0-6 0-15,17-6 0 16,-20 8 0-16,11-4 0 0,-9 1 0 16,2 0 0-16,0 1 0 0,1-1 0 15,18-15 0-15,-16 5 0 0,1 5 0 16,2 1 0-16,-4 1 0 0,1 2 0 15,15-9 0-15,-18 7 0 0,-3 8 0 0,4-3 0 16,0-1 0-16,8-5 0 0,-11 5 0 16,1 2 0-16,3 0 0 0,2 1 0 15,-4-1 0-15,14-4 0 0,-13 8 0 16,5 0 0-16,-4 0 0 0,2 0 0 16,16-22 0-16,-17 22 0 0,2 0 0 15,0-24 0-15,-1 24 0 0,0-13 0 0,11 2 0 16,-15 11 0-16,2-8 0 15,-1 8 0-15,-2-6 0 0,9 1 0 16,-9 5 0-16,2 0 0 0,2-4 0 16,-4 2 0-16,1 1 0 0,22-4 0 0,-13 2 0 15,0 3 0-15,-3-3 0 16,3 1 0-16,20-1 0 0,-23 2 0 0,-3 1 0 16,-2-3 0-16,1 3 0 15,-2 0 0-15,9 0 0 0,-11 0 0 0,1 0 0 16,3 0 0-16,-1 0 0 0,16 0 0 15,-15 0 0-15,4 0 0 0,-1 0 0 16,0 0 0-16,-3 0 0 0,17 0 0 16,-16 0 0-16,3 0 0 0,0 0 0 0,-3 0 0 15,14 0 0-15,-12 0 0 0,-4 0 0 16,0 12 0-16,3-12 0 0,-6 0 0 16,21 9 0-16,-12-9 0 0,-1 6 0 15,3-1 0-15,-2-5 0 0,25 14 0 16,-22-11 0-16,2 2 0 0,-2-4 0 15,0 4 0-15,1-2 0 0,17 0 0 16,-23-3 0-16,1 0 0 0,0 0 0 16,-3 0 0-16,12 23 0 0,-16-23 0 15,0 15 0-15,2-15 0 0,-4 0 0 16,3 14 0-16,9 1 0 0,-5-15 0 16,0 12 0-16,3-12 0 15,3 8 0-15,22 1 0 0,-21-6 0 0,4-3 0 16,-4 0 0-16,2 0 0 0,-4 0 0 0,10 0 0 15,-17 18 0-15,-6-18 0 0,1 0 0 16,-3 0 0-16,-2 20 0 0,1-8 0 16,-1-12 0-16,1 13 0 0,-3-4 0 15,0-9 0-15,0 16 0 0,21-16 0 16,-21 6 0-16,19-2 0 0,-19-1 0 16,28 0 0-16,-4 5 0 0,-24-3 0 0,16 9 0 15,-6-7 0-15,-10-3 0 16,14 11 0-16,-5-9 0 0,-9-4 0 15,5 4 0-15,-3-6 0 0,1 0 0 16,-1 20 0-16,0-20 0 0,0 0 0 0,0 17 0 16,-2-17 0-16,1 0 0 0,-1 0 0 15,0 0 0-15,0 0 0 0,0 0 0 16,0 0 0-16,0 0 0 0,0 0 0 16,0 0 0-16,0 0 0 0,0 0 0 15,0 0 0-15,0 0 0 0,0 0 0 16,0 0 0-16,0 0 0 0,0 0 0 15,0 0 0-15,0 0 0 0,0 0 0 16,0 0 0-16,0 0 0 0,0 0 0 16,0 0 0-16,0 0 0 0,0 0 0 0,0 0 0 15,0 0 0-15,0 0 0 0,0 0 0 16,0 0 0-16,0 0 0 0,0 0 0 16,0 0 0-16,0 0 0 0,0 0 0 15,0 0 0-15,0 0 0 0,0 0 0 16,0 0 0-16,0-17 0 0,0 17 0 15,0 0 0-15,0 0-46 0,0 0-480 16,0 0-27-16,0 0-215 0,0 0-259 16,0 0-201-16,0 0-163 0,-15 0-657 15</inkml:trace>
  <inkml:trace contextRef="#ctx0" brushRef="#br0" timeOffset="220617.6634">25699 9903 2136 0,'-12'0'380'16,"10"0"-61"-16,-2 0 185 0,0 0 4 0,2 0 69 16,2 0-34-16,0 14 278 0,0-14-507 15,28 0-64-15,-10 11-83 0,11-3-27 16,7 0-78-16,63 12-16 0,-31-11-48 16,13 3 1-16,15 0 4 0,14 1-6 15,138 8-8-15,-118-9-28 0,12-2-20 0,-10 2-45 16,-8-5-37-16,-12-2-19 15,58 4-193-15,-107-6 268 0,-19-2 46 16,-20-1 37-16,-15 0 88 0,-32 0 28 16,-10-23-20-16,-12 23 20 0,-15-24 8 15,-17 9-4-15,-9 1 0 0,-115-15 16 0,84 17-98 16,0 3-6-16,-7 1-1 0,7-1 3 16,-99-7 10-16,122 11-28 0,9 5-11 15,18 0-4-15,14-4-1 0,-7 4 1 16,47 0-11-16,8 0-14 0,5 0-41 15,29 0-13-15,0 0-41 0,45 0-199 16,-29 0 142-16,9 0 15 0,3 0 17 16,8 0-1-16,77 22-42 0,-67-22 206 15,9 20-22-15,1-20 13 0,1 21-74 0,-6-21 29 16,51 16 60-16,-82-1 86 0,-13-15-76 16,-16 0 10-16,-17 6 16 15,-39-6 38-15,0 0-60 0,-12 0-17 0,-12-23-14 16,-14 23-25-16,-10-17 35 15,-118-1 135-15,95 18-4 0,-6-23-4 0,2 13-34 16,8 10-7-16,-68-16 12 0,113 6-62 16,11 10-3-16,16-5-10 0,17 5-3 15,14 0-28-15,66 0-2 16,-18 0-15-16,23 19-30 0,12-19-37 0,18 17-11 16,128 7-55-16,-105-24 109 0,11 25 31 15,-1-11 27-15,-6-2 27 0,-13 0-2 16,63 7-4-16,-115-13-54 0,-22-2 27 15,-26-4 57-15,-15 0 45 0,-68 0 244 0,16-17-131 16,-12 17 7-16,-11-17-33 0,-10 17-8 16,-8-13-109-16,-104-2-13 0,105 15-77 15,2 0 32-15,11 0-30 0,9 0-51 16,-24-9-31-16,69 9 24 0,8 0-33 16,17 0-50-16,0 0-25 0,26 0-13 15,40 0-24-15,-22 0 139 0,6 16 30 16,7-16 7-16,3 0 6 0,64 0 4 15,-63 0 17-15,3 0 1 0,-7 0 3 16,-2 0-7-16,-9 14 11 0,25-14-35 16,-44 0 25-16,-9 0-18 0,-7 0 29 15,-10 0 36-15,-1 0 33 0,-38 0-58 16,13 0-3-16,-7 0-34 0,-4-12 14 16,-4 12 15-16,-35 0 39 0,38-10-29 0,7 10-5 15,3 0 0-15,5-7 11 0,-3 7 13 16,18 0-27-16,7 0-3 0,0 0-12 15,0 0 8-15,0 0 7 0,27 0 27 16,-27 0-12-16,21 0-3 0,-21 0-3 16,22 0 11-16,-8 0-12 0,-14 0-19 0,0 0-6 15,10 0 0-15,-10 0 0 0,0 0-8 16,0 0 17-16,0 0-17 0,0 0 8 16,0 0-8-16,0 0 3 0,-17 0 10 15,17 0-14-15,0 0-5 0,0 0 29 16,-12 0-26-16,12 0 5 0,0 0-24 15,-4 0 29-15,4 0 2 0,0 0-4 16,0 0 3-16,0 0-2 16,0 0 6-16,0 0-5 0,0 0 8 0,0 0-9 15,0 0 3-15,0 0 1 0,0 0 7 16,0 0-7-16,0 0-36 0,0 0 31 16,0 0-6-16,0 0 15 0,0 0-6 15,0 0 5-15,0 0-7 0,0 0 31 16,14 0-13-16,-14 0 44 15,0 0-32-15,0 0-14 0,0 0-7 16,0 0-2-16,0 0-4 16,0 0-12-16,0 0 10 0,0 0-1 0,0 0-2 15,0 0 8-15,0 0-8 0,0 0 5 16,0 0 2-16,0 0 2 0,0 0-5 16,0 0 47-16,0 0-86 15,0 0 71-15,0 0 8 16,0 0 52-16,0 0-68 0,0 0 10 15,0 0-81-15,0 0 50 0,0 0-3 16,0 0 1-16,0 0 2 0,0 0-7 16,0 0 2-16,0 0 1 0,0 0-1 0,0 0 1 15,0 0 4-15,0 0-1 0,15 0 3 16,-15 0-3-16,0 0-9 0,0-14 20 16,14 14 22-16,-14 0-6 0,7 0-3 15,-7 0 16-15,0 0-61 0,0 0 33 16,0 0-40-16,0 0 96 0,0 0-70 15,0 0 4-15,0 0-4 0,4 0-31 16,-4 0 28-16,0 0-1 0,0 0 4 16,0 0-18-16,0 0 16 0,0 0 2 0,0 0 17 15,0 0-15-15,0 0 0 0,0 0 5 16,0 0 18-16,0 0-15 0,0 0 3 16,0 0-5-16,0 0-24 0,0 0-11 15,0 0 23-15,0 0 14 0,0 0-1 16,0 0 11-1,0 0-17-15,0 0 3 0,0 0 0 16,0 0-11-16,0 0 10 0,0 0-19 0,0 0 18 16,0 0-6-16,0 0-1 0,0 0 0 0,0 0 4 15,0 0 5-15,0 0-20 0,0 0 18 16,0 0-5-16,0 0-2 0,0 0 21 16,0 0-19-16,0 0-2 0,0 0 5 15,0 0-5-15,0 0-1 0,0 0-29 16,0 0 42-16,0 0 1 0,0 0 42 0,0 0-51 15,0 0-1-15,0 0-8 0,0 0 6 16,0 0 6-16,0 0-15 0,0 0 11 16,0 0 4-16,0 0-3 0,0 0-1 15,0 0 1-15,0 0-2 0,0 0 2 16,0 0-24-16,0 0 13 0,0 0 11 0,0 0 10 16,0 0-8-16,0 0 5 0,0 0 14 15,0 0-18-15,0 0 7 0,0 0-4 16,0 0-7-16,0 0 2 0,0 0-2 15,0 0 0-15,0 0 0 16,0 0 0-16,0 0 0 0,0 0 0 0,0 0 0 16,0 0 0-16,0 0 0 0,0 0 0 15,0 0 0-15,0 0 0 0,0 0 0 16,0 0 0-16,0 0 0 0,16 0 0 16,-16 0 0-16,0 0 0 0,0 0 0 15,0 0 0-15,9 0 0 0,-9 0 0 16,0 0 0-16,0 0 0 0,0 0 0 15,0 0 0-15,0 0 0 0,0 0 0 16,0 0 0-16,0 0 0 0,0 0 0 0,0 0 0 16,0 0 0-16,0 0 0 0,0 0 0 15,0 0 0-15,0 0 0 0,0 0 0 16,0 0 0-16,0 0 0 0,0 0 0 16,0 0 0-16,0 0 0 0,0 0 0 15,0 0 0-15,0 0 0 0,0 0 0 0,0 0 0 16,0 0 0-1,0 0 0-15,0 0 0 0,0 0 0 0,0 0 0 16,0 0-23-16,0 0-120 0,0 0 12 16,0 0-35-16,0 0-28 0,0 0-50 15,0 0-456-15,0 0 222 0,0 0-85 16,0 0-174-16,0 0-148 0,0 0-202 16,0 0-843-16,0 0 1334 0</inkml:trace>
  <inkml:trace contextRef="#ctx0" brushRef="#br0" timeOffset="223906.088">23361 9536 1308 0,'0'0'316'16,"-10"0"-73"-16,10 0 45 0,0 0-48 16,-5 0 78-16,5 0 43 0,0 0 520 15,0 0-445-15,-5 0-70 0,5 0-10 16,0 0-5-16,-2 0 388 0,2 0-402 0,0 0-12 15,0 0-42-15,0 0 11 0,0 0-45 16,0 0 132-16,0 0-309 0,16-11-25 16,-16 11-47-16,0-10 0 0,35-5 0 15,-35 7 0-15,16-2 0 0,-7-1 0 16,5 11 0-16,6-21 0 16,-2 2 0-16,-6 6 0 0,12-3 0 15,-11 5 0-15,3 2 0 0,2-5 0 16,1 4 0-16,24-14 0 0,-20 11 0 15,-2-1 0-15,2-8 0 0,2 12 0 16,-3-2 0-16,27-7 0 0,-25 10 0 16,-3-1 0-16,5 0 0 0,-3 4 0 15,19-4 0-15,-28 5 0 0,5 0 0 16,-1 0 0-16,2 0 0 0,-1 3 0 16,18-8 0-16,-16 7 0 0,3-1 0 0,-3 0 0 15,0 1 0-15,15 0 0 16,-17 1 0-16,-1 1 0 0,1 1 0 0,-3 0 0 15,2 0 0-15,21 0 0 0,-19 0 0 16,1 0 0-16,0 0 0 0,-1 0 0 16,21-16 0-16,-19 16 0 0,0 0 0 15,-1 0 0-15,-1 0 0 0,1 0 0 0,21 0 0 16,-20 0 0-16,-5 0 0 0,3 14 0 16,2-14 0-16,28 0 0 0,-22 0 0 15,-5 0 0-15,3 0 0 0,0 0 0 16,-1 0 0-16,19 11 0 0,-24-11 0 15,1 8 0-15,-3-8 0 0,-1 8 0 16,16 6 0-16,-9 3 0 16,-4-5 0-16,-13-3 0 0,5-1 0 15,-4-1 0-15,4 0 0 0,8-1 0 16,9 10 0-16,-10-8 0 0,2-1 0 16,4 0 0-16,0-2 0 0,26 7 0 15,-25-7 0-15,1 2 0 0,2-2 0 16,-7 2 0-16,-3-2 0 0,8 7 0 15,-19-7 0-15,-1 1 0 0,-5 0 0 0,-2 9 0 16,0-6 0-16,0-5 0 0,0-3 0 16,0 4 0-16,0-3 0 0,0 0 0 15,0-2 0-15,0 0 0 0,0 0 0 16,16 0 0-16,-16 17 0 0,0-17 0 16,0 17 0-16,11-17 0 0,-11 0 0 15,0 15 0-15,0-15 0 0,0 14 0 16,0-5 0-16,0 5 0 0,0-9 0 15,0 7 0-15,0 0 0 0,17-7 0 16,-17 4 0-16,0-3 0 0,0-6 0 16,19 0 0-16,-7 0 0 0,-12 0 0 15,8 0 0-15,-8 0 0 0,9 0 0 0,-2 0 0 16,0 0 0-16,-5 13 0 16,-2-13 0-16,0 0 0 0,0 0 0 15,0 0 0-15,0 0 0 0,0 0 0 0,0 0 0 16,0 0 0-16,-16-18 0 0,16 18 0 15,-12-22 0-15,12 22 0 0,-12-25 0 16,1-8 0-16,4 14 0 0,-5 4 0 16,5-5 0-16,-1 3 0 0,-1 0 0 15,-16-12 0-15,9 12 0 0,3 2 0 0,-3 0 0 16,-3 2 0-16,-16-14 0 16,17 15 0-16,-2 0 0 0,1-1 0 0,0 2 0 15,1-4 0-15,-16-6 0 0,15 11 0 16,4-2 0-16,-3 2 0 0,0 2 0 15,-16-6 0-15,19 8 0 0,-3 0 0 16,-1 1 0-16,-3 5 0 0,1-3 0 16,-25-3 0-16,24 3 0 0,-2 0 0 15,-1 3 0-15,1-2 0 0,-19-5 0 16,23 6 0-16,-2-3 0 0,4 4 0 16,0-1 0-16,1-2 0 0,-17-2 0 15,18 5 0-15,-2-3 0 0,1 3 0 16,1 0 0-16,-18 0 0 0,19 0 0 0,-4 0 0 15,-3 0 0-15,0 0 0 0,-1 0 0 16,-27 19 0-16,25-19 0 0,-2 0 0 16,4 13 0-16,1-13 0 0,-14 14 0 15,18-3 0-15,3-11 0 0,-1 6 0 16,0-6 0-16,1 9 0 0,-14-3 0 16,14-6 0-16,-2 7 0 0,0-2 0 0,-2 0 0 15,-17 5 0-15,18-3 0 16,-4 0 0-16,1 3 0 0,-1-3 0 15,-1 3 0-15,-22 11 0 0,21-9 0 16,-1-1 0-16,-1 3 0 0,4 5 0 16,-22 12 0-16,27-12 0 15,-3 3 0-15,4-2 0 0,4 6 0 0,0-2 0 0,-6 23 0 16,10-21 0-16,1-2 0 0,-2-1 0 16,4-2 0-16,-2 15 0 0,7-21 0 15,-4-1 0-15,3-2 0 16,-2 0 0-16,0-2 0 0,-3 4 0 0,2-6 0 15,-2-3 0-15,3-1 0 0,-3 1 0 16,4-5 0-16,1 3 0 0,1-1 0 16,0-2 0-16,0 0 0 0,0 0 0 0,0 0 0 15,0 0 0-15,0 0 0 0,15-24 0 16,-15 24 0-16,19-24 0 0,-19-5 0 16,19 7 0-16,-7 6 0 0,-2 1 0 15,2-2 0-15,12-17 0 16,-11 16 0-16,-1 0 0 0,0 1 0 0,2-1 0 15,15-16 0-15,-15 17 0 0,2-1 0 16,3 1 0-16,0 1 0 0,3 0 0 16,24-13 0-16,-19 14 0 0,1 1 0 15,4 1 0-15,0-1 0 0,38-8 0 16,-34 12 0-16,-1 1 0 0,2-4 0 16,-3 7 0-16,1-1 0 0,26-5 0 15,-31 9 0-15,1 2 0 0,-4 1 0 16,1 0 0-16,17 0 0 15,-24 0 0-15,3 21 0 0,1-21 0 0,-1 0 0 0,3 19 0 16,29-5 0-16,-24-14 0 0,3 15 0 16,-2-15 0-16,3 13 0 0,38 1 0 15,-35-14 0-15,1 9 0 0,-2-2 0 16,4 5 0-16,-3-3 0 0,35 5 0 16,-38-8 0-16,-1 4 0 0,-5-3 0 0,0 2 0 15,15 4 0-15,-25-4 0 16,1 2 0-16,-6 1 0 0,-4-1 0 0,7 0 0 15,9 8 0-15,-18-8 0 16,2-1 0-16,-3 1 0 0,2 0 0 16,4 9 0-16,-9-10 0 0,-1 0 0 0,3-2 0 15,1 0 0-15,0 0 0 0,7 3 0 16,-9-5 0-16,2 1 0 0,-1 0 0 16,1-2 0-16,3 4 0 0,-6-4 0 15,-3-3-32-15,1-1-210 0,-2-1-308 16,2 0-418-16,-3 0-2272 0,0 0 1742 15,0 0 419-15</inkml:trace>
  <inkml:trace contextRef="#ctx0" brushRef="#br0" timeOffset="225252.6221">25777 13682 1537 0,'0'-16'255'16,"0"16"-13"-16,0 0 82 0,0-13 27 16,0 13 110-16,0 0 42 0,0-10 553 15,0 10-626-15,0 0-27 0,0 0-41 16,0 0 30-16,0 0 323 0,0 0-391 16,0 0 0-16,21 0-80 0,-21 0-65 0,0 0-90 15,15 26-89-15,-1 6 0 0,-14-10 0 16,13 3 0-16,-6 3 0 15,13 38 0-15,-11-25 0 0,3-9 0 0,3 1 0 16,1-3 0-16,-3-4 0 0,21 20 0 16,-20-30 0-16,1-7 0 15,1 2 0-15,-3-1 0 0,10-1 0 0,-14-9 0 16,0 0 0-16,2 0 0 0,0-23 0 16,-1 5 0-16,7-28 0 0,-9 12 0 15,0-4 0-15,-1-8 0 0,-5-8 0 16,-2-69 0-16,0 60 0 0,0 0 0 15,0-2 0-15,0 9 0 0,-20 5 0 16,20-23 0-16,0 48 0 0,0 6 0 16,0 5 0-16,-13 10 0 0,13 3 0 15,0 2 0-15,0 23 0 0,20-23 0 0,-20 35-114 16,22 20-681-16,-22-26 10 0,16 2-397 16,-16 4-294-16,11 8-82 0,-1-6 295 15</inkml:trace>
  <inkml:trace contextRef="#ctx0" brushRef="#br0" timeOffset="225565.4352">26670 13713 1655 0,'4'-4'133'15,"-1"3"76"-15,-1-1 90 0,0 0 26 16,-2 2 380-16,0 0-270 0,0 0 50 16,0 0-80-16,-19 0 13 0,19 0-83 15,-17 0 349-15,-6 0-337 0,7 22-3 16,3-22-27-16,-5 24-16 0,-12 9 234 16,15-11-379-16,2 1-59 0,1 3-91 0,6-3-6 15,6 1 0-15,0 26 0 16,0-26 0-16,29-4-34 0,-12-1-131 0,6 0-151 15,29 7-761-15,-21-19 389 16,-1-1-222-16,3 1-134 0,-1-7-184 0,-1 3 33 16</inkml:trace>
  <inkml:trace contextRef="#ctx0" brushRef="#br0" timeOffset="225949.7992">26986 13848 924 0,'0'-5'43'0,"0"-7"148"16,0 6-9-16,0 3 22 0,0-2 8 0,13-2 27 15,-13-4 241-15,0 9-186 0,0 1 54 16,0-2 80-16,0 3 89 0,0 0-7 16,0 0 308-16,0 0-454 0,0 0 27 15,0 0 35-15,0 20-33 0,0-20-48 16,-15 18 189-16,15 5-335 15,0-9-93-15,-16 3-64 0,16 2-41 0,-22 21-1 16,13-18 0-16,0 3 0 0,-2-3 0 16,5 2 0-16,-9 25 0 0,13-28 0 15,2-2 0-15,0-1 0 0,0-3 0 16,23 2 0-16,13 2 0 0,-13-14-5 16,4-2-113-16,-3 0-59 0,3-2-81 15,27-1-358-15,-30 0 290 0,1 0-10 16,-5-20 19-16,-2 20 13 0,-3 0 64 0,11-21-277 15,-17 5 163-15,-4 16-75 16,-3-11-74-16,-2 11-25 0,2-16-731 0,-2 16 720 16,0-8-55-16,0 1 215 0</inkml:trace>
  <inkml:trace contextRef="#ctx0" brushRef="#br0" timeOffset="226194.0727">26964 14036 2297 0,'-3'-18'130'16,"1"18"133"-16,0 0 132 0,0 0 688 15,2-12-223-15,0 12-331 16,0 0-290-16,0 0-50 0,23 0-33 0,-23 0 27 16,48 0 31-16,-29 0-145 15,4 0-73-15,1 0-39 0,2 0-31 16,-1 0-126-16,17-17-387 0,-25 17 184 15,1 0-61-15,-3-16-94 0,-5 16-97 16,-1 0-616-16,-9 0 706 0,0 0 72 0,0 0-9 16,0 0 111-16</inkml:trace>
  <inkml:trace contextRef="#ctx0" brushRef="#br0" timeOffset="226364.0632">26993 13686 2993 0,'0'0'250'16,"29"0"196"-16,-29 0 158 0,29 0-45 0,-13 18-108 16,16-18-83-16,-14 0-322 0,-2 19-91 15,-1-19-91-15,1 0-242 0,17 14-1132 16,-17-14 461-16,2 13 4 0,1-6 305 16,0-7 181-16</inkml:trace>
  <inkml:trace contextRef="#ctx0" brushRef="#br0" timeOffset="226742.9648">27499 13816 2648 0,'0'5'95'0,"-14"0"122"15,14 3 222-15,-15 0 141 0,-1 15 510 16,7-13-694-16,-2 5-40 0,3 4-18 15,0 4 5-15,-1 2-67 0,-2 27 84 16,6-23-233-16,2 3-16 0,3-4-1 16,0-1-48-16,25 23-1 0,-25-24-78 15,32-7 23-15,-9-6-42 0,4-5-74 16,4-2-13-16,30-5-274 0,-30-1 101 16,1-27-58-16,-3 27-35 0,0-34 53 15,23-12-287-15,-32 22 301 0,-2-7-96 16,-2 0 32-16,-5 0-23 0,-4-4 39 15,-7-37-106-15,0 35 363 0,-29 3 68 0,8 2 53 16,-4 6 38-16,-30-15 225 0,23 31-45 16,-2 3 38-16,2 6 28 0,1 1-23 15,2 0-85-15,-18 23-55 0,29 8-202 16,6-11-129-16,4 5-157 0,3-2-236 16,5-2-171-16,0 23-714 0</inkml:trace>
  <inkml:trace contextRef="#ctx0" brushRef="#br0" timeOffset="227123.7537">27703 14044 2317 0,'0'0'211'0,"0"0"133"0,0 0 230 16,0 0 89-16,0 0-4 0,14 18 591 15,-14-18-721-15,0 14-43 0,14-14-42 16,9 53 260-16,-13-38-694 16,1 4-10-16,14 18 0 15,6 2 0-15,-5-6-11 0,-13-18-144 16,-3-1-171-16,0-4-253 0,-2-2-241 16,9 6-1489-1,-7-14 989-15,1 0 104 0,-3 0 444 0</inkml:trace>
  <inkml:trace contextRef="#ctx0" brushRef="#br0" timeOffset="227453.5645">28417 13771 2716 0,'0'-3'173'0,"0"1"256"15,0 2 201-15,0 0 142 16,0 0 716-16,0 25-882 0,17-25-9 0,-17 27-221 16,0-8-104-16,0 24-140 15,10-23-132-15,-10 9 0 0,0 0 0 0,7 2 0 16,-7-2 0-16,23 28 0 0,-14-32 0 15,0 2 0-15,2-8-57 0,-2 1-161 16,14 9-829-16,-15-21 269 0,0-2-207 16,-1 1-63-16,-2-2-113 0,-4-2-9 0,2-3-238 15</inkml:trace>
  <inkml:trace contextRef="#ctx0" brushRef="#br0" timeOffset="227633.4636">28262 14021 5235 0,'0'-3'104'0,"0"3"606"0,24 0-149 16,-24 0 18-16,36 0-135 0,-7 0-120 0,52 17-90 15,-30-17-234-15,9 0 0 16,-1 12 0-16,1-12-159 0,-4 0-242 0,37 0-1353 16,-56 0 408-16,-9 0-170 0,-8 0 175 15,-5-23 341-15</inkml:trace>
  <inkml:trace contextRef="#ctx0" brushRef="#br0" timeOffset="229022.2396">24489 11802 1840 0,'0'0'83'0,"0"0"72"0,0 0 109 15,0 0 132-15,18 0 522 0,-3 0-446 16,-15 0-65-16,24 0-91 0,-7 0-74 16,6 0-83-16,41 0-27 0,-24 0-105 15,9 0-31-15,7 0 8 0,5 0-48 16,57 0-186-16,-63 0-82 0,-6-17-112 16,-5 17-101-16,-10 0-69 0,-11 0 69 0,-5 0-530 15,-18 0 520-15,0 0 49 16,-27 0 138-16,3 0 126 0</inkml:trace>
  <inkml:trace contextRef="#ctx0" brushRef="#br0" timeOffset="229308.0554">24989 11635 2902 0,'18'20'504'0,"-10"-20"7"0,-1 14 72 15,7-14-89-15,-1 20-68 16,1-9-132-16,18 15 113 0,-15-9-321 0,2-4-61 16,1 7-21-16,1-6-10 0,19 11 12 15,-23-11-24-15,0-5 6 0,-4-6-53 0,-3 3-41 16,-2-6-17-16,0 0-93 0,-8 0 160 16,0 0 54-16,0 0-27 0,-27 0 23 15,-9 18-13-15,16 1 34 0,-5-19-9 16,-1 0-16-16,1 17-14 0,2-7-45 15,-14 7-360-15,24-9-75 0,5 3-256 16,8-1-259-16,0 2-101 0,23-2 251 16</inkml:trace>
  <inkml:trace contextRef="#ctx0" brushRef="#br0" timeOffset="230535.017">27334 11843 1308 0,'-15'0'56'0,"15"0"105"16,0 0 72-16,-9 0 431 0,-1 0-326 15,4 0 75-15,0 0 24 0,-1 0 31 16,3 0-43-16,-6 0 114 0,6 0-339 0,2 0-19 16,2 0 32-16,0 0 1 15,0 0 57-15,0 0-215 0,29-17-27 16,-29 17-13-16,23 0 18 0,-8 0-25 16,21-20-21-16,-18-1-1 15,4 21 9-15,0-30-19 0,3 14-57 0,23-13 41 0,-26 15 34 16,-4 1 76-16,-2 3-71 0,-5 4-2 15,-2 6 37-15,1-12-57 0,-10 12-2 16,0 0-21-16,0 0 54 0,-26 0-4 16,-7 0 35-16,10 16-39 0,-6-16-10 15,-1 14 5-15,-7-14-27 0,1 17 4 16,-41 8 31-16,37-10 8 0,6-2 19 0,3 0-31 16,6-1 2-16,-11 8-31 0,26-12-23 15,2-2 6-15,6 1-1 0,0-2-13 16,2-1 43-16,0 6-169 0,25-3 91 15,-25-1-27-15,33 7 64 0,-12-4 22 16,30 10-75-16,-26-7 7 0,1 7 33 16,-3-8-8-16,-1 5-52 0,-1-3-9 15,12 22-205-15,-19-16 183 16,-3-3 37-16,-2-5 39 0,0 4 11 0,2 6 46 16,-7-13 28-16,-1-1 15 0,-1-4 12 15,-2 1 42-15,0-4 19 0,0 0 53 16,0 0-109-16,0 0-16 0,0-25-22 15,0 25 7-15,0-32 0 0,16-16 18 16,-16 22-13-16,0-3-11 0,0-2 2 0,0-5-48 16,0-30-44-16,0 40 76 0,0-2 47 15,0 5-21-15,0 7 76 0,0 5-40 16,0 4 66-16,0 7-43 0,-14 0 46 16,14 0 5-16,-11 34 26 0,11-34-36 15,-10 60 32-15,0-25-89 0,10-4 5 16,-5-1-22-16,5-1-11 0,0 24-10 15,0 14-4-15,0-33-9 16,0-20 1-16,0-4-31 16,0-2 13-16,0 2-210 0,0-9-7 15,15-1-122-15,-15 0-57 0,0 0-63 0,0-22 49 16,0-1-225-16,-19 5 415 16,19-6-15-16,-18-7 62 0,18 5 18 0,-20 0 69 15,0-19 279-15,20 26 0 0,-14 3 49 16,14 8 10-16,-11 8 32 0,4-7 255 15,7-4-301-15,0 11-8 0,0 0-6 16,29 0 11-16,-6 0-42 0,44 18 36 16,-14-18-139-16,7 21 28 0,18-21 30 15,12 21 17-15,9-21-19 0,124 35 1 0,-102-23-88 16,-1 0-50-16,-3-3-34 16,-13-1 12-16,52 5-172 0,-103-11 81 0,-13-2-128 15,-14 0-32-15,-17 0-56 0,-9 0-101 16,-59 0-710-16,23-19 388 0,-5 19 118 15,-11 0 195-15</inkml:trace>
  <inkml:trace contextRef="#ctx0" brushRef="#br0" timeOffset="231689.8196">10418 16339 1813 0,'-14'2'96'0,"0"0"79"16,4 3 94-16,-4-4 298 0,14-1-259 15,0 0 25-15,0 0 68 0,0 0 24 16,27 0-89-16,15 0 68 0,-20 0-295 0,6 0 0 15,3 0-17-15,10 0 2 0,61 0 117 16,-39 0-92-16,19 0 35 16,16-17-25-16,21 17-35 0,20-26-71 0,171-9 33 15,-134 18-20-15,12 0 49 0,7-2-52 16,4 2-4-16,184-9 98 0,-196 13-45 16,-5-2 33-16,-9 5-36 0,-16-9-18 15,-20 5 36-15,77-8 140 0,-133 8-128 16,-22 5 42-16,-19 3 29 0,-18-10 18 15,-15 16 48-15,-7 0-237 0,-40 0-9 16,15 0 0-16,-2 0 0 0,-21 0 0 16,27 0 0-16,4 0 0 0,17 0 0 15,-18 0 0-15,18 0 0 0,0 0 0 16,0 0 0-16,20 0 0 0,-20 0 0 16,17 0 0-16,0 19 0 0,-17-19 0 15,0 0-20-15,14 0 0 0,-14 11-16 16,0-11-35-16,0 0-167 0,0 0 10 0,0 0-101 15,0 0-202-15,0 0-127 0,0 0-258 16,0-22-1325-16,0 22 1035 0,0 0 339 16,0 0 304-16</inkml:trace>
  <inkml:trace contextRef="#ctx0" brushRef="#br0" timeOffset="234142.6819">29305 13554 2038 0,'0'-4'161'16,"0"-2"171"-16,0 4 176 0,0 0 168 0,0 2 36 16,0 0 592-16,0 0-790 15,0 19-5-15,0-19-47 0,0 24-19 16,19-7 24-16,-19 17-402 0,0-13-65 15,16 13 0-15,-16 0 0 0,0 7 0 0,16 50 0 16,-4 9 0-16,8-8 0 16,-12-52 0-16,0-7 0 15,-2-2 0-15,1-5 0 0,-3-3 0 0,7 12 0 16,-5-20 0-16,-1-7-58 0,-1 1-180 16,1-7-242-16,9-2-1200 0,-5 0 524 15,0-22-109-15,0 22 6 0,3-27 207 0,1 27 397 16</inkml:trace>
  <inkml:trace contextRef="#ctx0" brushRef="#br0" timeOffset="234466.5254">29900 13940 1290 0,'0'-7'110'0,"0"-9"333"0,0 13-106 0,0 1-12 16,0-1 4-16,0 0 39 0,0 1 54 16,-18 2 428-16,18-2-471 0,0 1-74 15,0 1-46-15,-17 0 107 0,17 0 46 16,-24 0 405-16,11 24-486 0,-2-24-42 16,0 24-50-16,-4-24-45 15,-14 48-68-15,16-24-126 0,3-4 0 16,1 3 0-16,6 0 0 0,3 0 0 0,2 22 0 15,2-27-23-15,29-4-136 0,-29 0-137 16,38-1-224-16,7-3-896 0,-16-10 497 16,-2 1 9-16,-2-1-75 0,2 0 3 15,-1 0 193-15,23-25-176 0</inkml:trace>
  <inkml:trace contextRef="#ctx0" brushRef="#br0" timeOffset="234806.0014">30144 13973 2029 0,'0'-5'100'0,"0"2"351"16,0-3-63-16,0 6 82 0,0-1 73 16,-23 1 20-16,8 0 295 0,15 20-583 15,-16-20-11-15,16 21 9 0,-15-6-1 0,15 4-23 16,-16 24 115-16,7-19-226 16,9 1-39-16,-5-1-23 0,5-1-4 0,0 17 2 15,0-26-68-15,30 0-8 0,-30-4-15 16,35-2 14-16,-14-2 19 0,28-3-67 15,-21-3-40-15,-2 0-11 16,0 0 3-16,-3-26-54 0,15-14-110 0,-25 19 106 16,-1-3-51-16,-5-7-46 0,-4-3-52 15,-3 2 4-15,0-30-242 0,-25 38 364 16,7-3 43-16,-2 7 78 0,-7 6 28 16,-30-2 47-16,25 16 2 0,-1 0 45 15,2 19 1-15,3-19 9 0,2 34-9 0,-10 10-52 16,26-19-54-16,3-2-55 15,7 0-188-15,0-3-210 0,0 1-124 0,25 11-1155 16,8-23 1037-16,-15 0 170 16</inkml:trace>
  <inkml:trace contextRef="#ctx0" brushRef="#br0" timeOffset="235032.0923">30222 14166 2564 0,'0'18'193'0,"23"-18"867"16,-3 16-298-16,-20-16 21 0,26 22-63 15,-12-6-13-15,2-1-62 0,12 26 34 16,-14-17-601-16,2-2-78 0,-2 2 0 16,2 0 0-16,12 16 0 0,-15-19-55 15,1-6-210-15,-2-4-305 0,3 2-410 16,0-11-432-16,19 1-1733 0,-19-3 2077 15</inkml:trace>
  <inkml:trace contextRef="#ctx0" brushRef="#br0" timeOffset="235713.6661">30625 13743 1144 0,'0'-3'142'0,"0"-3"80"0,-17 5 90 15,17-2 97-15,0-4 377 0,0 5-310 16,0-3 40-16,0 3 19 0,0-3-10 0,0 0-42 16,0 0 380-16,0 1-467 15,0 0-28-15,0 4-10 0,0 0-48 16,19 0 26-16,-19 0-326 0,0 0-10 0,0 27 0 16,15-10 0-16,-15-1 0 15,26 41 0-15,-18-19 0 16,-1-1 0-16,1 6 0 0,-1 4 0 0,3 46 0 0,-6-46 0 15,-1-4 0-15,1-5 0 0,3-3 0 16,1 16-102-16,1-18-633 16,2-16-1878-16,-7-17 1485 15,3-21-1118-15,0 21 1487 0</inkml:trace>
  <inkml:trace contextRef="#ctx0" brushRef="#br0" timeOffset="236233.2469">30603 13631 3385 0,'-20'-9'473'0,"20"8"-48"0,0-5 80 16,-12 3-82-16,12 0-75 15,0-2 94-15,0-1-373 0,0 0 4 16,0-3-39-16,18-1-20 0,-18-2 33 0,58-15-48 15,-34 12-2-15,6 1 9 16,5 0-11-16,2 2 4 0,38-8-3 16,-39 14 4-16,-1 0 2 0,-4 3 0 15,-7 3 14-15,-4 0 2 0,2 22 94 0,-15-22-11 16,-5 30 6-16,-2-10-8 0,0 4 0 16,-19 29 36-16,19-22-92 0,-22 0-13 15,6 5-17-15,-2-4 2 0,-1 0-17 0,-24 26-12 16,21-29 13-16,-1 0 15 15,2-3 19-15,-3-4-37 0,-11 18-16 16,23-24-1-16,-1 1-13 0,2-5-21 0,5-2-14 16,2-6-31-16,4 2-57 15,0-6 98-15,0 0 16 0,0 0 21 16,22 0 4-16,2 0 34 0,-6-20 28 0,1 20 18 16,0 0 53-16,2 0 9 15,0 0 28-15,15 26 152 0,-20-26-102 0,-1 32-23 16,-1-12 38-16,0 3-48 0,9 23-15 15,-11-19-151-15,1-2-3 0,1-3 0 16,-2 3 0-16,3-5-49 0,14 19-339 16,-14-25-10-16,1-7-172 0,-1-4-73 15,3-3-211-15,15 0-965 0,-19 0 880 16,6-29 164-16,-1 12 70 0,-2-1 150 16</inkml:trace>
  <inkml:trace contextRef="#ctx0" brushRef="#br0" timeOffset="236479.0548">31553 13955 2498 0,'1'-6'120'0,"-1"-3"115"0,0 3 144 0,-19 3 165 16,19-2 12-16,-23 5 334 16,-6 0-575-16,11 0-41 0,0 0 30 15,-1 0 7-15,-18 22 189 0,-10 44 42 16,27-23-250-1,15-21-188-15,5 3-41 0,0-2-40 0,0 28-21 16,21-28-61-16,-21 0-66 16,35-1-99-16,-11-6-137 0,2-3-176 0,33-6-646 15,-26-5 371-15,-3-2-34 0,1 0-204 16,-2 0-66-16,27-20-246 0</inkml:trace>
  <inkml:trace contextRef="#ctx0" brushRef="#br0" timeOffset="236882.0386">32002 13963 2257 0,'-20'-8'272'15,"20"5"-8"-15,-18-3 114 0,18 1-10 16,-21 2 67-16,21-1 32 0,-39-1 223 16,23 2-450-16,0 3-45 0,-3 0 16 15,1 0 23-15,-4 0 6 0,-19 22 171 16,19 0-239-16,0-5-31 0,-1-2-32 15,5 4-22-15,-16 18 5 0,20-14-85 16,3-3-11-16,5 1-7 0,5-4-42 16,1 3-23-16,28 10-268 0,-28-16 61 15,36-5-38-15,-12-4 9 0,0-1-27 16,23-3-340-16,-25-1 300 0,-1 0 22 0,-2-19 91 16,-5 19 72-16,-1-16 141 0,5-8 6 15,-11 24 53-15,-3-26 2 0,-4 15 91 16,3 11 88-16,-3-19 358 0,0 19-249 15,0-7-35-15,0 7-42 0,0 0 4 16,0 0 47-16,0 0 296 0,0 0-278 16,0 26-47-16,0-26-32 0,0 32-47 0,0 5-28 15,19-20-124-15,-19 0-8 16,0-1-30-16,12-3-83 0,-12-1-160 16,9-5-837-16,-1 3 107 0,-8-1-219 0,8-9-135 15,-8 0 210-15</inkml:trace>
  <inkml:trace contextRef="#ctx0" brushRef="#br0" timeOffset="248138.0982">22700 15259 1757 0,'12'0'96'0,"-1"0"105"16,-2 0 55-16,20 0 429 15,-11 0-360-15,3 0 13 0,4 0-29 0,4 0 10 16,3 0-65-16,40-18 108 15,-30 18-281-15,-2 0-14 0,4-13 0 0,1 13-19 16,43 0 53-16,-46 0-73 0,3 0 4 16,-1 0 8-16,4 0 12 0,-2 17-3 15,45-17 70-15,-46 17-90 0,2-17 16 16,1 0 22-16,1 14-71 0,49-14 131 16,-46 0-91-16,2 0 52 0,4 0-72 15,0 0 0-15,2 0-6 0,55-21-4 0,-59 21 6 16,3 0-15-16,-3 0-2 0,-2 0 8 15,55 0-6-15,-56 0 6 0,3 0 2 16,-2 0-3-16,0 0 0 0,1 0-3 16,60 16-1-16,-56-16 16 0,2 0-17 15,4 0-14-15,1 0 13 0,68-21-28 16,-67 21 36-16,2-17-6 0,-2 17 27 16,-2 0-3-16,-5-17-15 0,55 17-22 15,-59 0 15-15,1 0-18 0,-4 0-11 16,3 0 13-16,61 0-7 0,-60 0 28 15,6 0 2-15,-1 0-21 0,3-18 14 16,-1 18 5-16,65 0-11 0,-62-14-1 0,-2 14 18 16,4-9-12-16,-4 9-41 0,63-9 10 15,-64-2-8-15,-2 11 66 0,-1-10-81 16,0 5 58-16,-3-1-33 0,50-4-25 16,-52 7 10-16,0-3 55 0,-2-1 16 15,-2 3-35-15,58 0 64 0,-56 4-56 16,5 0 8-16,4 0-25 0,0 0-11 15,4 0 22-15,65 0 17 0,-62 0-24 0,-2 0 3 16,0 0 7-16,-4 0 9 0,59 0 29 16,-63 0-41-16,-1 0 14 0,-1 0-12 15,-1 0-4-15,54 0 33 16,-57 0-139-16,-2 0 104 0,-2 0 37 0,0 0-36 16,1 0 168-16,43 24-100 0,-45-24 30 15,1 16-46-15,3-16 23 0,0 10-9 16,49-1 10-16,-50-9-56 15,2 7-3-15,-3-7-25 0,-3 0 23 0,0 0-9 16,45 0 3-16,-47 0-18 0,-1 0 10 16,-3 0 8-16,2 0 2 0,2 0 32 15,42 0-1-15,-40 0-23 0,0 17-12 16,1-17 14-16,-1 0 36 0,48 17 35 16,-51-17-41-16,4 13-16 0,-6-13-2 0,-2 0 9 15,37 0 38-15,-43 0-30 0,-1 0-39 16,0 0 3-16,-2 0 13 0,0 0-21 15,30 0 6-15,-28 0-36 0,-1-21 19 16,1 21-9-16,0 0 0 0,36-20-29 16,-33 20 18-16,1 0-3 0,-1 0-7 15,3 0-87-15,0 0 78 0,37 0-47 16,-41 0 140-16,-3 0-47 0,0 20 25 16,-4-20-21-16,18 0 19 0,-31 12-16 15,-1-12 32-15,-3 0 24 0,-4 0 30 16,-2 0 25-16,-1 0 31 0,-4-20-103 15,0 20-15-15,-1 0 10 0,0 0 2 0,0 0-1 16,0 0-26-16,0 0-7 16,23 0 5-16,-23 0-4 0,19 24 4 0,3-24 29 15,-22 11 7-15,22-11 17 0,-22 0 8 16,12 9-7-16,-12-9 44 0,0 0-53 16,0 5 0-16,0-5-1 0,0 0-19 15,0 6-14-15,-19-3-21 0,19 3 25 16,0-6-2-16,0 2 10 0,-13 2-4 15,13-4-3-15,0 0-13 0,0 0 9 0,0 0-14 16,0 0-4-16,0 0 1 0,0 0-9 16,0 0 13-16,0 0 1 0,0 0-5 15,0 0-4-15,0 0-25 0,0 0-13 16,0 0-50-16,0 0-87 0,0 0-160 16,0 0-161-16,0-17-956 0,0 17 527 15,0-18-145-15,0 18-28 0,0-20 228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5T16:11:55.62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20838 1489 2658 0,'0'0'151'0,"0"0"84"16,0 0 109-16,0-26 96 0,0 26-33 15,0 0 195-15,0 0-389 0,0 31 555 16,0-31-485-16,22 24 0 15,-22-3 11-15,16 20 165 0,-1 38 47 16,-15-33-322-16,0-5-48 0,13 22-9 16,-13-8-51-16,0-1-51 0,0 33-25 15,0-44 0-15,0-6-24 0,0-1-73 16,0-13-96-16,0 14-510 0,0-24 154 16,0-4-92-16,0-6-261 0,0-1-170 0,0-2-30 15,0-22-944-15,0 22 1486 0</inkml:trace>
  <inkml:trace contextRef="#ctx0" brushRef="#br0" timeOffset="520.6201">20792 1472 2495 0,'-6'-7'61'0,"0"0"147"16,2 0 55-16,-1-5 207 0,1-5 417 0,4 12-600 16,0-4-90-16,0 0-95 0,0 1 16 0,0 0 52 15,0-12-65-15,22 9-88 0,-22-6-14 16,22 7-8-16,-6-1 129 0,23-7-83 16,-14 13-47-16,2-1-93 0,2 1 36 15,4 5 63-15,-2 0-9 0,27 0-54 16,-30 0 68-16,-5 23-14 0,-5-23 18 15,-3 31 1-15,0 6 7 0,-11-19-13 16,-4 12 11-16,0-8 7 0,0 0 36 0,0 4 8 16,-32 24 70-16,-3-20-56 0,13-1 44 15,-1 3 103-15,-3 0-118 16,-29 29 44-16,32-29-103 0,1-4 17 16,1-5 27-16,3 1-102 0,-6 8 2 0,15-21-11 15,3 0 116-15,3-5-107 16,3 2-5-16,0-4-9 0,0-4-53 0,26 0 61 15,-26 0 14-15,29 0 1 0,-11 0-7 16,27 0 64-16,-21 25 40 0,0-25 69 16,0 25 20-16,-1-10 35 0,1 3-3 0,10 28 171 15,-20-21-239 1,-3 3-39-16,-2-1-48 0,-2 0-28 0,0 2-20 16,1 26-85-16,-1-35-61 0,0-6-107 0,0-5-155 15,3 2-186-15,12-2-989 0,-10-9 516 16,0 0-121-16,2-17 36 0,0 17 181 15,0-19 351-15</inkml:trace>
  <inkml:trace contextRef="#ctx0" brushRef="#br0" timeOffset="773.1609">21573 1847 3160 0,'0'-5'466'0,"0"2"-55"15,-23 3 40-15,23 0-64 16,-24 0 39-16,24 0-27 0,-43 20 385 16,26 0-464-16,0-6-79 0,-2 3 31 0,3 3-87 15,0 5-19-15,-12 27 43 0,15-22-136 16,5 1-32-16,8-1-39 0,0-1-33 16,22 21-189-16,-22-31 14 0,37 0-106 15,-9-7-117-15,0-4-216 0,34-6-853 0,-5 0-109 16,0-27 73-1,-30 25 907-15,-3-28 151 0</inkml:trace>
  <inkml:trace contextRef="#ctx0" brushRef="#br0" timeOffset="5223.0472">21898 1855 1598 0,'0'0'91'16,"0"0"100"-16,0 0 94 0,0 0 41 0,0 0 352 15,0 0 13 1,0 0 30-16,0 0-408 0,0 0-25 0,0 0-61 16,15 0 27-16,-15 0 440 15,0 0-503-15,9 0 148 0,3 19-194 16,-7-19-25-16,3 25-24 0,5-8-45 15,-5 3 14-15,9 24 18 0,-11-19-36 16,0-2-36-16,-1 0-17 0,0 3-3 16,-5 15-45-16,0-24-30 0,0 9-132 15,0-15-78-15,0 3-182 0,0-4-117 16,0 0-1058-16,0-6 697 0,0-4-150 0,0 0 219 16,0-24 206-16</inkml:trace>
  <inkml:trace contextRef="#ctx0" brushRef="#br0" timeOffset="5541.2755">21929 1783 1985 0,'0'-3'88'0,"0"0"70"0,0-1 91 16,0-6 172-16,0 10-268 0,25 0 21 15,-25 0-17-15,26 0 19 0,-5 0 27 16,26 0-72-16,-20 0-74 0,2 29-50 0,-1-29 68 16,1 0 31-16,19 50 173 15,-31-20-145-15,2-3-5 0,-9 1 12 16,-5 6 3-16,-3 10 40 0,-2 26 153 0,-19-34-204 16,19 1-104-16,-32-1 29 0,5-2-7 15,-31 31 66-15,27-38-97 0,-2-1 20 16,-1-2-35-16,-4 5 2 0,7-12-53 15,-17 3-501-15,25-16-25 0,9-1-298 16,6-3-278-16,8 0-6 0</inkml:trace>
  <inkml:trace contextRef="#ctx0" brushRef="#br0" timeOffset="6302.9092">20878 7268 3201 0,'0'0'129'0,"0"0"127"16,0 0 83-16,0 0 483 0,0 0-482 15,0 0 3-15,0 22-1 0,0-6 35 16,25 40 264-16,-25-22-392 0,19 6-44 0,-19 6-31 16,22 8-36-16,-22 1-48 0,27 66-32 15,-19-58-58-15,-8-2 3 0,11 2 3 16,-11-8-23-16,12 47-111 0,-10-62-13 15,-2-3-78-15,0-10-122 0,0-4-167 16,0-7-133-16,1-1-1266 0,-1-14 728 16,0-1 31-16,0 0 375 0</inkml:trace>
  <inkml:trace contextRef="#ctx0" brushRef="#br0" timeOffset="6788.1802">20805 7333 2790 0,'-9'-14'73'15,"5"11"31"-15,1-6 43 0,2-3 39 16,-1-1-41-16,2-20 119 0,0 19-162 16,20-5 27-16,24-48-54 15,-23 50-97-15,2-3 27 0,7-1-1 0,4-2 6 16,44-14 27-16,-41 24-11 0,3 5-12 15,-5-3 1-15,-5 11 13 0,13 22 114 16,-32-1-51-16,4 1 14 0,-9 5 3 16,-4 5 10-16,-2 4-9 15,0 41 44-15,0-37-107 0,-25 2 3 0,25 2 0 16,-29 0 5-16,14 0 4 0,-21 39-27 16,12-42 58-16,1-2-11 0,-5-2 89 15,1-1-102-15,-23 22 10 0,29-28-42 16,2-5-23-16,2-4-33 15,4-5-103-15,-2 9 100 0,12-16 17 16,1-9 162-16,2 0-173 0,0 0-3 0,0 0 0 16,54-22-27-16,-33 22 41 0,6-21 28 15,69 21 272-15,-60 0-75 16,-1 0 18-16,-1 30 1 0,24 3 165 0,-38-12-261 16,4 5-57-16,-5-1-24 0,-4 4-20 15,-2 1-28-15,4 27-22 0,-5-31-70 16,-1-4-50-16,-2-5-145 0,3-3-182 15,12 5-933-15,-11-19 427 0,4 0-149 16,-4 0-62-16,3-22 276 0</inkml:trace>
  <inkml:trace contextRef="#ctx0" brushRef="#br0" timeOffset="7054.7125">21855 7682 3326 0,'0'-4'96'0,"0"0"92"16,0 0 94-16,-28-3 365 0,3 4-389 16,7-3-44-16,2 6-23 0,0-2 18 15,-18 2 217-15,19 0-179 0,-3 0-16 16,2 34 31-16,-2-13-69 0,4-2-60 16,-9 26 10-16,14-14-104 0,4-1-2 15,5 1-40-15,0-7 22 0,26 32-17 16,-26-30-20-16,39-2-54 0,-11-4-55 0,2-2-109 15,4-7-136-15,38-3-648 0,-37-7 247 16,1-1-64-16,0 0-64 0,-4-24-106 16,21-9-321-16</inkml:trace>
  <inkml:trace contextRef="#ctx0" brushRef="#br0" timeOffset="7471.2121">22287 7692 3114 0,'0'-6'200'0,"0"-2"161"16,0 5 109-16,0-9-42 0,-22 6-62 0,4-1 43 16,18 4-242-16,-18 1 11 0,18-1-26 15,-15 1 35-15,15 2-15 0,-28 0 134 16,14 0-165-16,2 0-46 0,-4 27 1 0,-2-27-3 16,-22 44 20-16,24-26-89 0,-1 6-12 15,1 0-6-15,4-6 10 16,1 11-12-16,1 26-13 0,10-26-2 0,0 0-20 15,0-4-25-15,0 1-32 0,33 15-189 16,8-28 78-16,-18-13-67 0,2 2-33 16,3-2-51-16,16-22-339 15,1-7 97-15,-17 14 302 0,-18-18 245 0,-3 11 30 16,-7 1 27-16,5-4 4 16,-5 1 81-16,0-29 227 0,0 34-75 15,-23 9 5-15,23-3-10 0,0 4 16 16,-15 4-46-16,15 5 292 0,0 0-288 15,0 24-28-15,0-24-62 0,0 25-18 16,0 18 64-16,0-21-148 0,19-1-23 0,-19 2-1 16,18-3-89-16,-18 1-19 0,38 13-447 15,-26-26 129-15,6 1-217 0,-5-1-178 16,3 0-186-16,11-8-1135 0,-13 0 1466 16</inkml:trace>
  <inkml:trace contextRef="#ctx0" brushRef="#br0" timeOffset="7720.9459">22651 7599 3136 0,'-8'-7'107'0,"8"4"116"16,-8-3 483-16,4 2-365 15,4 4-70-15,0 0-60 0,0 0-41 0,0 0-47 16,26 0 43-16,11-19-135 16,-12 19-16-16,6 0-28 0,-2-16-14 0,33 4-215 15,-36 12-73-15,-3 0-212 0,-2-13-163 16,-7 13-145-16,-6 0-100 0,-2 0-474 16</inkml:trace>
  <inkml:trace contextRef="#ctx0" brushRef="#br0" timeOffset="7900.9609">22699 7786 5072 0,'26'0'78'0,"0"0"119"16,10-21 52-16,1 21 49 15,46-20 36-15,-47 4-307 0,0 16-156 0,-6-17-160 16,-4 17-308-16,-8-9-380 0,5 9-1671 15,-16-10 1670-15</inkml:trace>
  <inkml:trace contextRef="#ctx0" brushRef="#br0" timeOffset="8696.217">22744 1792 3967 0,'0'0'182'0,"13"0"71"0,-6 0 62 16,7 0-35-16,10 0 36 0,-9 0-249 15,-1-16-34-15,2 16-22 0,3-16-27 16,-2 16-100-16,15-12-87 0,-19 12-114 16,2-13-109-16,-3 13-300 0,0 0-285 15,8 0-823-15,-16 0 1305 0</inkml:trace>
  <inkml:trace contextRef="#ctx0" brushRef="#br0" timeOffset="8868.0271">22706 1971 3009 0,'26'0'116'0,"-9"0"139"15,5 0 36-15,41-20 410 0,-27 20-516 16,4 0-67-16,-2-21-146 16,1 21-115-16,-8 0-247 0,23-12-1082 15,-35 12 446-15,-9 0 224 0</inkml:trace>
  <inkml:trace contextRef="#ctx0" brushRef="#br0" timeOffset="11353.7492">13175 796 2416 0,'-8'0'74'15,"8"-11"-43"-15,-7 3 248 0,-2 8 567 16,6-4-251-16,-3 2-188 0,1-3 214 16,5 1-24-16,0 4-289 15,0 0 30-15,23 0 172 0,-3 0-272 16,-20 0-3-16,20 25 17 0,1 3 108 15,-21-4-276-15,17 7-84 0,-6 13 0 16,-1 0 0-16,-1 4 0 0,5 55 0 16,-10-49 0-16,0 0 0 0,-1-2 0 15,-1-11 0-15,-2 41-119 0,0-50-153 16,0 0-239-16,0-8-248 0,0-6-292 16,0-6-191-16,0-6-1460 0,0-6 1811 15</inkml:trace>
  <inkml:trace contextRef="#ctx0" brushRef="#br0" timeOffset="11879.2649">13157 790 3201 0,'-11'0'36'0,"-7"0"289"16,7 0 344-16,7 0-410 0,1 0-52 15,3-20-69-15,0 20-69 0,0 0-49 16,27-23 19-16,1-4 17 0,-7 17-42 16,0-2-9-16,2 0-30 0,33-15 21 15,-29 17-5-15,4 1 34 16,-1 0-12-16,33-8-13 0,-36 9 33 0,-8 4-5 16,2 4-28-16,6 0 27 0,-21 0 8 15,-6 21 52-15,0-21-4 0,0 23 111 16,-27 11-67-16,9-12-5 0,18 3-6 15,-34 1-12-15,1 41 15 0,15-30-67 16,-2 5 1-16,1-10-22 0,6 7 20 16,-18 35-18-16,22-42-17 0,-7-2 5 0,9-2 18 15,-1-7-37-15,6 13 51 0,2-21-61 16,0-5 20-16,0 5-23 0,0-9 9 16,0-3 10-16,21 1-106 15,9-26 149-15,-30 5-24 16,12 19 23-16,-12 0 26 0,10 0 57 15,1 0 262-15,-3 23-184 0,0-23-29 0,5 28-42 16,-1-13-18-16,1 3 6 0,21 19 82 16,-16-15-138-16,-2 0-52 15,6-1-79-15,1 0 59 0,22 15-50 0,-27-22 106 16,4 0-201-16,-2-8-81 0,1 0-224 16,-3-6-209-16,10 0-920 0,-16 0 658 15,-1-27-214-15,-4 27-29 16,-2-31 236-16</inkml:trace>
  <inkml:trace contextRef="#ctx0" brushRef="#br0" timeOffset="12253.834">13734 1201 3617 0,'0'0'355'0,"0"0"-68"16,0 16 42-16,0-16-65 0,0 0-90 15,0 11-13-15,21-11-6 0,-21 0-77 16,27 0-39-16,-9 0 12 0,-4 0 118 16,11 0-197-16,-12 0-1 0,-2 0-85 15,-2 0 103-15,-2 0-18 0,-1 0-1 0,8-18-114 16,-14 18 101-16,0-26 5 16,0 26 10-16,0-21 45 0,-20-1-19 15,20 22 10-15,-18-19-3 0,18 19 14 16,-27-10-18-16,27 10 13 0,-43 0 55 0,28 0 10 15,0 0 118-15,3 26-28 16,1-26 34-16,5 43 239 0,6-25-257 16,0 3-63-16,0 2-18 0,30 1-108 0,-30-2 46 15,52 19-36-15,-32-25-120 0,2 1-140 16,1-4-133-16,2-6-116 0,31 3-788 16,-27-10 538-16,-4 0-136 0,2 0 9 15,-3 0 83-15,1-30 227 0</inkml:trace>
  <inkml:trace contextRef="#ctx0" brushRef="#br0" timeOffset="12669.5921">14214 1134 2870 0,'0'-7'177'15,"0"6"234"-15,0-2 87 0,-24-1 0 0,24 4-122 16,-19-10 128-16,-1 10-261 0,20 0 121 16,-21 0-97-16,21 0 11 15,-20 0-64-15,-18 34 190 0,11-17-290 16,11 8-68-16,5-8-10 0,-1 1-22 15,2 0-5-15,3 1-4 0,-2 25-16 16,9-25-21-16,0 0-89 0,0-2 32 16,28-4-40-16,14 6-227 0,-17-14 27 15,-2-2-67-15,4-3 1 0,-1 0-91 16,-3-27-40-16,14 3-509 0,-19 5 659 0,-4 3 149 16,-1 0 129-16,-6 16 79 0,-2-33 23 15,-5 18 33-15,0 0 33 0,0 7 104 16,0-4 94-16,-27-2 99 0,4-15 459 15,23 24-480-15,-18 2-63 0,4 3 454 16,14 0-467-16,-12 36-8 16,12-36 38-16,0 50 188 0,0-29-266 15,0 3 31-15,0 5-23 0,0 3-44 16,29 4-60-16,-12 36-87 0,-17-31-39 0,19 4 0 16,-19 1 0-16,20-6 0 15,-9 38 0-15,-1-42 0 0,0-5 0 16,-1-4 0-16,0-8-96 0,1-5-159 15,3 1-886-15,-9-15 334 0,-2 0-202 16,-2 0-106-16,0-26-119 0,0-6-695 0</inkml:trace>
  <inkml:trace contextRef="#ctx0" brushRef="#br0" timeOffset="12866.3612">14045 1544 4420 0,'-2'0'110'0,"2"0"123"16,0 0 112-16,0 15 178 15,54-15 467-15,-25 0-584 0,10 0-156 0,3-20-44 16,2 20-147-16,42 0-411 16,-57 0-271-16,0 0-340 0,-4 0-430 0,-12 0-239 15,-3 0 299-15</inkml:trace>
  <inkml:trace contextRef="#ctx0" brushRef="#br0" timeOffset="15034.9231">15038 1181 327 0,'0'0'69'0,"0"0"48"0,0 0-94 16,0 0 9-16,0 0-6 0,0 0-34 15,0 0 102-15,0 0 32 0,0 0 95 16,20 0 55-16,-20 0 2 0,0-18 144 15,0 18-229-15,0 0 2 0,0 0 27 16,0 0 18-16,0 0 299 0,0 0-254 0,0 0 20 16,0 0-29-16,0 0-11 15,0 0-38-15,0 0 57 0,23 17-215 0,-23-17-30 16,19 0-8-16,-19 0-13 16,47 0 38-16,-36 0-58 0,7 0 43 15,-3 0-61-15,6-24-95 0,-4 24 107 16,11-17 19-16,-22 17 103 0,1-27-114 0,-2 27-3 15,-5-17-2-15,0 2-1 0,0 15 6 16,-19-20 0-16,19-2 8 0,-27 15-3 16,9 1-1-16,-15-11-23 0,13 14 19 15,1 1 0-15,-3 2-5 0,2 24-3 16,-6-24 25-16,26 32 20 0,-6-32-71 16,6 33 145-16,0-14-2 0,0 4-25 15,63 27 80-15,-39-28-191 0,4-1-6 0,4-5-56 16,8 1-73-16,43 7-675 0,-45-24 87 15,1 0-196-15,-2 0-111 16,-5 0 188-16,-9 0 276 0</inkml:trace>
  <inkml:trace contextRef="#ctx0" brushRef="#br0" timeOffset="15369.868">15579 1080 3295 0,'0'0'163'15,"0"22"120"-15,0-22 103 16,0 24 84-16,13-2 108 0,-13-8-408 0,0 4-64 16,8-4-29-16,-8-2 1 0,12 2-151 15,-7-2 86-15,-1-6 52 0,-2 4 147 0,0-10-200 16,0 4-7-16,0-3-24 0,-2-1 2 16,0 0 11-16,0 0-79 0,0-25 33 15,0-1-17-15,0 9 11 0,0 0 10 16,0 0 2-16,0-3 2 0,0 4 12 15,0-9 44-15,25 13-8 0,-25 2 1 0,21 10-99 16,-21-9 96 0,38 9 87-16,-26 0 10 0,-1 23-14 0,1-23-27 0,-4 33-31 15,0-33 62-15,12 54-123 16,-11-34-180-16,1-7 47 0,-1 3-146 16,2-6-314-16,16 21-1014 0,-13-31 558 15,1 0 306-15,4 0 240 0</inkml:trace>
  <inkml:trace contextRef="#ctx0" brushRef="#br0" timeOffset="15653.6784">16374 488 2572 0,'7'-6'238'15,"-5"1"234"-15,-2-1 130 0,4-2 526 16,-3 6-747-16,0 2-20 0,3-1 22 16,8 1 321-16,-4 20-401 0,-1-20-46 15,3 32-26-15,9 16 174 0,-9-18-313 16,1 3-30-16,-4 4-62 0,16 47 0 16,-16-38 0-16,2 1 0 0,1 3 0 15,0-2 0-15,1-2-80 0,7 33-390 16,-11-47-45-16,1-5-317 0,4-6-53 0,-3-6-271 15,11 2-1194-15,-7-14 1373 16,-2-3 369-16</inkml:trace>
  <inkml:trace contextRef="#ctx0" brushRef="#br0" timeOffset="16036.3992">16916 838 3726 0,'-20'0'291'15,"20"0"-25"-15,-25 0 41 0,25 0-63 0,-22 0-32 16,-6 0 76-16,17 0-106 0,-3 22-76 16,4-22 75-16,0 17-13 0,1-17-185 15,-8 52 217-15,11-34-191 0,-1-1 129 16,4-4-180-16,2 4 43 0,1 2 1 16,0-5-2-16,0-14 9 0,22 21-8 15,-22-21-69-15,22 22 11 0,1-22-174 16,-8 0 57-16,-15 0 5 0,21 0-14 15,-8 0 28-15,-13 0 26 0,24-28-94 16,-24-1 108-16,10 11 52 0,-3 18 32 16,-7-30 23-16,0 0-6 0,0 18 43 15,0 2 10-15,-21 0 76 0,21 10 107 16,0-9-87-16,-18 9 129 0,18 19-117 16,0-19-3-16,0 24 2 0,0-24 17 0,0 39-65 15,0-22-74-15,0-2-40 0,25-1-27 16,-25 2-81-16,26-4-103 0,-1 16-611 15,-5-28 142-15,1 5-143 0,3-5-223 16,1 0 57-16</inkml:trace>
  <inkml:trace contextRef="#ctx0" brushRef="#br0" timeOffset="16286.1291">17199 779 3713 0,'-23'0'498'0,"23"0"-156"16,-24 0-22-16,2 26 94 0,22-26-272 15,-11 25-38-15,11-25-5 0,0 29-37 16,0-29-26-16,28 33-181 16,5-11 147-16,-9-10 18 0,-2-3-25 0,1 6 164 15,24 5-129-15,-29-11-49 16,0-9 32-16,-5 15 17 0,-4-7 3 0,-9 9 139 16,0 2 52-16,0-7-115 0,-22 3 20 15,-1 8-33-15,-1-12-33 0,-26 1-95 16,21-2 6-16,-1 0 10 0,1-6-113 0,0-3-192 15,8-1-215-15,-15 0-1651 0,23 0 852 16,2-25 246-16</inkml:trace>
  <inkml:trace contextRef="#ctx0" brushRef="#br0" timeOffset="16898.1416">13374 2072 2511 0,'0'-4'106'0,"0"0"123"0,0 2 232 16,0 2 49-16,0-6 15 0,0 4 271 15,0 2-439-15,0 0 12 0,0 0-33 16,21 0 24-16,7 23 199 0,-14 7-318 16,1-11-20-16,3 7-5 0,-3 6-27 15,2-4-46-15,8 61-81 0,-15-42-62 16,-1 0 0-16,-3 0 0 0,2-2 0 16,1 38-89-16,-3-51-54 0,1-3-125 15,0-2-122-15,-2-8-182 0,-3-2-105 16,2 6-1257-16,-4-15 680 15,0-5 88-15,0-3 305 0,0 0 236 0</inkml:trace>
  <inkml:trace contextRef="#ctx0" brushRef="#br0" timeOffset="17068.9121">13308 2424 3219 0,'0'0'336'0,"18"0"16"0,-18 0 130 16,32 0-44-16,-8 17 20 0,4-17-61 15,50 0 106-15,-31 0-425 0,5 0-88 16,-1 0-121-16,-5 0-134 0,34-15-772 16,-46 15 176-16,-10 0-198 0,-3 0-95 15,-8-13 236-15</inkml:trace>
  <inkml:trace contextRef="#ctx0" brushRef="#br0" timeOffset="17418.2913">13828 2527 3614 0,'17'0'235'0,"-6"0"13"0,-3 20 55 16,0-20-73-16,7 0-52 0,-1 0-95 0,22 0-109 16,-17 0-39-16,-2-15 56 0,8 15 63 15,-11 0-59-15,12-19 18 16,-21 7-31-16,0 12-98 0,-3-17-37 0,-2 6 16 15,0-2 7-15,-23-9 68 0,23 10 82 16,-25-3-22-16,25 5 2 0,-31 1 52 16,16 6 93-16,-13-2 10 0,12 1-64 15,7 4-46-15,-3 0 109 0,12 24 16 16,-12-24 138-16,12 31-181 16,27 19 96-16,-27-31-185 15,29 0-6-15,-10 2-10 0,-4 1-12 0,26 12-235 16,-24-18-44-16,2-3-287 0,0-1-199 15,-1-2-237-15,-4-3-142 0,15 0-390 0</inkml:trace>
  <inkml:trace contextRef="#ctx0" brushRef="#br0" timeOffset="17687.2448">14278 2455 3615 0,'0'0'95'16,"0"0"144"-16,0 0 110 0,0 0 59 15,0 0 295-15,0 0-438 0,0 0-9 0,0 0-50 16,21 20-51-16,-21-20-12 0,0 27-130 16,18-27 24-16,-18 14-64 0,0-14 26 15,0 0-3-15,0 10-7 0,0-10-34 16,0 0-70-16,0 0-40 0,0-33-38 16,0 9-220-16,0 7 225 0,0 0-9 15,0-8-70-15,0 2-19 16,0 8-65-16,0-13-342 0,24 15 391 0,-24 7 41 15,21 0 42-15,-21 6 20 0,25 0 32 16,-1 23-166-16,-14-23 145 0,-10 20-127 16,18-20-69-16,-7 18-16 0,15 3-218 15</inkml:trace>
  <inkml:trace contextRef="#ctx0" brushRef="#br0" timeOffset="18217.7346">14656 2382 2736 0,'0'0'369'0,"0"19"58"0,0-19 123 15,0 0 6-15,0 17-132 0,0-17-124 0,0 20 128 16,0-5-231-16,16-4-61 0,-16 0-73 16,16-1-70-16,-3 9 16 15,-13-10-10-15,12 0-1 0,-12-1 17 16,11-1-26-16,-11-2-12 0,9 0-76 0,-5-5-18 15,-1 0-13-15,3 0-32 16,-5-21-24-16,3-2-174 0,-2 8 128 0,0-2 31 16,0-1-8-16,0 7 41 0,-2-4 72 15,7-6-20-15,-3 11 61 0,-1 1 45 16,2 9 22-16,-3-7 5 0,5-6 312 16,-5 13-214-16,2 0 19 0,-1 0-141 15,2 0 110-15,-3 0-7 0,7 20 47 16,-5-20-93-16,-2 19-2 0,1-19-24 0,0 15-5 15,0-15-33-15,4 14 14 0,-5 1-5 16,0-15 60-16,0 9-120 16,-1-9 65-16,1 0-27 0,-2 0 127 15,0 0-100-15,0 0 32 0,0 0-28 0,0-26-61 16,0 2-183-16,0 7 148 16,17 2 2-16,-17 1-31 0,0 14 161 0,15-29-42 15,-3 16 116-15,-12 4-100 0,12 9 7 16,-5 0 41-16,-1-7 3 0,7 7 192 15,-8 22-118-15,0-22-32 0,0 26 21 16,1-10-10-16,2 0-43 0,5 22-12 16,-9-23-66-16,4 0-9 0,-2 4-53 15,4-6-66-15,3 5-572 0,-7-18 25 16,2 12-146-16,2-12-250 0,2 0 83 0,0 0 281 16</inkml:trace>
  <inkml:trace contextRef="#ctx0" brushRef="#br0" timeOffset="18408.479">15191 2424 2857 0,'0'0'239'0,"0"0"193"0,-18 0 131 16,18 24-27-16,0-24 209 0,0 23-516 0,0-23-60 16,0 22-62-16,0-22-16 0,0 12-86 15,18-12-123-15,-18 0-66 0,18 0-59 16,-18 0-233-16,11 0-272 0,1-18-1018 15,-12-3 946-15,9 5 159 0,-9-3 155 16</inkml:trace>
  <inkml:trace contextRef="#ctx0" brushRef="#br0" timeOffset="18542.9384">15194 2138 2533 0,'0'17'68'0,"0"-17"58"0,0 29 50 0,0-12 32 16,0 12 6-16,-18-13-175 15,18 2-105-15,0-3-81 0,0 2-208 16,0-1-195-16,21 11-816 0,-21-15 878 0</inkml:trace>
  <inkml:trace contextRef="#ctx0" brushRef="#br0" timeOffset="18884.8591">15322 2372 3436 0,'0'0'256'0,"0"0"146"0,0-21 104 15,0 21 47-15,0 0 8 16,0 24 458-16,0-24-617 0,24 0-126 0,-24 0-109 0,20 24-20 16,0-5-26-16,-20-19-107 0,14 12-14 15,-14 1 3-15,10-4-2 0,-10 6-4 16,6-5 4-16,-6 1-4 0,0-11-12 16,0 5-29-16,0-5-23 0,0 0-187 15,0-27 103-15,0 27-24 0,0-24-3 16,0 24-17-16,0-45-362 0,0 28 226 15,0-7 73-15,0 7 114 0,0 0 45 16,21 0 124-16,-6-3-36 0,-15 13 7 16,12 7 4-16,-12 0 44 0,0 0 19 15,15 27 137-15,-5-27-130 0,-10 25 0 16,12-25-26-16,-4 30-16 0,2-14 25 16,5 14-85-16,-6-16-81 0,-2 1-121 15,2-3-104-15,1-4-328 0,-1-3-182 16,16-1-1326-16,-9-4 1375 0,-3 0 273 15</inkml:trace>
  <inkml:trace contextRef="#ctx0" brushRef="#br0" timeOffset="19267.5754">15809 2254 2988 0,'0'0'140'0,"0"0"131"0,0 0 164 15,-25 0 497-15,5 0-606 0,20 0-116 0,-14 0-22 16,14 0 17-16,-15 0-41 0,5 0 59 15,2 29-176-15,2-29-13 0,-1 25-11 16,7-10-4-16,-10 18-20 0,10-16-56 16,-2 4-43-16,2-11 99 0,0 7-4 15,0-7-4-15,20 26-15 0,-1-26-84 16,-19-3 44-16,24-7-105 0,-24 0-34 16,36 0-292-16,-22 0 218 0,-3-24-44 15,0 24-42-15,-3-25 3 0,-1 25 51 16,-2-40-84-16,0 22 300 0,-5 0 8 15,0-3 79-15,0 0 13 0,0 4 27 16,-19-20 195-16,19 26-76 0,0-2 64 16,0 9 53-16,-15 1 67 0,15 3 321 15,0 0-424-15,0 24-58 0,0-24-57 16,0 32-132-16,0-15 103 0,0 20 56 0,0-20 36 16,19 1-176-16,-19-1-54 0,14-1-70 15,3 13-421-15,-17-18 61 0,20-11-143 16,-10 5-119-16,0-5-169 0,-1 0 37 15</inkml:trace>
  <inkml:trace contextRef="#ctx0" brushRef="#br0" timeOffset="19512.3528">15899 1702 2679 0,'0'-9'201'16,"0"7"203"-16,0 2 732 0,0 0-598 15,0 28-20-15,0-11-78 0,0 13 212 16,18 34 396-16,-18-30-704 0,22 1-160 16,-8 8-137-16,-1 3-47 0,1-3 0 15,11 47 0-15,-15-42 0 0,1 0 0 16,-3-1 0-16,2-6 0 0,7 26 0 16,-10-44-109-16,0 1-167 0,-1-8-235 0,-2-3-269 15,3 1-274-15,0-9-1431 0,1-5 1243 16,0 0 356-16,-1 0 345 0</inkml:trace>
  <inkml:trace contextRef="#ctx0" brushRef="#br0" timeOffset="19850.8168">16220 2288 3381 0,'0'0'139'0,"0"0"145"15,0 0 571-15,0 0-488 0,-15 0-83 0,15 0-61 16,0 0 21-16,28 0 153 15,-28 0-282-15,25 0-66 0,-5 0-34 0,1 0-9 16,-5 0-17-16,13 0-48 0,-16 0-9 16,-4 0 2-16,-9 0-9 0,15 0-135 15,-10 0-32-15,-5 0 189 16,0 0 151-16,0-20-160 0,0 20 21 0,-25-37-122 16,1 37 166-16,24-16 8 0,-27 16-6 15,27-12-6-15,-19 12 17 0,2 0 77 16,17 0 6-16,-12 0 45 0,12 23 23 0,0-23 1 15,0 43 78-15,0-24-152 16,0 1-30-16,0 2-47 0,25-1 25 0,-25 0-36 16,21 18 12-16,5-22-208 15,-10-2-72-15,0-5-213 0,2-10-258 0,0 7-124 16,24-3-1218-16,-23-24 1170 16,3 20 286-16</inkml:trace>
  <inkml:trace contextRef="#ctx0" brushRef="#br0" timeOffset="20119.6548">16688 2121 3041 0,'0'0'140'0,"0"0"129"15,0 0 93-15,-23 0 95 0,23 21 185 16,-20-4-446-16,20-17-154 0,0 22 7 0,0-10 14 0,0 1-46 16,0 15 77-16,0-15-105 0,20-1-6 15,-20-6 15-15,23 6 4 0,5 13-117 16,-15-25 107-16,1 0 1 0,-2 0 43 15,-12 28 82-15,13-28-86 0,-13 26 60 16,0-26-41-16,0 35 14 0,0-35 2 16,-30 23 11-16,0-7 2 0,12-8-54 15,-5 1-19-15,-2 3-7 0,2-5 0 0,3-7-91 16,-15 10-318-16,18-10-82 16,4 0-232-16,6 0-246 0,7-20-140 15,0-3-514-15</inkml:trace>
  <inkml:trace contextRef="#ctx0" brushRef="#br0" timeOffset="20693.9703">17610 1688 3124 0,'16'18'98'0,"-16"-18"228"15,0 13 169-15,0-5 771 16,0-8-723-16,0 0-61 0,0 29-59 16,0-29 23-16,0 67 217 0,0-38-466 15,0 15-94-15,0-7-78 0,19 1-25 0,-19 5 0 16,19 37 0-16,1-41 0 0,-3-3 0 16,-6 7 0-16,2-11 0 0,6 22 0 15,-19-38 0-15,13 4 0 0,-8-9 0 16,-5 2 0-16,0-13 0 0,0 5 0 15,0-5 0-15,0 0 0 0,0 0 0 16,-18 0-32-16,-5-23-130 0,23-9 45 16,-22 13 10-16,10-6 30 0,-2 9 14 15,-8 3 13-15,11-2 42 0,4 15 8 0,-3 0-1 16,-1 0 13-16,7 0-30 16,-3 19 104-16,3-19-18 0,4 23 3 15,0-23 10-15,0 27 39 0,0 6 57 16,20-17-157-16,-20-6-20 0,0 4 0 15,20-14 0-15,-20 13 0 0,17-8-160 0,3 0-113 16,-5-1-217-16,-1-1-250 0,1-3-194 16,18 0-1375-16,-15 0 1123 0,3 0 213 15,0-29 345-15</inkml:trace>
  <inkml:trace contextRef="#ctx0" brushRef="#br0" timeOffset="21017.1744">17978 2196 2794 0,'0'0'133'16,"0"0"126"-16,-18 0 666 0,18 0-463 16,0 0-92-16,0 0-154 0,0 0-78 15,0 0-23-15,0 0 54 0,19 0-135 16,-19 0-70-16,24 0-50 0,-24 0 89 16,47 0-20-16,-32-19-4 0,0 19-10 15,0 0-5-15,-2 0-10 0,-6 0 20 16,10 0 7-16,-12-20 19 15,-1 20-1-15,-4 0-8 0,0-19 17 0,0 2-27 16,-29 8 11-16,-1 9 62 16,12-6-15-16,-1 6 3 0,0 0 0 15,-3 0-19-15,-16 22 228 16,10 26 129-16,13-7-158 0,12-19-125 0,3-2-25 16,0 2-17-16,0 2-24 0,30-4-31 15,7 10-155-15,-13-15-82 0,5-1-148 16,1-7-377-16,3-4-337 0,26-3-1552 15</inkml:trace>
  <inkml:trace contextRef="#ctx0" brushRef="#br0" timeOffset="21798.2024">13818 3245 918 0,'0'-4'83'16,"0"-3"115"-16,0 1 16 0,0-1 55 15,0-1-43-15,0 8 153 0,0 0-176 16,18 0 6-16,-18-25 51 0,0 25 58 15,14 0 405-15,-14-26-427 0,13 26-14 16,-13 0-155-16,0 0 181 0,0 0-132 0,0 0 76 16,0 0-142-16,0 0 25 0,0 0 9 15,0 0-10-15,-18 0 10 0,18 26-100 16,-21-12-21-16,6 3-18 0,4 3 26 16,0 1-40-16,-2 21 17 0,6-23-9 15,7 1 8-15,0-3-11 0,0-4-43 16,20 5 13-16,-20-11 12 0,25 1 78 15,-25 1-66-15,33-9-12 16,-12 3-24-16,19-3-35 0,-20 0 52 0,-5 0 64 16,0 0-90-16,-2 0 6 0,3 18-60 15,-16-18 85-15,4 12 3 0,-4-12 7 16,0 0-22-16,0 16-1 0,0-3 10 0,-29-4 14 16,29-1 53-16,-29 2-21 0,10 0-20 15,-21 13-48-15,20-15-21 0,-2 1 8 16,1-2-7-16,1-3-40 0,2-1-19 15,-15-2-370-15,19-1 94 0,3 0-132 16,3 0-70-16,2-24-111 0,4 3-771 16,2 21 954-16</inkml:trace>
  <inkml:trace contextRef="#ctx0" brushRef="#br0" timeOffset="22248.8247">14431 3271 3610 0,'0'0'86'0,"0"0"94"15,-29 0 402 1,29 0-332-16,-22 0-46 0,22 0-3 0,-29 0-64 16,15 0 24-16,-15 20-51 0,15-20-33 0,-2 16-44 15,3-3 31-15,-3 0-36 0,-15 18 47 16,16-11-11-16,-2-2-53 0,5 3-10 0,2-2-9 15,1-5-22-15,7 18 1 0,2-20-17 16,0-3-42-16,31-1-24 0,-31-4-71 16,59-1-278-16,-39-3 82 0,3 0-73 15,-1-21-46-15,3 21 11 0,-9-25 139 16,13 1 7-16,-20 9 244 0,-2 1 99 16,-3-1 41-16,-4 1 41 0,4-8 332 15,-4 11-159-15,0 5 94 0,0 6-26 16,0-8 41-16,0 8-34 0,0 0 63 15,0 0-217-15,0 0-4 0,0 0 142 16,-13 0-74-16,13 21 271 0,0-7-304 16,0-14-13-16,0 24-45 0,0-7-21 15,0-3-61-15,18 25-8 0,-18-21-59 16,16 6-26-16,-16-5-34 0,23-2-87 0,-1 12-490 16,-11-15 173-16,-2-8-147 15,2-2-188-15,2-3-127 0,-2-1-170 0,10-22-646 16</inkml:trace>
  <inkml:trace contextRef="#ctx0" brushRef="#br0" timeOffset="22478.8873">14466 2924 3148 0,'0'0'241'0,"0"0"167"0,0 0 86 0,24 20 23 0,-24-20-51 16,22 43 381-16,-22-20-440 15,23 5-110-15,-23-2-34 0,23 6-51 0,1 38 11 16,-12-36-200-16,1 5-35 0,1-1 7 16,-3 2 14-16,0-2-60 0,5 28-209 15,-7-38 68-15,-1 1-90 0,2-2-162 16,-2-1-17-16,7 2-1313 0,-9-17 745 0,3-4-177 16,1 0 367-16,1-7 206 15</inkml:trace>
  <inkml:trace contextRef="#ctx0" brushRef="#br0" timeOffset="22665.9951">14944 3375 4454 0,'-19'21'93'0,"19"-21"98"0,0 29 81 16,-21-15 123-16,21 0 12 0,0 9 140 15,0-10-391-15,0 0-92 0,0 3 30 16,0-10-139-16,27 8-299 0,-10-9-5 15,-17 2-110-15,19-7-229 0,-19 0-200 16,18-21-216-16,0-3-863 0,-18 7 1390 16</inkml:trace>
  <inkml:trace contextRef="#ctx0" brushRef="#br0" timeOffset="22811.5662">14940 3185 2991 0,'0'0'71'0,"-5"34"65"0,5-15 53 15,0-2 38-15,0 22-34 0,0-21-162 16,28 0-118-16,-28-5-74 0,30-4-247 0,-11 2-291 16,27 5-885-16,-21-16 1022 15</inkml:trace>
  <inkml:trace contextRef="#ctx0" brushRef="#br0" timeOffset="23316.9636">15340 3350 2328 0,'0'0'168'0,"-18"0"317"16,18 0-268-16,-14-16-6 0,14 16 27 16,-14 0 28-16,-1 0 258 15,15 0-279-15,-14 0-48 0,14 0-51 0,-8 0 56 16,3 0-84-16,-6 0 109 0,5 23-99 16,1-23-46-16,-1 17 80 0,-2-17 0 15,1 25-6-15,-8 3 135 0,9-13-228 0,2 2-43 16,0-17-20-16,4 26 2 0,0 3-9 15,0-17 1-15,19-1-1 0,-19 0-25 16,19-1-35-16,-19 5-23 0,20-5-192 16,4-7 130-16,-14-3-46 0,4 0-22 15,-3 0 9-15,16-20-301 0,-16-5 236 16,0 10-25-16,-3-6 16 0,-2 1 40 16,1-3 40-16,-1-34-32 0,-6 23 154 15,0-3 60-15,0-9 15 0,0-4 1 16,-24-68 8-16,-5 59 15 0,29 0 95 15,-33 3 9-15,16 6 78 0,3 9 84 16,0-15 302-16,-3 38-301 0,17 9-56 16,-11-1-20-16,11 10-1 0,-10 0 44 15,6 0 316-15,4 29-284 0,0-29-54 0,0 30-17 16,0-5 11-16,0 55 426 16,30-46-481-16,-30 44 5 0,22-41-146 15,-5 5-26-15,-17 9 0 0,19-2 0 16,-8 48 0-16,10-59 0 0,-12 6 0 15,2-1 0-15,2-7 0 0,-5-11-61 0,18 12-423 16,-14-26-20-16,1 0-194 0,0-7-203 16,0-4-245-16,20 0-1319 15,-18-31 1512-15,1 31 341 0</inkml:trace>
  <inkml:trace contextRef="#ctx0" brushRef="#br0" timeOffset="23696.7807">15823 3263 2855 0,'0'0'118'0,"0"0"391"0,0 0-111 15,0-29-22-15,-20 29 16 0,20 0-96 0,-19 0-62 16,-1 0 62-16,9 0-100 0,-1 0 6 0,1 0-4 16,1 0 11-16,-11 0 108 0,10 36-221 15,-1-18-46-15,5-1-16 0,-4-1-8 16,6 1-6-16,-5 15-39 0,8-15-17 15,2-3 33-15,0-2-10 0,0 0-2 16,22 5-23-16,1-10 64 0,-23-1-148 16,30-6-37-16,-15 0-104 0,2 0-60 15,13-22-173-15,-17 22 457 0,-1-20-58 16,0 20 45-16,-2-24 5 0,3 7-52 16,-8 4 89-16,-2-3 20 0,0-3-10 0,-2 9 0 15,0 2 10-15,1-6-15 16,2 14 14-16,-4 0 5 0,5 0 5 15,-5 26-23-15,0-5-10 0,0-21 14 16,0 28 23-16,0-14-32 0,0 1 4 0,0-1-79 16,21 10-593-16,-21-13-6 0,19-2-286 15,-19-9-91-15,23 10 258 0</inkml:trace>
  <inkml:trace contextRef="#ctx0" brushRef="#br0" timeOffset="24336.2158">16662 3183 1581 0,'-1'0'93'0,"-2"0"70"15,0 0 59-15,3 0 64 16,-1 17 217-16,1-17-235 0,0 0-34 16,0 11 65-16,0-11 43 0,18 0 229 0,-18 8-358 15,27-8-81-15,-12 0-82 0,-1 12 69 16,2-12-70-16,20 7 113 0,-18-7-150 15,5 0-12-15,-2 0-9 0,-3 0-10 16,30-21 26 0,-40 21-11-16,5-12 17 0,-10-1-19 15,-1 13-24-15,-2-11-1 0,0-4-26 0,0 1 26 16,0-14-17-16,-26 14 38 0,26 0-12 16,-23 2 26-16,23 4 28 0,-23 4-23 15,1 3-24-15,22 1 69 0,-16 0-49 16,16 32-3-16,-12-32-35 0,12 48 60 0,0-25 37 15,0 5 111-15,18-8-83 0,-18 4-23 16,50 21 12-16,-30-22-76 0,0-6-3 16,3-2-60-16,-2-8-81 0,4 2-113 15,15-5-897-15,-25-4 375 0,3 0-138 16,-2 0 110-16,-3-29 94 16</inkml:trace>
  <inkml:trace contextRef="#ctx0" brushRef="#br0" timeOffset="24650.1241">17228 3035 2361 0,'5'0'97'0,"4"20"399"15,-6 6-140-15,3-26 73 0,-1 0-20 16,-1 28-25-16,8 12 180 0,-5-40-416 0,0 31-37 16,3-31-22-16,-4 25 9 0,0-11-29 15,5 1 27-15,-5 2-84 0,-4-6 12 16,-2-4-11-16,1 4 7 0,5-11-10 15,-6 0-9-15,3 0-14 0,-3-27 7 16,4 27-13-16,0-34-20 0,6-12-86 16,-4 24 85-16,1 1 14 0,0 21 113 0,1-25-81 15,9 0-65-15,-7 25-17 0,-1-9 84 16,-4 9 12-16,2 0 142 16,-1 0-85-16,8 23 20 0,-10 7-92 0,1-5-7 15,0-1 11-15,6 3-57 16,-1 21-381-16,-4-28-142 0,-2 3-295 0,2-1-303 15,1-9-47-15,-2-1 329 0</inkml:trace>
  <inkml:trace contextRef="#ctx0" brushRef="#br0" timeOffset="25432.0311">14099 4167 490 0,'0'0'8'0,"0"0"0"16,26 0 12-16,-9 0-7 0,-17 0 8 15,0 0 20-15,13-21 20 0,-13 21 142 16,16 0-50-16,-16 0 37 0,7-16 36 16,-7 16 30-16,8 0 20 0,4 0 229 15,-10-13-252-15,1 13 1 0,3 0 31 0,-6 0 2 16,2 0-32-16,-2 0 173 0,0 0-218 15,0 0-26-15,0 0-27 0,0 0-7 16,0 0 46-16,0 0-133 0,0 0 36 16,0 0-12-16,-19 0 48 0,19 0 42 0,-15 20 142 15,15-20-170-15,0 17-13 16,-13-17 10-16,13 21-14 0,-11 3 120 16,4-6-178-16,7 1-20 0,0 0-27 15,0 0-15-15,0 0-7 0,28 16-16 16,-28-17-27-16,31-5-48 0,-9-4-87 0,2-1-137 15,32-2-517-15,-30-6 236 16,5 0-131-16,0 0-66 0,-3-23-163 0,-1 23 61 16,15-29-355-16</inkml:trace>
  <inkml:trace contextRef="#ctx0" brushRef="#br0" timeOffset="25768.4111">14553 4174 1936 0,'0'0'92'0,"0"0"97"0,-22 0 380 15,8 0-273-15,14 0-31 0,-13 0-5 0,13 0 0 16,-12 0-40-16,-3 0 120 0,10 0-228 16,1 18-15-16,-3-3-21 0,5-15 21 15,2 41 16-15,0-23-67 0,0 0 2 16,26 1-59-16,-26 0 43 16,32-2-32-16,-5 12 18 0,-8-18-33 0,-4-2 29 15,5-4-10-15,2-3-25 16,14-2-130-16,-20 0 92 0,0-19-56 15,-3 19-20-15,-3-17 57 0,-2 17-62 0,-3-46-75 16,-5 29 129-16,0-4 8 0,0 3 29 16,-25-4 58-16,25 0-28 0,-43-13 15 15,28 20-4-15,-1 5 37 0,0 6 26 16,3 4 19-16,-12 0 130 0,18 0-116 0,7 29-20 16,-10-29-23-16,10 33 5 15,26 26-66-15,-5-41-150 0,-3 0-109 16,22 12-861-16,-18-20 405 0,0-1-110 15,3-3 210-15</inkml:trace>
  <inkml:trace contextRef="#ctx0" brushRef="#br0" timeOffset="26094.7017">14946 4184 3023 0,'0'0'333'16,"0"0"-2"-16,-15 0 89 0,15 0-103 0,0 25-36 15,0-11-18-15,0 6-177 0,0-20-23 16,0 20-13-16,0-9-19 16,0 0-18-16,0 6-79 0,17-11 62 15,-17 2-13-15,0-5 9 0,17 3 83 16,-7-6-72-16,-10 0 50 0,7-22-85 16,-7-4-58-16,7 11 5 0,-1 1 49 15,1 0 14-15,9-15 114 0,-7 19-88 0,0 1 1 16,0 9-60-16,-2-11 55 0,1 11 9 15,11 0 36-15,-12 0-9 16,1 28 0-16,-1-13-27 0,4 1 4 0,3 0-26 16,6 18-14-16,-13-14-45 0,11-5-86 15,-4-2-256-15,1-3-222 0,19 4-1043 16,-18-14 856-16,4 0 175 16,7 0 220-16</inkml:trace>
  <inkml:trace contextRef="#ctx0" brushRef="#br0" timeOffset="26515.4088">15534 4108 2751 0,'0'0'163'16,"0"0"98"-16,0 0 173 0,-28 0 127 15,8 0 348-15,20 0-580 0,-25 0-29 16,25 0-1-16,-23 21 7 0,-1-4 157 16,10-3-340-16,3 4-41 0,1 0-34 15,2 3-19-15,4 0-11 0,-1 26-2 16,5-23-15-16,0-1-7 0,22-3-19 15,-22-2-34-15,27 5-155 0,6-14 91 16,-13-6-25-16,4-3-101 0,-3 0 9 16,3 0-66-16,18-23-231 0,-21-11 161 15,-3 14-49-15,-2 0-17 0,-3-4-77 0,-2-3 174 16,0-26-83-16,-11 19 291 0,0 5 35 16,0-7 36-16,-24-4 20 15,-10-50 41-15,18 45 34 0,-4 0 55 0,0 9 73 16,6 1 99-16,-1 6 67 0,2-1 445 15,0 22-394-15,13 8-56 0,-8 0-4 16,8 21 7-16,0-21 8 0,0 66 392 16,0-40-402-16,21 9-43 0,-21-2-35 15,15 3-48-15,3 42 54 0,-18-42-213 16,19 0-11-16,-9 5-34 0,-1-4 1 16,2-1-31-16,10 23-205 0,-10-30-41 15,0-3-187-15,-1-5-143 0,4-6-332 16,14 7-1379-16,-13-20 1129 0,0 1 403 0</inkml:trace>
  <inkml:trace contextRef="#ctx0" brushRef="#br0" timeOffset="26702.0351">15890 4192 3272 0,'0'0'207'0,"0"17"542"0,0-17-276 16,0 17-141-16,0-17-95 0,0 24-15 15,0-7 160-15,0 7-281 0,22-10-45 16,-22-2-67-16,16 1-27 0,-16 2-61 16,15 3-344-16,-1-7 84 0,-14-10-201 15,16-1-157-15,-10 0-218 0,3 0-68 0,5-19-437 16</inkml:trace>
  <inkml:trace contextRef="#ctx0" brushRef="#br0" timeOffset="26847.9934">15955 4004 2963 0,'-8'0'112'0,"3"31"43"16,0-15 20-16,3 1-41 0,-1 15-46 15,3-12-140-15,0-3-102 0,0-3-151 16,22-2-181-16,-1 0-223 16,24 1-646-16,-21-6 936 0</inkml:trace>
  <inkml:trace contextRef="#ctx0" brushRef="#br0" timeOffset="27068.4138">16318 4096 4176 0,'-19'0'193'0,"-1"0"21"0,2-5 128 16,0 5-56-16,-11-4 126 0,29 4-240 0,-16 0 75 16,16 0-30-16,-11 20-17 0,11-20-74 0,0 39-31 15,0-19-16-15,0 0-61 0,23 3-2 16,-23 0-7-16,23 19-38 0,2-20 27 15,-11 0-5-15,2-3-21 0,0-2-56 16,3-3-80-16,19 9-510 0,-18-19 197 16,-1-4-227-16,3 0-81 0,0 0-182 15,-4-20-61-15,15-6-394 0</inkml:trace>
  <inkml:trace contextRef="#ctx0" brushRef="#br0" timeOffset="27252.5971">16571 4168 2834 0,'0'0'185'15,"0"0"89"-15,0 0 185 0,-16 0 574 16,16 0-583-16,0 0-98 16,0 24 1-16,0-24-16 0,0 34 166 15,25 8-302 1,-3-17-195-16,-6-10-22 0,-16-5-73 0,11-3-22 16,0 7-497-16,-11-11 192 15,9-3-246-15,-3 0-150 0,-6 0-121 0,6 0-152 16,5-24-569-16</inkml:trace>
  <inkml:trace contextRef="#ctx0" brushRef="#br0" timeOffset="27413.1633">16646 3942 3312 0,'0'0'166'0,"0"19"454"0,0-19-205 16,0 27-123-16,17-27-83 0,-17 29-84 15,0-12-61-15,14 14-46 0,4-18-91 16,-5 1-189-16,-2-4-260 0,-2 0-249 15,20 5-1073-15,-18-15 1055 0,1 7 263 16</inkml:trace>
  <inkml:trace contextRef="#ctx0" brushRef="#br0" timeOffset="27736.7885">16898 4105 2237 0,'0'0'84'0,"0"0"89"16,0 0 128-16,-15-20 574 0,15 20-389 15,0 0-75-15,0 26-69 0,0-26-51 16,0 26-87-16,0 5 176 0,0-16-218 16,0 1-28-16,0 0-41 0,0 0-37 0,24 13-23 15,-24-19-64-15,20-1 25 16,-6 0-15-16,0-9-28 0,17 0-252 16,-17 0 99-16,1-22-13 0,-1 22 113 15,-2-20-80-15,-6 3-56 0,5-11-307 16,-11 14 239-16,0 2 58 0,0-8 19 15,0-1 42-15,-23-8 73 0,3-10 46 16,20 22 62-16,-30 0 7 0,14 5 43 0,16 8 54 16,-23 1 233-16,4 3-160 0,19 28-21 15,-19-28-49-15,19 26-35 0,-10-9-25 16,10 16-22-16,0-16-123 0,0-1-104 16,0 0-211-16,32-4-238 0,-32 5-207 15,26-1-628-15</inkml:trace>
  <inkml:trace contextRef="#ctx0" brushRef="#br0" timeOffset="28132.3005">17219 4100 4324 0,'0'-1'146'16,"0"-3"71"-16,0 4 519 0,0 0-344 15,0 0 17-15,0 0-72 0,0 19-39 16,0-3-25-16,0-16-219 0,0 21-31 15,16-9-16-15,-16 0 0 0,0-2-8 16,12 9-6-16,-12-7-11 0,0-7-18 16,0 0-21-16,6-5-68 0,-1 0-120 15,-2 0 80-15,-2 0 44 0,3-25-94 0,-2 25-6 16,0-26 59-16,2-6-133 0,-1 18 222 16,-2-2 15-16,4-4 40 0,-2 8 10 15,14-9 14-15,-9 21-1 0,3-7 11 16,-1 3 2-16,3 4 34 0,11 0 118 15,-15 0-40-15,3 26 26 0,2-26-16 16,-3 23 49-16,0-8-22 0,7 14 108 16,-9-13-176-16,-2 0-2 0,0-1-22 15,-1-4 15-15,5 14-31 0,-5-14-110 0,0-4 13 16,1 0-72-16,-1-2-132 0,1 0-153 16,4 2-947-16,-2-7 437 15,-2 0-132-15,2-19-63 0,2 19 169 16,-3-27 290-16</inkml:trace>
  <inkml:trace contextRef="#ctx0" brushRef="#br0" timeOffset="28469.4633">17693 3984 3012 0,'0'0'93'0,"0"0"81"0,-22 0 97 15,22 16 90-15,0-16 117 0,0 0-281 16,0 0-74-16,18 13 63 0,-18-13-20 0,25 0-139 15,0 0-36-15,-11 0-72 0,-3 0 81 16,3 0-11-16,-4-25-43 0,0 25-4 16,3-16-66-16,-13 16 73 0,9 0 17 15,-5-13 6-15,-1 4-4 0,-3-8 1 16,0 8 24-16,0-2 10 0,0 2 3 16,-24 0-25-16,24 2 29 0,-16 3 54 15,-3 4 22-15,7 0 25 0,-2 0 26 16,-1 20 27-16,3-20 26 0,-12 42 228 15,10-24-233-15,8 6-11 0,2-2-47 16,4 0-96-16,0 16 81 0,0-20-99 16,0 2 66-16,28-3-48 0,-28-8-146 15,27 0-152-15,3 5-757 0,-13-12 195 0,4-2-147 16,0 0-157-16,4-25 144 0</inkml:trace>
  <inkml:trace contextRef="#ctx0" brushRef="#br0" timeOffset="28747.8594">18103 3785 2541 0,'-21'0'288'0,"21"20"2"0,-21-20 85 15,21 19-48-15,-23-19 14 16,23 27-181-16,-23-3 189 0,10-10-286 16,13 1 136-16,0-1-189 0,0-1-1 0,0 1-37 15,26 17-35-15,5-19 64 0,-12-7 72 16,1 1-72-16,2 5 0 0,17 7-15 15,-24-18 14-15,0 0 26 16,-3 0-6-16,-3 26 21 0,-9-26 18 0,0 22 5 16,0-5-44-16,0-2-15 0,-29-15 5 15,29 19 13-15,-34-6 6 0,-11 7 7 16,19-9-45-16,1 0-5 0,-2 2-18 0,0-4-65 16,-17 5-798-16,24-4 95 15,1-5-307-15,7-4 139 0,-2-1 223 0</inkml:trace>
  <inkml:trace contextRef="#ctx0" brushRef="#br0" timeOffset="29568.905">14307 4792 2373 0,'0'0'71'16,"0"0"127"-16,0 0 156 0,0 20 164 16,0-20 517-16,0 19-623 0,0-19-65 0,0 24-19 15,0-8 65-15,0 3-28 16,24 23 195-16,-24-17-362 0,18 3-25 16,-18 0-38-16,13 1 30 0,5 25 97 0,-18-21-126 15,14-8-56-15,-14-2-31 0,8-4-10 16,-8-4-39-16,7 11 0 15,-4-18 0-15,-1-8 0 0,-2 5 0 0,0-1 0 16,0-1 0-16,0-3 0 16,0 0-1-16,0 0-12 0,-25 0-32 0,25-22-15 15,-17 7-84-15,-6 15 71 0,11-12 45 16,-1 12-3-16,4 0 23 0,-11 0 37 16,11 0-1-16,3 17-32 0,0-17 42 15,6 29 19-15,0-9 20 0,0 28 70 16,0-26-116-16,27 2-31 0,-27-5 0 0,19 1 0 15,10 11-32-15,-16-31-69 16,3 10-112-16,1-5-131 0,2-5-224 0,-4 0-164 16,26-20-1390-16,-21 20 926 0,3-26-18 15,-1 7 401-15</inkml:trace>
  <inkml:trace contextRef="#ctx0" brushRef="#br0" timeOffset="29915.2948">14621 5159 2814 0,'-14'0'78'0,"14"0"326"0,-11 0-128 16,11 0 8-16,0 0-32 0,0 20 47 15,0-20-16-15,27 0 140 0,-27 0-286 16,29 0-59-16,-12 0-42 0,2 0-7 0,2 0-27 16,19 0 11-16,-27 0-20 15,5 0-2-15,-5 0 18 0,1 0-22 0,0 0-30 16,-9 0 30-16,-5 0 21 0,4-15 58 15,-4 15-79-15,0-14-12 0,0 2 29 16,-21 12-4-16,21-19 16 0,-18 19-112 16,18-15 61-16,-18 9 42 0,-4 6 131 15,11-3-98-15,-1 3 73 0,6 0 66 16,-3 0 23-16,2 29 234 0,2-3-294 0,5-10-46 16,0 0-51-16,0 3-7 15,21 20-23-15,-21-22-32 0,24 0-74 0,-24-3-129 16,32 0-133-16,-17-4-165 0,35 3-1054 15,-16-10 553-15,-1-3-27 0,3 0 224 16,7 0 166-16</inkml:trace>
  <inkml:trace contextRef="#ctx0" brushRef="#br0" timeOffset="30197.4088">15625 4934 3008 0,'0'-6'102'15,"0"-2"108"-15,0 1 158 16,0-5 560-16,0 7-536 0,0 1-109 0,-29 3-72 16,29 0 22-16,0-2-15 0,0 2 194 15,-16 1-219-15,16 0 19 0,0 0 10 16,0 0 16-16,-14 30 233 0,2 3-263 16,12-8-51-16,-11 1-69 0,11 1-51 15,-7 5-37-15,7 26 0 0,0-25 0 16,0-4 0-1,0-4 0-15,0 2 0 0,18 13 0 0,8-20-15 0,-10-7-132 16,5-4-170-16,0-5-272 0,3-4-205 16,22 0-1450-16,-24-24 1001 0,-1 24 5 15,-1-34 454-15,-4 15 180 0</inkml:trace>
  <inkml:trace contextRef="#ctx0" brushRef="#br0" timeOffset="30433.3078">15787 4957 2738 0,'0'-3'140'0,"-9"3"119"16,2-4 721-16,7 3-514 0,0-1-31 0,0 0-170 16,0 2 28-16,0 0 37 15,0 0 344-15,22 23-364 0,-22-23-41 0,20 30-6 16,-20-10 32-16,39 25 93 16,-39-13-307-16,22-6-76 0,-13 0-5 0,4 1 0 15,-5-2 0-15,5 16 0 0,-7-22 0 16,4-7 0-16,-4 1-66 15,1-6-101-15,8-7-708 0,-8 0 230 0,0 0-131 16,1-20-142-16,-3 20-29 0,-1-26-120 16,4-10-673-16,-6 11 1166 0,1 3 304 15</inkml:trace>
  <inkml:trace contextRef="#ctx0" brushRef="#br0" timeOffset="30716.6033">15879 4870 2211 0,'0'-3'132'0,"-9"-3"143"16,9 2 162-16,-11-1 691 0,11 3-673 15,-3-2-119-15,3 3-119 0,0-1-52 16,0 0-25-16,28-3 20 0,-28 2-107 16,33-1-43-16,-10 4 6 0,1-2-19 15,35 1-5-15,-33 1 2 0,3 0-9 16,-2 26 2-16,-3-26 17 0,-5 28-14 16,26 28 74-16,-32-18 41 15,-10-21 13-15,-3 4 4 0,0-1 49 16,0-1 9-16,-23 8-31 0,-5 19 107 15,13-25-176-15,-10 1-14 0,4-3-31 16,-1-1 3-16,-14 13-39 0,18-23-7 16,-1 2-35-16,0-4-45 0,7-3-48 0,0-3-236 15,-5 0-845-15,6 0 216 0,8-25-112 16,3 25-112-16,0-29 257 16</inkml:trace>
  <inkml:trace contextRef="#ctx0" brushRef="#br0" timeOffset="31312.54">16762 4991 603 0,'0'0'52'0,"0"-3"61"15,0 1 100-15,0-2 92 0,0-4 353 16,0 5-329-16,0 3 21 0,0 0 75 16,0 0 51-16,0 0 45 0,0 0 646 15,0 0-623-15,-15 0-275 16,15 0 52-16,0 20-58 0,-10-20-33 0,10 14-33 15,-7 5 8-15,7-9-161 0,0 2-52 16,0 0 19-16,0-2 23 0,27 12-42 16,-27-12-59-16,26-1-100 0,-9-2-68 15,3-2-143-15,2-2-82 16,22-2-565-16,-22-1 504 0,-2 0-12 16,0-24 40-16,-4 24 39 0,10-19-64 0,-17 0 411 15,-1 19 58-15,-6-14 42 0,4 14 31 16,-4-17 24-16,3 6 123 0,-5 5-30 15,0 6 33-15,0-8 33 0,0 8 105 0,0 0 10 16,0 0 367-16,0 0-415 0,0 22-8 16,0-22-72-16,0 25-6 0,0 3 118 15,19-14-154-15,-19 5-86 16,0-1 28-16,14 1 15 0,-14 8-25 0,12 17 169 16,-12-24-186-16,0 4 3 0,0-7-21 15,0 5 26-15,-25 15 69 0,25-22-114 16,-29 4-10-16,14-1-10 0,-1-4-42 0,2 3 2 15,-15-2-332-15,29-13-33 16,-23-2-202-16,23 0-239 0,-12 0-177 16,12-48-1264-16,0 28 1537 0</inkml:trace>
  <inkml:trace contextRef="#ctx0" brushRef="#br0" timeOffset="31613.9637">17703 4674 1720 0,'0'-6'72'0,"0"-1"65"16,0 0 53-16,0 3 72 0,0-1 14 16,-19 2 316-16,19 3-291 0,0 0 37 15,-21 0-37-15,-2 17 388 16,6 2-495-16,6-19-29 0,-14 42 490 15,16-26-328-15,0 7 9 0,2 1-25 16,-3 7-41-16,6-2-22 16,4 30 80-16,0-29-237 0,24-3-39 15,-24-1-23-15,34-1 71 0,17 7-221 0,-29-21-48 16,5 2-155-16,-3-4-103 0,4-6-183 0,0-2-258 16,26-1-1314-16,-31 0 1018 15,4-29 211-15,-3 29 330 0</inkml:trace>
  <inkml:trace contextRef="#ctx0" brushRef="#br0" timeOffset="32002.6767">18221 4717 2721 0,'3'-10'174'16,"-3"3"146"-16,0-5 587 0,0-5-520 16,-19 12-79-16,19 1 49 0,-22 4-14 15,22 0-55-15,-43 0 218 0,24 0-289 16,-2 0-16-16,3 0-31 0,0 24-8 15,-17-24 83-15,18 0-116 0,2 26-28 16,2-26-4-16,3 31-2 0,1-15-36 0,-10 20-1 16,17-15-49-16,2-4-10 0,0 0-14 15,0 1-54-15,22 13-144 16,6-21 51-16,-8-1-22 0,-1-3-52 0,0-2-44 16,-1-4-102-16,17 0-336 0,-20 0 397 15,-1-23 21-15,-2 23 129 16,-2-23-2-16,-2 23 50 0,5-36 108 0,-10 21 12 15,-2 0 11-15,-1-2 8 0,0 17 56 16,0-29 189-16,0 20-88 0,0 9-34 16,0-6 35-16,0 6 62 0,0 0 27 15,0 0 300-15,0 22-341 0,0-22-35 16,22 28-35-16,-22-12-15 0,16 26-29 16,5-23-109-16,-21 2-86 0,18 0-135 0,-5-6-189 15,-5-3-335-15,13 6-1727 0,-14-8 1089 16,2-10 342-16</inkml:trace>
  <inkml:trace contextRef="#ctx0" brushRef="#br0" timeOffset="32842.7907">14274 6033 1997 0,'0'0'241'0,"0"0"46"0,0 0 106 16,0 0 67-16,0 0 61 0,0 0 434 15,0 20-552-15,0-20-109 0,0 14-7 16,0-14-7-16,21 15-8 0,-4 7 236 15,-17-6-294-15,19-3-31 0,-19 4-35 16,18 2-16-16,-7 15 58 0,-11-21-117 16,12-1-6-16,-12-3-23 0,0 0-24 15,0-4 3-15,0-2-6 0,0-3-19 16,0 0 4-16,0 0 8 0,0-22-13 16,0-3 14-16,0 7-34 0,0-2 4 15,0-6-8-15,0 4-6 0,0 2 5 0,0-22-16 16,0 24 33-16,0 5 11 0,0 2 3 15,0 11-11-15,0-10-6 0,0 5 8 16,19 5-22-16,-19 0-32 0,0 19-52 16,0-19-60-16,30 20-385 0,-6 5 114 15,-8-12-114-15,-5-13-225 0,4 20-241 16,22-8-1326-16,-21-12 1452 0,-2 0 332 16</inkml:trace>
  <inkml:trace contextRef="#ctx0" brushRef="#br0" timeOffset="33188.575">14656 6041 2704 0,'0'0'86'0,"0"0"60"0,0 0 85 16,18 0 48-16,1 0 196 0,-19 0-289 15,18 0-36-15,-5 0-52 0,3 0-36 16,14 0-47-16,-18 0-9 0,-1 0 1 0,3 0-60 15,-7 0 52-15,-1-13-15 0,4 13 64 16,-8-12-15 0,-2 3-54-16,0-3-38 0,-25 9 46 15,25-1 58-15,-20 1-48 0,3 0 0 16,17 3-18-16,-21 0 103 0,21 0 39 16,-18 25 48-16,7-25 166 0,11 26-198 15,-9-26 52-15,9 24-46 16,0-7 4-16,0 0-8 0,26 17 17 0,-26-14-116 15,33-3-17-15,-18 3-25 0,5-4-61 16,20 6-292-16,-20-10-15 0,4-10-228 16,-3 1-183-16,-2-3-212 0,0 0-50 15,22-20-404-15</inkml:trace>
  <inkml:trace contextRef="#ctx0" brushRef="#br0" timeOffset="33467.8531">15108 5939 2089 0,'0'-5'94'0,"0"5"124"15,0-7 79-15,0 7 510 0,-25 0-400 16,25 0-65-16,-18 34 215 16,3-34-474-16,15 21-19 0,0-8-18 15,0 9 28-15,0-11-38 0,19 2-9 0,-19-4 14 16,23 4-3-16,-23-2 7 0,36 9 86 16,-17-11-77-16,-6-1 21 15,2 0-4-15,-1-2-24 0,6 9 40 0,-15-7-67 16,-1-4 21-16,-4-4-4 15,0 0-8-15,0 0-15 0,0 0 36 16,-29 20-36-16,29-20 18 0,-31 0-40 0,13 22 4 16,-15-9-61-16,16-13-30 15,1 0-43-15,1 13-86 0,5-13-185 0,10 0-235 16,-11 0-1059-16,11 0 765 0,0 0 177 16,0-17 229-16</inkml:trace>
  <inkml:trace contextRef="#ctx0" brushRef="#br0" timeOffset="34012.8263">15402 6087 3083 0,'-20'0'220'15,"20"-17"141"-15,-14 17 130 0,14 0-18 16,0 0 202-16,0 0-408 0,0 0 36 0,21 0 13 15,-21 17-31-15,31-17-52 16,6 48 142-16,-16-29-170 0,-3 6 11 16,-2 2 20-16,-4 4-28 0,15 36 20 15,-27-33-212-15,13 5-16 0,-13-3 0 0,7 3 0 16,-7-5 0-16,2 26 0 16,-2-37 0-16,0-2 0 0,0-4 0 15,0 1 0-15,0-8 0 0,0-9 0 0,0-1 0 16,0 0 0-16,0 0 0 0,0-24 0 15,0-14 0-15,0 17 0 0,0-3 0 16,0-7 0-16,-22 0 0 0,22-43 0 16,-20 31 0-16,20-8-3 0,-22 1-75 15,22-6-22-15,-20 1-61 0,0-49-136 0,11 57 172 16,1 6 49-16,8 7-22 0,0 8 9 16,0-7-24-16,0 22 86 15,0 1 9-15,27 6 28 0,-27 1-48 0,24 3 33 16,3 0 13-16,-14 0-3 0,-1 28-1 15,4-28-1-15,-5 23-3 0,12 4 33 16,-16-12-8-16,-2-1 3 0,-5 0 0 16,6 1-2-16,-6 2-3 0,0 12 34 15,-23-15-44-15,23 0 2 0,-19 0-9 16,19-1-17-16,-41 9 8 0,25-13-68 16,3 0 5-16,2-5-108 0,0 0-170 15,1-3-100-15,2-1-1085 0,8-18 619 0,0 18-168 16,0-23 60-16,19 23 221 0</inkml:trace>
  <inkml:trace contextRef="#ctx0" brushRef="#br0" timeOffset="34351.5021">15750 5966 2606 0,'0'0'111'15,"0"0"116"-15,0 0 142 16,0 0 114-16,0 0-48 0,18 0 222 0,5 12-473 0,-23-12-47 15,28 0-75-15,-14 0 62 16,13 12-87-16,-13-12-64 0,-2 0-39 0,0 0 53 16,-2 0 17-16,-1 0 71 0,8 0-78 15,-11 0-12-15,-3-24-47 0,-1 24 24 16,-2-15 0-16,0 15-14 16,0-19-22-16,-25 0 47 0,25 9 14 0,-18 3-1 15,18 2 34-15,-23-8-16 0,1 13 1 16,12 0-3-16,0 0 23 0,-2 0 72 15,3 18 29-15,-2 6 188 0,7-7-175 16,4-1-56-16,0-1 37 0,0 4-28 16,26 19 87-16,-26-22-178 0,27 0-58 0,-11-3-33 15,3-4-193-15,23 8-480 0,4-12-569 16,-4-5-280-16,-20 0 896 16,0-22 71-16,0 22 203 0</inkml:trace>
  <inkml:trace contextRef="#ctx0" brushRef="#br0" timeOffset="34551.1956">16210 5899 2026 0,'0'-14'92'16,"0"3"86"-16,0 3 120 0,-19 1 161 0,3 2 479 16,16 5-484-16,-21 0-73 0,21 0-94 15,-15 0 19-15,15 24-90 16,-11 3 114-16,11-10-181 0,0 5-65 16,0-3 43-16,0 4-17 0,0 23 90 15,26-23-184-15,-26-3-8 0,24-1-13 0,-6-5-52 16,4 3-37-16,22-6-378 0,-16-9 86 15,0-2-152-15,-1 0-147 16,0-22-112-16,-4 22-67 0,19-48-708 0,-23 28 990 16,-1-2 208-16</inkml:trace>
  <inkml:trace contextRef="#ctx0" brushRef="#br0" timeOffset="34769.478">16439 5491 2641 0,'-14'-24'338'16,"14"19"2"-16,-7-2 201 0,7 7-19 15,0 0-11-15,0 29 389 0,0-29-553 16,0 32-14-16,0-13-81 0,0 9 36 16,26 2-19-16,-5 34 212 15,-21-26-285-15,25 2-66 0,-9 2-61 0,-5 1-36 16,13 40-33-16,-15-45 0 16,-1 2 0-16,-8-4 0 0,11-1-16 0,-8-5-86 15,9 16-442-15,-9-29 87 0,2-5-167 16,-2-4-69-16,2-3-403 0,0-5-1330 15,-2 0 1318-15,-2 0 454 0</inkml:trace>
  <inkml:trace contextRef="#ctx0" brushRef="#br0" timeOffset="34933.054">16419 5828 4311 0,'0'0'113'0,"0"24"85"0,0-24 77 16,18 22 435-16,7-1-371 0,-9-21-18 15,3 22-86-15,1-10-80 16,6-3-122-16,17 6-287 0,-22-9-168 0,0 2-315 16,-3-8-358-16,1 0-313 0,17 0-771 15</inkml:trace>
  <inkml:trace contextRef="#ctx0" brushRef="#br0" timeOffset="35158.6124">16833 5924 4782 0,'0'0'176'0,"0"15"9"15,0-15 79-15,0 10 74 0,0-5 27 0,16 10 358 16,1-6-494-16,-17 3-59 0,22-2-96 16,-10 1-40-16,-12-1-52 0,22-1-124 0,-22-3 17 15,12 3-147-15,-12-9-74 16,7 0-113-16,-4 0-842 0,-3 0 495 0,0 0-101 15,0-25-11-15,0 5 63 16,0 20 225-16</inkml:trace>
  <inkml:trace contextRef="#ctx0" brushRef="#br0" timeOffset="35289.5208">16806 5657 2915 0,'0'0'223'0,"0"25"106"0,0-25 19 15,0 34 8-15,29 10 66 16,-29-25-239-16,0 2-174 0,22-1-126 15,-22-3-201-15,20-5-293 0,1 13-1248 0,-21-17 1000 16,17-2 237-16</inkml:trace>
  <inkml:trace contextRef="#ctx0" brushRef="#br0" timeOffset="35604.8453">17019 5857 4422 0,'-20'0'157'0,"20"14"132"0,0-14 211 16,0 15 166-16,20 6 544 16,1-7-768-16,-21 1-165 0,30-1-126 15,-30 4-74-15,26-5-77 0,3 9 0 16,-17-14 0-16,1 0 0 0,-3-3 0 16,0 1 0-16,7-6 0 0,-13 0 0 15,1 0 0-15,0 0 0 0,0 0 0 0,-2-23 0 16,7-5-9-16,6-24-150 15,-9 8-47-15,-4 22 102 16,-1 3 14-16,-2 2 31 0,0-9-102 16,0 19 61-16,0 7-43 0,0 0-13 15,0 0-84-15,0 0-468 0,0 22 286 16,0-22-128-16,0 18-104 0,0-18-159 0,0 17-209 16,0-5-740-16,0-12 1208 15</inkml:trace>
  <inkml:trace contextRef="#ctx0" brushRef="#br0" timeOffset="36028.0782">17587 5842 2735 0,'7'0'112'0,"-7"-18"94"0,0 18 113 15,0 0 99-15,0-16-30 0,-23 7 240 0,23 9-430 16,0-8-71-16,-23 8-69 15,23-6 5-15,-20 6 65 0,1 0-88 0,4 0-34 16,1 18 35-16,-1-18 81 0,2 15 23 16,-11 3 162-16,13-6-191 0,4 1-7 15,-1 0 18-15,3-1-42 0,4 22-9 16,1-19-97-16,0 3 26 0,0-2-10 16,26-3-28-16,-26 0-46 0,47 5-278 15,-30-12 92-15,4-4-13 0,-1 2-20 16,-1-4-55-16,13 0-403 0,-18 0 398 15,-4-18 80-15,-2 18 99 16,-8-15 24-16,7 15 100 0,-7-23 41 0,0 1 67 16,0 9-21-16,0 3 50 0,0 2 29 15,0 0 221-15,0 8-118 0,0 0 103 0,0 0-55 16,0 0 2-16,0 0-60 16,0 21 22-16,0-21-145 0,0 21-18 0,0-21-41 15,18 28-15-15,-18-8-108 0,14-9-119 16,-14-11-304-16,13 15-185 0,-13-15-251 15,10 6-86-15,11-6-367 0</inkml:trace>
  <inkml:trace contextRef="#ctx0" brushRef="#br0" timeOffset="36911.9932">17889 5874 3498 0,'1'0'110'0,"-1"0"122"16,2 0 127-16,-1 0 119 0,6-4 427 15,-4 4-461-15,1 0-13 0,-2 0-78 16,3 23-76-16,7 1-63 0,-10-24-166 16,1 29-20-16,1-16 0 15,-1 6 5-15,3-5 10 0,-5 9 1 0,2-14-36 16,-1 1-15-16,0-3 7 0,-1-3-5 16,-1 4-12-16,0-8 25 0,0 0-58 15,0 0-22-15,0 0-2 0,0-24-93 16,17-1 34-16,-17 13 43 15,14-21-143-15,-14 16 97 0,10 2 20 0,-10-2 36 16,14-2-5-16,2-6 23 0,-7 16 53 16,-6 2 8-16,4 4 14 0,-2 1-13 15,0 2 8-15,2 0 33 0,-5 20 6 16,-1-20 0-16,4 19 16 0,-4-19-8 16,1 20 38-16,-2 5-80 0,1-15 10 15,1 1 19-15,-2 3-21 0,0-3 38 0,2 2-63 16,0-13 9-16,-1 0-30 15,2 7 27-15,-3-7-3 0,7 0 15 0,-3-20-31 16,0 20-16-16,1 0-59 16,-3-23 8-16,4 23-18 0,5-40-150 15,-7 40 116-15,1-26 14 0,1 14 41 16,1-1 35-16,7-6 48 0,-8 13 2 16,1 6 25-16,-1 0 25 0,-1 0 38 0,1 0 46 15,3 0 73-15,-3 23-72 0,0-23-10 16,-1 27 21-16,1-27-78 0,11 35 0 15,-9-20 2-15,-1-2-69 0,4-3-5 16,-1-2 1-16,0-8-71 0,10 8-157 16,-12 0-29-16,0-8-80 0,2 0-39 0,-2 0-102 15,7 0-626-15,-6-19 515 0,-2 19 50 16,1-18 98-16,2 18-4 0,-1-22 73 16,5 3-111-16,-3 9 434 0,-4 1 106 15,0 9 114-15,-2-12 59 0,4 7 398 16,-7 2-289-16,-1 3 50 0,-1 0 61 15,0 0 37-15,0 0-37 16,0 0 148-16,0 0-447 0,0 0-49 0,0 0-26 16,0 0 3-16,0 0 0 0,19 0-87 15,-19 0 11-15,20 0-8 0,-20 0-1 16,24 0-2-16,6-19-35 0,-14 19 0 16,-3 0 3-16,-2 0-5 0,-2-19 8 15,0 5 23-15,-6 14 3 0,-3-14-38 16,0 14 44-16,0-12 26 0,0 6-22 0,-26-2 0 15,8 8 30-15,18-7-21 0,-25 6 45 16,10 0-93-16,-8-3 49 0,13 4 62 16,-2 0 117-16,4 0-50 0,8 21 26 15,-12-21 5-15,6 35 114 0,6-20-156 16,0 2-26-16,0-2-25 0,0 3-23 16,26 18 14-16,-26-18-54 0,23-2 12 0,-8-1-29 15,2-4-37-15,2 1-79 16,16-1-451-16,-16-8 132 0,0-3-218 0,-1 0-123 15,-1 0-156-15,-2 0-125 0,16-26-521 16</inkml:trace>
  <inkml:trace contextRef="#ctx0" brushRef="#br0" timeOffset="37258.6549">18788 5792 2740 0,'0'-2'132'0,"0"-3"146"15,0 5 680-15,0 0-473 16,0 0-94-16,0 0-106 0,0 0 37 0,19 0 208 15,-19 0-313-15,0 0-103 16,0 15-51-16,13-15-11 0,-13 13-26 16,0-13-18-16,7 15-3 0,-7-15-5 0,0 10 27 15,0-10-34-15,0 7-20 0,0-2-7 16,0-5-5-16,0 4-10 16,0-4-13-16,0 0-7 0,0-18 3 0,0 18 47 15,0 0 11-15,23-22-16 0,-23 7 17 16,14-9 0-16,7 24-22 0,-21-17 23 15,25 17 2-15,-10-13 9 0,-2 13 7 16,19-7 47-16,-18 7-19 0,1 0 12 16,-1 20-2-16,-2-20-11 0,6 21 3 15,-11 9-39-15,-2-15 2 0,-3 2 22 16,0-4-77-16,-1-1 50 0,-1 10-138 16,0-14 75-16,0-8-218 0,0 12-84 0,0-12-139 15,0 0-1035-15,0 0 605 0,0 0-7 16,0-24 216-16,0 24 145 0</inkml:trace>
  <inkml:trace contextRef="#ctx0" brushRef="#br0" timeOffset="37508.6222">19104 5017 2442 0,'0'0'103'0,"0"0"114"16,0 25 84-16,0 18 391 0,21-17-372 15,-21 10 2-15,17 8-73 16,-17 7 98-16,48 92 306 0,-33-89-404 16,9 49 54-16,-11-57-142 15,-5-5-81-15,-3 5 52 0,2-2 1 16,-1 3-29-16,8 25-20 0,-10-39-73 0,3-4-16 16,-3-5-40-16,2-6-100 0,0 6-526 15,-3-19 137-15,-1-3-238 0,0-2-147 0,0 0-195 16,2 0-32-16</inkml:trace>
  <inkml:trace contextRef="#ctx0" brushRef="#br0" timeOffset="37700.1063">19257 5620 4365 0,'0'0'149'15,"0"24"76"-15,0-24 151 0,28 19 569 16,-10-2-12-16,26-5-676 15,-28 3-194-15,-4-15-44 16,5 10-35-16,-1-10-104 0,18 7-569 0,-26-7 101 16,6 0-227-16,-3 0-154 15,3 0-236-15,6-23-899 0,-15 23 1501 16</inkml:trace>
  <inkml:trace contextRef="#ctx0" brushRef="#br0" timeOffset="38065.1712">19532 5653 2649 0,'0'0'81'0,"0"0"84"0,0 0 385 15,0 0-242-15,21 0-13 0,-21 0 3 0,17 0 16 16,6 0 38-16,1 0-261 16,4 0 15-16,-13 0-75 0,0 0-25 15,0 0-71-15,-3 0 61 0,0-17-11 16,12 4 72-16,-14 13-154 15,-2-20 108-15,-1 8-4 0,-2 2-10 0,2-7 94 16,-6 0-98-16,-1 7-9 0,0 0 12 16,0 3 28-16,0 0-9 0,-20 1 11 15,-1 6-20-15,21 0 42 0,-26 0 38 16,10 0 18-16,-14 0 223 0,14 26-175 16,4-26-7-16,-4 27-48 0,5-8-46 15,1 2-7-15,0 30 28 0,7-24-2 16,3-1 1-16,0 3 50 0,0 0-84 15,24 18-32-15,11-25-52 0,-13-2 11 0,1-2-90 16,2-3-106-16,1-6-181 0,28 5-1161 16,-29-14 416-16,-1 0-90 0,-5 0 318 15</inkml:trace>
  <inkml:trace contextRef="#ctx0" brushRef="#br0" timeOffset="70924.0631">8365 10532 481 0,'0'-8'13'16,"-24"8"-16"-16,24-7-24 0,-16 7-33 16,-3 0-191-16</inkml:trace>
  <inkml:trace contextRef="#ctx0" brushRef="#br1" timeOffset="79502.5755">8236 10550 925 0,'0'0'4'0,"0"0"87"0,0 0 1 15,0 0 10-15,-20 0 52 0,20 0 28 16,0 0 12-16,-16 0 173 0,16 0-228 15,-15 0-12-15,15 0-9 0,-13 0 52 16,13 0 28-16,-6 0 205 0,-2 0-216 16,8 0-7-16,-2 0 0 0,1 0 27 15,1 0 172-15,0 18-237 0,0-18-33 16,0 15-9-16,0-15-27 0,0 17 21 16,0 0 20-16,-20-17-26 0,20 12-79 15,0-12 0-15,0 7-4 0,0-7-44 0,0 0 72 16,27 0-28-16,-27-19-5 0,31 19-43 15,-10-18 20-15,21-4 32 16,-18 22 52-16,-1-17-65 0,0 17-1 0,-5-10 19 16,10 10-55-16,-12 0 17 15,-16 0 38-15,0 19-28 16,-29-19 18-16,10 0 10 0,-16 20 0 16,12-3 19-16,23-17-36 0,-35 17 79 15,15-8 3-15,5-1-22 0,-5 9 54 16,11-9-83-16,9-5-21 0,-10 1 4 0,10-2-10 15,24-2-76-15,-5 0 61 16,6-21-35-16,7 21-20 0,4-27-10 16,-4 12-102-16,62-23-107 0,-42 16 210 0,-4 7 58 15,3-4 9-15,-8 5 19 0,-1 1-13 16,27 4 59-16,-52 4 14 0,-6 5 44 16,-11 0 25-16,0 24 10 0,-59 8 152 15,27-13-131-15,-7 2 0 0,-3 1 1 16,-3 1-31-16,-2-4-1 0,-40 17 103 15,49-22-135-15,7 0-28 0,6-7-23 16,8-7-33-16,7 0-4 0,10 0-71 16,22 0-47-16,2-32-41 15,6 15-63-15,9-2 0 0,55-21-96 0,-38 16 228 16,2 0 39-16,1-5 33 0,-3 12-10 0,39-14 26 16,-60 18-24-16,-3 9 35 15,-15 4-8-15,-8 0 33 0,-9 0 36 0,-38 28 159 16,15 3-95-16,-9-11 5 0,-8-1-15 15,-1 1 0-15,-44 22 25 0,44-25-102 16,2 1-2-16,6-4-40 0,6-4 44 16,6-1-62-16,0-1-21 15,21-8-14-15,0 0 8 0,0 0-38 0,36 0-56 16,19-24-288-16,-17 1 185 0,4 5 19 16,5-1 94-16,4-3 20 0,3 0 63 15,49-24 17-15,-52 25 16 0,-5 2-1 16,-11 5 36-16,-3 3 45 0,-4 4 136 0,-28 7-80 15,0 0-17-15,-31 23 15 0,-1-23-37 16,-7 37-45-16,-55 12 49 0,41-20-80 16,-5 0-21-16,2-4-1 0,0 3-5 15,-34 19 70-15,56-31-70 0,4 1-7 16,8-9 12-16,11-8-76 0,11 6-18 16,0-6-293-16,41 0 136 0,-10-29-2 15,9 29 47-15,8-27 43 0,56-6 28 16,-46 14 98-16,1-1 40 0,6-2-57 15,-5 5 100-15,-5 0 41 0,41-9 174 16,-61 17-139-16,-12 9 22 0,-9-6 47 16,-14 6 22-16,-45 25 108 0,7-25-270 0,-2 33 12 15,-10-10-10-15,-2-5-5 16,-58 30 83-16,56-25-117 0,-2 3 0 0,7-6-17 16,3 2 4-16,11-6-2 0,-10 9-16 15,37-18-4-15,8-7-3 0,0 0-38 16,28 0-32-16,41-28-193 0,-22 12 112 15,7-5 27-15,6-4 45 0,8-1 13 16,10-2 80-16,78-25 57 0,-82 30 51 0,-6 3-25 16,-7 3 50-16,-16 7-55 0,-12 4 0 15,-13 6 111-15,-20 0-72 16,-23 23-1-16,-6-23 3 0,-10 34-29 0,-54 6 73 16,43-20-93-16,-6 0-35 0,0 4-19 15,5-2-3-15,-39 18-25 16,59-24 17-16,5-4-7 0,8 0-4 15,9-6-21-15,9-6-15 0,0 0-131 0,33 0 70 16,-6-24-35-16,10 24 6 0,14-30 10 16,54-9-9-16,-45 17 109 15,4-1 9-15,0 0 34 0,-2 1 5 0,-8 4 17 16,21-10 136-16,-47 19-94 0,-10 3 45 16,-18 6-15-16,0 0 22 0,-52 20 91 0,19-20-156 15,-8 29-3-15,-7-10 0 0,-5 4-17 16,-4 1-9-16,-56 22-17 0,62-21-24 15,3-2 2-15,6-3 1 0,8-1-15 16,0 3-67-16,27-15 18 0,7-1-34 16,0-6-53-16,25 0-3 0,0 0-49 15,54-29-189-15,-36-6 260 0,17 15 44 16,7-6 72-16,2 4 32 0,73-25 25 16,-77 26 12-16,-3 3 31 0,-12 5-11 15,-7 1 14-15,-9 5 6 0,-5 7 129 16,-29 0-87-16,0 0-19 0,-35 29-29 15,8-12-6-15,-54 27 38 0,31-23-79 0,-1 4-14 16,-2 1-12-16,-94 51-16 16,107-55-2-16,2-2 1 0,13-1-12 15,-12 5-73-15,32-17-13 16,2-3-68-16,3-4 22 0,30 0-30 0,36-20-12 16,-30 3 110-16,18 0 34 0,6-3 39 15,3-5-47-15,3 4 62 0,61-15 83 16,-67 11-12-16,2 11 11 0,-21 2-9 15,-11 12 14-15,3-7 132 0,-33 7-99 16,0 0-4-16,0 0-35 0,-39 19-29 0,11-19-32 16,-35 41-20-16,23-26-12 0,-3 1 0 15,0 1 0-15,0-2 0 0,-27 14 0 16,43-17 0-16,5-5 0 0,7 1-8 16,15-8-38-16,0 7-13 0,26-7-191 15,-4 0 149-15,13-22 24 0,2 22 36 16,12-27 11-16,60-12-19 0,-43 20 38 15,-6 0 21-15,6-1 35 0,-11-1 50 16,6 4 48-16,31-10 130 0,-56 17-200 16,-18 3-42-16,-6 7-29 0,-12 0-2 15,-42 0 0-15,5 28 0 0,-13-28 0 16,-7 33 0-16,-9-11 0 0,-79 27 0 16,69-18 0-16,-5-5 0 0,0 1 0 0,3 2 0 15,5 0 0-15,-51 15 0 0,32-16 0 16,44-13-93-16,41-15-55 15,7 0-60-15,0-21-17 16,114-44-216-16,-66 37 400 0,11-3 31 16,70-35 8-16,67-23 199 15,-71 34 88-15,-77 32-116 16,-9 7-25-16,-10-1-22 0,-1-5 72 0,-28 17-151 16,-71 5-29-1,34 0-14-15,-6 27 0 0,-7-10 0 0,-5-1 0 16,-63 23 0-16,57-19 0 15,3 1 0-15,1-1 0 0,4 1 0 0,3-6 0 16,-16 9 0-16,44-14 0 16,17-7-51-16,1-3-54 0,4 0-42 15,57-27-183-15,-22 27 247 0,8-39 11 0,12 14 54 16,0 0 33-16,10-4-19 0,76-32 34 16,-72 32 52-16,0 2 59 0,-6 0 36 15,-7 7 7-15,29-15-20 0,-59 25-147 16,-8 2-17-16,-18 4 0 0,0 4 0 15,-42 0 0-15,-40 31 0 0,29-12 0 0,-11 5 0 16,-13 4 0-16,4 5 0 0,-89 42 0 16,79-33 0-16,0 3 0 0,10-1 0 15,8-3 0-15,16-2-9 16,-15 19-32-16,49-38-63 0,15-9-32 0,0-8-113 16,48-3-64-16,44-36-351 0,-29 11 417 15,7-6 74-15,8-3 151 0,4-5-45 16,4 0 70-16,79-42 142 15,-85 41-35-15,-6 2 2 0,-12 9-17 0,-14-3-45 16,8-6 60-16,-50 30-67 0,-6 4 3 16,-32 4 14-16,-5 0 0 0,-14 21-14 15,-65 21 10-15,43-17-50 0,-7 3-6 0,3 2 0 16,-16 4 2-16,-87 35 45 16,97-37-55-16,6-3 43 0,11-1-6 0,13-4-26 15,6 0 76-15,17-8-89 0,30-16 4 16,29 0-62-16,10-28 13 0,12 4-18 15,84-49-31-15,-54 35 75 0,10-6 16 16,3-2-1-16,3-1 17 0,-3 2 2 16,70-38 15-16,-100 50-8 0,-9 2 0 0,-21 7-2 15,-16 9 0-15,-18 3 11 16,-51 12-11-16,9 0 4 0,-14 29-2 16,-13-9 7-16,-11 6-26 0,-104 32-32 15,83-23 37-15,-6 0 43 0,4 2 47 0,2-3-37 16,-73 25 34-16,105-34-69 0,7-3-17 15,18-7 1-15,14-4 7 0,11-11-16 16,15 0-18-16,4-19-16 0,43 1 18 16,-1-2 3-16,3-4 10 0,79-36 2 15,-51 31 11-15,5-3 4 0,5 2 5 16,-1 4-23-16,-9-2 35 0,43-5 21 16,-75 21 20-16,-10 3-7 0,-15 9 21 15,-16 0 9-15,-33 21 43 0,0-21-72 16,-10 39-69-16,-10-17 19 0,-10 11-2 0,-7-1-21 15,-77 42 64-15,75-34-44 0,6-1-7 16,6-3-15-16,17 0 15 0,-26 41 27 16,69-61-10-16,38-4-15 15,1-12 1-15,9 0-11 0,15-28 9 16,16 4-8-16,106-34-22 0,-85 24 33 16,8-4 3-16,7-3-1 0,3 4 28 15,-7-1-31-15,88-28-23 0,-115 39 19 16,-18 8-3-16,-18 5 17 0,-20 10 20 15,-28 4-22-15,-25 0-6 0,-10 21-19 0,-14-21 27 16,-3 34 2-16,-8-13 9 16,-54 25 47-16,48-21-9 0,3 0 7 15,5-1-10-15,15-2-3 0,-26 9-6 16,51-22-39-16,4-9-2 0,14 7-15 0,0-7 4 16,45 0-4-16,34-24-12 0,-25-9 25 15,8 10 19-15,9-1-27 0,9-3 13 16,92-26-15-16,-89 28 15 0,-5 2 15 15,-8 6-20-15,-14 1-8 0,-12 7 18 16,-14 9 7-16,-30 0-16 0,-31 0-5 0,-6 21 0 16,-12-21 0-16,-76 55 0 0,57-29 0 15,-14 1 0-15,7 3 0 0,-5-1 0 16,4 3 0-16,-53 24 0 0,72-31 0 16,13-1 0-16,12-7 0 15,3-4 0-15,19 1 0 0,10-12 0 16,32-2 0-16,0 0 0 0,11-20 0 15,9 20 0-15,74-52 0 0,-54 28 0 16,4-5 0-16,3 4 0 0,-3 4 0 0,52-21 0 16,-81 30 0-16,-11 12 0 0,-17 0 0 15,-19 0 0-15,0 0 0 0,-77 26 0 16,35 11 0-16,-8-15 0 0,-6 2 0 16,-6 2 0-16,-57 30 0 0,62-30 0 15,8 2 0-15,1 7 0 0,10-11 0 0,7-7 0 16,5 0 0-16,26-5 0 15,0-9 0-15,27-3 0 0,6 0 0 0,59-24-19 16,-34-3 19-16,5 27-45 0,9-31 20 16,4 12-5-16,-4-1-11 15,43-9 41-15,-74 18-14 0,-12 11 7 0,-12 0 4 16,-17 0 3-16,-90 27-224 16,44-27-58-16,-63 26-871 0,47 4 120 15,-1-17-287-15,2 3-160 0,6-3 192 16</inkml:trace>
  <inkml:trace contextRef="#ctx0" brushRef="#br1" timeOffset="82678.5924">4850 10608 2119 0,'0'2'42'16,"0"-1"37"-16,0 2 45 0,0-3 114 0,-23 3 36 15,23-3 565-15,0 0-453 16,-17 0-37-16,17 0-93 0,0 0-99 0,0 0 21 15,0 0 79-15,0 0-79 16,0 0-41-16,0 0 24 0,0 0 13 0,0 0 113 16,0 21-180-16,0-21-34 15,0 17-20-15,0-17-8 0,0 19 12 16,0-8-48-16,0-11 2 0,22 0-29 0,-22 0 18 16,28 0-6-16,16-25-18 0,-10-7-21 15,1 10 17-15,4-2-28 0,5-2 29 16,46-20-94-16,-50 25 122 0,-1 2-17 15,-7 3 15-15,-4 6 30 0,-5 5-61 16,-9-1 7-16,-14 6 28 0,-22 0-1 16,-6 31-6-16,-6-12 3 0,-64 31 5 0,42-19 5 15,-7 4-4-15,-7 4 12 16,4-3 16-16,4-3 19 0,-51 31 15 0,60-37-43 16,8-1-23-16,8-6 4 0,11 1 24 15,-12-1-68-15,31-20 27 0,3 0-21 16,4 0-45-16,34-29-23 15,-5 7-38-15,58-37-175 0,-30 24 235 0,11 2 45 16,-2-5 6-16,13 5 28 0,84-42-47 16,-86 45 57-16,1-1-5 15,-12 7 3-15,-11 2 15 0,-4 8 14 0,-3 4 140 16,-48 10-78-16,0 0 15 0,-26 22-20 16,-3-5-13-16,-52 24 7 0,33-15-34 0,-8 2 14 15,4-1 54-15,-6 1-49 0,3 0-35 16,-44 20 47-16,56-25-72 0,9-6 25 15,7 0-33-15,9-5-23 16,11 2 21-16,7-12 2 0,27-2-6 0,6 0-3 16,7-20-2-16,10 1-11 0,74-24-1 15,-53 14 15-15,6-2-5 0,4-1-1 16,-2-2 7-16,73-25 13 0,-76 32 11 16,-13 5-2-16,-10 2 11 0,-15 6 23 15,-11 7 29-15,-16 7 159 0,-11 19-120 16,-52-19-28-16,10 40-28 0,-9-12-26 15,-66 37 33-15,52-31-67 0,-7 5-12 0,0-3 8 16,0 1 0-16,6-2-2 16,-46 23-26-16,67-33 29 0,9-5-4 0,13-6-6 15,11-5 0-15,12-6-29 16,39-3-17-16,-18-21-31 0,26 1-21 0,12-5 8 16,8-4 30-16,94-41 10 0,-72 31 59 15,-1-2-1-15,18 4 14 0,-11 1 3 16,80-29 73-16,-109 46-31 0,-2-4 8 15,-16 7 2-15,-8 8 15 0,-24 2 35 0,-16 6 117 16,-46 26-147-16,5-26-29 0,-9 32-22 16,-11-7-1-16,-82 29-5 0,74-24-30 15,-6 3 28-15,7-6-23 0,2 5-8 16,8-6-4-16,-33 23-60 0,64-32 24 16,7-5-16-16,13-7-20 0,7-5-10 15,54 0-124-15,-11-30 126 0,15 9-6 16,-2-1 60-16,9-5 12 15,7-3 14-15,75-24 40 0,-69 26-20 0,-1 2 28 16,-18 0 32-16,4 5 21 0,28-7 147 16,-63 10-118-16,-9 18-26 0,-16 0-33 15,-3 0-32-15,-35 22-35 16,-44 15 0-16,27-21 0 0,-2 17 0 0,-10-5 0 16,-2 1 0-16,-58 24 0 0,70-29 0 15,11-3 0-15,3 5 0 0,7-14 0 0,14-4 0 16,19-8 0-16,22 0 0 0,7-21 0 15,10 21 0-15,16-37-16 0,77-13 5 16,-58 22-8-16,-1-1 22 0,7 1-6 16,0 0 3-16,-6-1-31 0,61-23 58 15,-80 29-27-15,-8 12 50 0,-10-6-50 16,-11 9 0-16,-13 4 0 0,-13 4 0 16,-33 0 0-16,2 33 0 0,-7-33 0 15,-6 34 0-15,-63 10 0 0,54-21 0 0,-2 1 0 16,1-2 0-16,9-3 0 15,-25 15 0-15,51-23 0 0,8-2 0 16,11-9 0-16,0 4 0 0,41-4 0 16,42-28 0-16,-28 11 0 0,8-3 0 0,7-1 0 15,6 0 0-15,74-30 0 0,-80 23 0 16,2 6 0-16,-6-1 0 0,-8 4 0 16,-9-1 0-16,5-4 0 0,-39 24 0 15,-8 0 0-15,-7 0 0 0,-28 0 0 16,-49 53 0-16,50-33 0 0,-29 6 0 15,-4-2 0-15,-3 1 0 0,0 4 0 0,-39 17 0 16,61-25 0-16,-6-5 0 0,24-2 0 16,12-5 0-16,11-2 0 15,0-7 0-15,43 0 0 0,-11-18 0 0,10 18 0 16,8-27 0-16,64-10 0 0,-57 15 0 16,7-2 0-16,0 5 0 0,-4-8 0 15,44-11 0-15,-62 23 0 0,-4 0 0 16,-6 7 0-16,-10 0 0 0,-12 8 0 15,-4 0 0-15,-29 0 0 0,-4 29 0 16,-8-29 0-16,-7 31 0 0,-51 8 0 16,39-20 0-16,3 1 0 0,5-4 0 15,8-1 0-15,7-15 0 0,-10 27 0 16,33-21 0-16,8-6 0 0,0 0 0 16,39 0 0-16,31 0 0 0,-24-19 0 0,6 19 0 15,3-33 0-15,9 16 0 0,-8-3 0 16,47-12 0-16,-56 19 0 0,-9 0 0 15,-7 3 0-15,-8 3 0 0,0-1 0 16,-18 8 0-16,3 0 0 0,-8 0 0 16,0 0 0-16,-36 24 0 0,-5 1 0 15,15-11 0-15,-1 0 0 0,-5 5 0 0,5-7 0 16,-7 11 0-16,24-13 0 16,10-2 0-16,-10-2 0 0,10-6 0 15,0 0 0-15,25 0 0 0,7 0 0 16,-6 0 0-16,3 0 0 0,4-23 0 15,41-1 0-15,-33 24 0 0,3-26 0 0,-2 26 0 16,-1-25 0-16,-3 25 0 16,22-17 0-16,-33 10 0 0,-9 7 0 0,-12 0 0 15,-6 0 0-15,-26 24 0 0,3-24 0 16,-6 26 0-16,-6-26 0 0,-2 31 0 16,-1-16 0-16,-33 19 0 0,42-18 0 15,6-5 0-15,5-1 0 0,8 0 0 16,10-4 0-16,0-6 0 0,0 0 0 15,25 0 0-15,-7 0 0 0,3 0 0 0,35-23 0 16,-25 23 0-16,0-18 0 16,3 18 0-16,-1-17 0 0,26 1 0 0,-37 16 0 15,-5-13 0-15,0 13 0 16,-2-8 0-16,-8 8 0 0,-2-6 0 0,-5 4 0 16,0 2 0-16,0 0 0 0,-20 0 0 15,-13 18 0-15,15-3 0 0,-1-15 0 16,-5 22 0-16,6-22 0 0,4 15 0 15,2-4 0-15,3-11 0 0,9 10 0 16,0-10 0-16,26 0 0 0,8 0 0 16,-7 0 0-16,1 0 0 0,2 0 0 15,-1-19 0-15,5 19 0 0,23-17 0 16,-33 4 0-16,-11 13 0 0,0 0 0 0,-3-11 0 16,-10 11 0-16,0 0 0 0,-34 26 0 15,12-26 0-15,-4 18 0 0,-3-18 0 16,-29 40 0-16,30-40 0 0,1 17 0 15,4-17 0-15,5 13 0 0,-1-13-122 16,2 0-986-16,17 0-27 0,0-34-461 16,0 16-43-16,0-6 290 0</inkml:trace>
  <inkml:trace contextRef="#ctx0" brushRef="#br1" timeOffset="86258.1076">4158 10682 836 0,'0'0'111'16,"24"0"20"-16,-24-10 28 0,0 10 95 0,18 0-50 16,2 0 280-16,-20 0-263 15,0 20 7-15,0-20 24 0,0 15 10 0,-21-2 283 16,21-13-275-16,-20 0 63 0,20 15-3 15,0-15-31-15,-18 12 32 0,5-1 222 16,13-5-289-16,-15 3-64 0,2 3-34 16,2-4-9-16,-7 2 91 0,2-3-158 15,8-2-16-15,2-1-25 16,1-1 4-16,5-1-22 0,0-2-17 0,0 0-16 0,0-21-1 16,30 21-8-16,-10-25-3 0,24-10-58 15,-18 19 32-15,5-2 0 16,2 1 5-16,1 2 2 0,-5 2-1 0,13-9 22 15,-20 14-19-15,-8 0 5 0,-4 8-55 16,-5-7 33-16,-5 7 32 16,-60 25 78-16,10 5-31 15,14-14 3-15,0 8 7 0,-1-6 10 0,1 1 9 16,-37 20 30-16,37-22-55 16,6 0-17-16,7-2-11 0,2-3-3 0,8-4-7 15,4 1-9-15,9-9-26 0,0 0-9 0,22 0-12 16,-22-20-51-16,59-10-141 15,-32 12 127-15,2-1 30 0,-5-2 40 0,8 1 17 16,-5 4 13-16,13-8 38 0,-24 24 4 16,-8-14 40-16,-8 14 36 0,0 0 40 15,-59 29 148-15,29-29-165 0,-5 32 1 16,-6-10-22-16,-6 2 1 0,-1 1-18 16,-35 28 22-16,37-27-71 15,10-1-16-15,0-4-6 0,8-4-17 0,-4 8-1 16,20-18-17-16,5-2-27 0,5-5-68 15,2 0-48-15,0 0-84 0,44-28-320 16,-26-6 287-16,9 10 59 0,8-5 79 16,2 3-14-16,52-33 104 0,-45 31 68 15,-4-2 83-15,-3 5 7 0,-4 4 99 16,-15 4 52-16,-1-6 305 0,-17 23-320 16,0 0-13-16,-44 0-29 0,12 19-5 0,-89 36 268 15,80-33-373-15,-53 25 53 16,50-25-97-16,4 0-4 0,5 0-29 15,3-2-18-15,3-3 5 0,-16 9-77 16,34-20-14-16,5 1-70 0,6-7-49 16,0 0-62-16,29-24-327 0,-29 24 313 15,44-32 67-15,-16 11 71 0,4-4 49 0,0 0 73 16,40-25 35-16,-33 26 68 16,-1 2 49-16,-6 5 82 0,-4 1 54 15,8-2 280-15,-29 18-266 0,-7 0 18 0,0 0-47 16,-34 0-49-16,-19 26-66 15,30 5-125-15,-15-12 0 0,0-1 0 0,2 0 0 16,4 4 0-16,-25 11 0 0,30-18 0 16,0 7 0-16,11-10 0 0,6-2 0 15,0-1-34-15,5-6-194 0,5-3 21 16,0 0-27-16,24-22 16 0,-1 22 8 16,42-54-18-16,-29 31 191 0,12-5 28 15,5-3 12-15,3 1 31 0,57-29 157 16,-64 35-42-16,-1 2 15 0,-5 4 33 0,-15 5 40 15,-10 7-39-15,-4 6 28 16,-35 0-220-16,-2 22-6 0,-9-22 0 16,-4 30 0-16,-43 10 0 0,30-18 0 0,5-1 0 15,3 4 0-15,2-1 0 0,5-1 0 16,-18 20 0-16,25-23 0 0,10-8-42 16,8-1-68-16,4-1-70 0,-6-5-354 15,11-5 273-15,37 0 32 0,-7-25 66 16,4 6 45-16,6-3 58 0,64-33 44 15,-39 26 39-15,-14-2 71 0,1 1 57 16,-6 7 33-16,26-12 258 0,-47 24-225 16,-9 2 25-16,-16 9-63 0,0 0-56 15,-26 0-65-15,-25 20-58 0,13-20 0 16,-4 29 0-16,-3-9 0 0,-9 3 0 16,-41 24 0-16,47-28 0 0,8 8 0 15,-6 0 0-15,8-4 0 0,-8 0 0 0,-12 13-124 16,30-22-32-16,2 1-51 0,3-7-3 15,10-4 15-15,-2-2-66 0,15-2 176 16,0 0 40-16,0-26 16 0,0 26 39 16,24-30-11-16,10-14 13 0,-14 23 20 0,4-3 58 15,6-1 61-15,2-1 29 0,39-26 242 16,-40 29-250-16,-3 6-29 0,-6-2-71 16,-4 6-43-16,-9 6-29 15,-9 7 0-15,-32 0 0 0,8 28 0 16,-8-10 0-16,-2 3 0 0,-55 33 0 0,48-27 0 15,-1 5 0-15,-9-1 0 0,3-1 0 16,9-1 0-16,-34 17-3 0,46-27-22 16,-1-5-30-16,16-4 1 0,5-6-3 15,7 0-29-15,0-4 80 0,30-25 3 16,-10 8-1-16,6-1 33 0,6-5-32 16,43-35 38-16,-33 27-31 0,3 2 5 15,-2-3 16-15,-1 6 7 0,14-18 88 0,-32 29-83 16,-10 5-32-16,-9 10-5 0,-5 0 0 15,-24 0 0-15,-18 20 0 16,0 17 0-16,-7-13 0 0,7 4 0 0,-15 4 0 16,-62 38 0-16,58-36 0 0,1-1 0 15,10 4 0-15,5-3 0 0,-4-5-20 16,-7 10-87-16,37-27-25 0,7 1 33 16,0-9-56-16,12-4-30 0,0-27-198 15,26 8 229-15,-1-3 56 0,6-7 46 16,7-8 28-16,14 2 18 0,48-40 56 0,-52 38 35 15,18 1 46-15,-16 5 43 16,-3 4 49-16,18-15 240 0,-45 33-297 16,-15 6-74-16,-5 3-61 0,0 0-31 15,-45 0 0-15,-36 57 0 0,29-32 0 0,-3 3 0 16,-2 2 0-16,-3 2 0 0,-55 36 0 16,63-35 0-16,0 1 0 0,7-2 0 15,3-3 0-15,6-4 0 0,-22 14-104 16,38-25-41-16,6-1-62 0,12-7-34 15,-3-6-12-15,5 0-216 16,62-58 110-16,-3-5 297 0,-22 26 58 16,3-2 12-16,12-4 65 15,46-37 309-15,-49 42-121 0,-8 9 16 16,-8 1 3-16,-2 7-27 0,-12 10-69 0,-14 4-58 16,-27 7-126-16,-7 0 0 0,-8 36 0 15,-14-13 0-15,-52 36 0 0,48-27 0 16,-3 9 0-16,-1 1 0 0,-3 1 0 15,9 0 0-15,-36 35-21 0,55-42-61 16,-10-5-64-16,16-5-69 0,8-8-34 16,7 0-261-16,13-18 193 0,0 0-56 15,0-25 38-15,30 4 38 0,-7-8 144 16,43-41 156-16,-27 31 27 0,8-4 51 16,5-3 74-16,3 1 120 0,52-37 455 15,-64 48-400-15,-3 2-12 0,-8 4-20 0,-11 11-55 16,-10 6-86-16,-11 0-79 0,-37 11-78 15,10 20 0-15,-6-20 0 16,-6 37 0-16,-54 16 0 0,48-19 0 0,-4 0 0 16,-5 1 0-16,3 2 0 0,-1-1 0 15,-40 31 0-15,53-38 0 0,1-4-63 16,12-3-81-16,5-5-59 0,1 1-302 0,20-17 269 16,0-1 2-16,22 0 50 15,2-37 13-15,7 9 75 0,55-44 50 0,-34 26 68 16,8-3 69-16,6-3 64 0,4-4 68 15,60-36 377-15,-70 53-284 16,-11 5-81-16,-18 10-89 0,-5 4-56 16,-14 11-86-16,-12 9-4 0,-35 21 0 15,-1-1 0-15,-7 5 0 0,-2 8 0 0,-70 35 0 16,57-29 0-16,-12 4 0 0,8-1 0 16,1 8 0-16,2-7 0 0,-35 27 0 15,55-39-78-15,7-2-59 0,1-10-86 16,19-7-57-16,8-12-208 0,4 0 319 15,32-33 48-15,2 12 61 0,7-12 18 16,18-1 29-16,60-47 26 0,-63 38 42 16,26-6 53-16,-14 4 53 0,2-2 75 15,78-42 334-15,42-21-102 16,-115 66-468-16,-56 34 0 0,-19 5 0 16,0 5 0-16,-23 0 0 0,-44 46 0 15,22-22 0-15,-7 7 0 0,-5 5 0 16,-3 1 0-16,-62 50 0 15,70-44 0-15,-1-2 0 0,9 0 0 0,10-4-41 16,-1 21-205-16,35-41 65 0,0-5 12 16,25-12 41-16,5 0 26 0,11 0 21 15,57-62-24-15,-37 27 46 0,0-1 49 16,5-5 13-16,1 0 38 0,59-34 160 16,-71 39-77-16,-11 8-3 0,-6 2 13 0,-9 9 25 15,-13 9-15-15,-16 8 32 0,-28 0-159 16,0 32-15-16,-8-10-2 0,-10 10 0 15,-1-2 0-15,-48 36 0 0,48-29 0 16,4-1 0-16,3-2 0 0,5-3 0 16,-8 18 0-16,32-31-9 0,-8-1-47 15,13-9-52-15,6-4-65 0,34-4-284 16,-9-18 241-16,5-1 42 0,4-1 61 16,19-7 51-16,-2-1 40 0,58-35 91 15,-48 34 33-15,-5-2 38 0,-3 6 52 16,-5 1 3-16,23-8 232 0,-52 24-289 15,-8 8-33-15,-11 0-83 0,0 0-22 0,-46 23 0 16,-35 20 0-16,31-14 0 0,-4 3 0 16,-3 3 0-16,4 5 0 0,-50 39 0 15,56-40 0-15,8 0 0 0,4-4 0 16,8-2 0-16,11-7 0 0,-5 11 0 16,21-25-22-16,0-2-91 0,0-10-115 15,31 0-107-15,15-39-471 0,-12 19 443 16,6-11 74-16,5-7 72 0,6-5 115 15,-1-2 70-15,40-44 139 0,-48 48 26 0,-8 7 65 16,-8 7 41-16,-13 3 41 0,-13 12 178 16,0 12-291-16,-43 0-18 0,-3 23-12 15,1-5 4-15,-8 6-19 0,-54 37 28 16,42-25-123-16,2 2-21 0,4 2 0 16,9 3-17-16,-52 36 26 0,60-43-28 15,-1 0-18-15,14-7-57 0,5-5-44 16,6-6-49-16,7-3-354 0,10-15 149 15,1 0-11-15,0-36-32 0,24 10 48 16,26-52-74-16,-27 33 389 0,13-6 35 16,-2 0 65-16,8-3 52 0,10 0 59 0,25-38 398 15,-43 56-189-15,0 5 36 16,-13 5-21-16,-4 9-7 0,-17 11 181 16,-23 6-366-16,-1 0-50 0,-10 34-68 0,-8-10-5 15,-4 3-23-15,-52 36 3 0,46-27-34 16,3 3 0-16,2 3 0 0,0 1 0 15,-27 37-15-15,43-44-17 0,4-5-33 16,4 1-39-16,9-8-49 0,2-2-60 16,1-7-288-16,11-15 228 0,0 0 32 0,53-25 37 15,-22-2 52-15,53-49 47 16,-25 36 98-16,-10-3 10 0,5 4 4 0,-18 6-36 16,-15 6-71-16,-2 0-352 15,-19 27 13-15,-24 0-270 0,-10 27-205 0,-8-3-299 16,-6 4 145-16</inkml:trace>
  <inkml:trace contextRef="#ctx0" brushRef="#br1" timeOffset="88605.7994">6537 2376 712 0,'0'0'-23'16,"20"0"23"-16,-20-25 28 0,0 25 110 16,21-49 217-16,-3 38-150 0,-18-9-52 15,0 20 18-15,13-12 3 0,-13 12-26 0,0-11 36 16,0 11-98-16,0 0 256 16,0 0-166-16,0 0 28 0,0 0 3 15,0 0-34-15,0 0 168 0,0 0-175 16,0 0-4-16,0-20 0 0,0 20 6 15,-18 0-26-15,18 0 88 0,0 0-184 16,-14 0 12-16,14 0-5 16,-15 0-15-16,15 0 18 0,-22 0-19 0,15 0 2 15,0 0-43-15,-5 0-18 0,6 0 70 16,-3 0 63-16,6 0 94 0,-3 0-199 16,4 0-6-16,1 0 6 0,-1 0-97 15,1-18 98-15,0 18-5 0,1-26 5 16,0 26-11-16,0-20 8 0,0 11-14 0,0 9 1 15,0-17-1-15,18 8 9 0,-18 1-126 16,0 4 126-16,13-7-28 16,-13 3 35-16,0-1-36 0,8 1 26 0,-8-1-17 15,7-12 81-15,-1 9-32 0,0 0-59 16,-1-6 10-16,2 10 16 16,-3-5-8-16,4-4 67 0,-5 11-59 0,-3 2-58 0,0 2 25 15,0 2 42-15,-22 0-12 16,22 0-4-16,-17 22-22 0,17-22 46 15,-21 0-7-15,6 28 7 0,-8-5 11 16,13-23-19-16,-5 32-8 0,-1-19-8 16,1 2 21-16,-13 14-4 0,12-17 8 15,0 0-57-15,-1 0 49 0,4-2 3 16,0 0-8-16,-5-1 108 0,8 1-102 0,6-8-14 16,0-2-45-16,3 0-17 0,1-21 32 15,0 1 10-15,0 20 132 16,0-38-117-16,0 23 9 0,21-2-10 0,-21-22-74 15,0 20 61-15,16 0 14 0,-16-1 22 16,11 3-26-16,-11-3 26 0,10-3-14 16,1 7 44-16,-11 7-30 0,9 2 5 0,-9 3-10 15,0 3-1-15,0 1-3 0,0 20 27 16,0-20-6-16,-25 29-21 0,25-7 17 16,-42 31-1-16,23-24-15 15,-2 2 5-15,0 11 1 0,0-6-10 16,-20 29-44-16,22-39 47 0,1 5 31 0,-7-3-26 15,9 1 129-15,2-19-134 0,-13 16-3 16,15-16-21-16,2-1 30 16,0-7 4-16,6-2-5 0,-16 0-15 0,15-26 7 15,0 26-19-15,-4-30-43 0,9 12 10 16,-1-6-151-16,1-23-633 0,0 31 129 16,0-4-217-16,0 5-7 0,0 4 163 15</inkml:trace>
  <inkml:trace contextRef="#ctx0" brushRef="#br1" timeOffset="92768.515">3780 2426 986 0,'0'0'68'0,"0"0"99"16,0 0 51-16,0-20 248 0,-18 20-283 15,18-15 24-15,0 15-32 0,0 0-17 16,0-15-19-16,-17 15 8 0,17 0-56 0,0 0 18 15,0 0 65-15,-7 0 58 16,7 0 270-16,-4 18-302 0,4-18-23 0,0 0-45 16,0 24-9-16,0-24 14 15,0 15 103-15,0 2-131 0,0-3-1 16,-21-6-26-16,21 4 1 0,-14 2-15 16,14 15 18-16,-19-12-57 0,19-2-17 0,0-1 2 15,-12-4-14-15,12-1 11 16,0-6 0-16,0-3-1 0,23-22 2 0,-23 22-42 15,31-39 11-15,10-9-67 0,-18 22 123 16,-5-4-96-16,4 4 26 0,-2 6 22 16,9-20-78-16,-18 27 79 0,-3 1-6 15,-8 12 15-15,12-10-2 0,-12 10 5 0,-29 25 11 16,29-25-8-16,-33 34-15 16,12-10 17-16,-1 2-60 0,-31 28 56 0,27-27 14 15,6 1 47-15,-2-1-38 16,2-5 31-16,-15 14 48 0,22-26-93 15,7-3-9-15,6-7-122 0,0 0 46 16,0 0 52-16,20-40 168 0,16 1-189 16,-11 12 19-16,2-2 2 0,3-1-52 0,27-25 85 15,-22 30-12-15,2-8-7 0,1 3-18 16,-2 5 26-16,-2 3 8 0,17-6 28 16,-37 21-23-16,-8 7 50 0,-6 0 34 15,0 29 17-15,-27-8 30 16,4 30 120-16,-21-19-138 0,16 2 9 0,4-2-24 15,-1-3-2-15,-14 21-23 0,26-31-92 0,0 1 15 16,13-12-7-16,0-8-3 0,19 6-5 16,3-6-38-16,5-33-42 0,5 12-50 15,5-6-64-15,3-2-40 0,45-35-151 16,-44 30 307-16,1 2 67 0,-2 3 23 16,-11 4-9-16,27-12 25 0,-38 28-20 15,-8 9 31-15,-6 0 14 0,-4 21 28 16,-29-1 53-16,-21 43 200 0,12-27-142 15,-3 6-66-15,-4 1-56 0,1-2 42 16,-33 41 62-16,43-43-59 0,6-12-80 16,7-2-9-16,6-7-12 0,15-8-25 15,0-3 6-15,0-7-24 0,39 0-48 16,-11-38-67-16,7 13-79 0,45-32-330 16,-36 20 329-16,3-2 77 0,5-2 80 0,2 0 50 15,-1-1 19-15,44-28 53 0,-53 41-77 16,-7 8 106-16,-10 9 84 0,-11 6 50 15,-13 31 359-15,-26-7-371 0,-4 12-33 16,-9 9-45-16,-5 2 8 0,-6-1-24 16,-49 43 73-16,47-41-110 0,5 0-7 0,5-5 10 15,0-13-52-15,-4 15-30 0,36-39-45 16,7 7-7-16,0-7-44 0,25 0-59 16,-2-38-73-16,47-13-395 0,-28 20 279 15,-1-1 53-15,3-3 97 16,3-2 87-16,54-38 66 0,-54 41 68 0,0-3 49 15,-4 5-24-15,-3 6 130 0,-10 2-31 16,6-7 277-16,-32 31-180 0,-4 0 35 16,0 0-45-16,-32 46-64 0,-21 3 79 15,20-14-138-15,-5 6 11 0,-2-3-49 16,1 3-20-16,8-2-27 0,-31 26-8 16,36-32-18-16,9-6-2 15,8-5-26-15,9-5-47 0,0 0-162 0,0-13 57 16,30-4-31-16,-7-21-92 0,7 1-69 0,3-8 16 15,45-40-117-15,-35 28 402 0,1 1 6 16,2-1 103-16,0 1 43 0,32-24 288 16,-45 39-186-16,-4 4 17 0,-9 3 4 15,-8 6 76-15,-9 11 2 0,-28 26 175 16,-1-1-306-16,-8 8-37 0,-5 5-10 16,-4 7-18-16,-54 50 47 0,53-50-99 15,0 3-17-15,12-8-11 0,3-5-11 16,7-6-9-16,9 7-72 0,13-27 3 15,0-5-50-15,0-4-50 0,33 0-57 0,17-47-425 16,-21 23 359-16,3-1 59 0,6-6 109 16,1-1 93-16,0-3 85 0,46-38 62 15,-42 35 37-15,1 11 84 0,-4-9 25 16,-1 7 15-16,19-18 131 0,-46 34-215 16,-2 7 21-16,-10 6-16 0,0 0 47 15,0 0-47-15,-71 61-22 0,38-28-146 16,6 2-11-16,-7 1 0 0,2 1 0 15,-26 35-11-15,34-43 11 16,5 0-23-16,8-8-88 0,11-5-22 0,-9-6-58 16,9-2-186-16,0-8 110 0,31 0-46 15,-12-29-117-15,6 5 52 0,34-26-18 0,-25 25 497 16,4-7-106-16,0-1 68 0,-2 2 69 16,-1 1 9-16,26-11 371 0,-37 24-283 15,-8-1-28-15,-6 7-2 0,-5 11 11 16,-5 0 218-1,-22 19-259-15,-2 0-58 0,-5 5-59 0,-7 5-24 0,-1 7-27 16,-49 42 5-16,43-36-16 0,-1 0-3 16,6-2-22-16,6-1-36 0,-13 26-180 15,33-44 22-15,4-3-85 0,2-3-45 16,6-12-47-16,0-3-1 0,21-41-143 16,24 20 393-16,-12-8 66 0,4-5-1 15,7-7 80-15,51-36 74 0,-50 36 60 0,-9 3 96 16,11-1 102-16,-3 3 70 0,-4 4-43 15,19-14 109-15,-36 30-309 0,-8 10 36 16,2 6 35-16,-17 0 14 0,-45 48 71 16,17-19-265-16,-7 3-25 0,-4 3-22 15,-4 2-6-15,3 4 15 0,-38 35 9 16,44-38-24-16,4-9 4 0,7-4-39 16,9-6-36-16,-4 2-218 0,18-16 108 15,0-5-29-15,21 0 15 0,2-23-7 16,5 5 36-16,38-21-14 0,-21 8 163 15,1-3 32-15,2 0 43 0,3-4 17 0,32-28 301 16,-43 37-153-16,-8 6-15 0,-7 3-34 16,-8 11 45-16,-10 9-20 0,-7 0 104 15,-34 38-251 1,7-11-37-16,-7-8 0 0,-3 17 0 0,-40 35 0 16,39-43 0-16,-1 7 0 0,8-5 0 0,6-5 0 15,0 6 0-15,3-6 0 0,22-25 0 16,0 6 0-16,0-6 0 0,27 0 0 15,31-22-95-15,-26-8 16 0,2 12-10 16,4 1 35-16,11-10 26 0,-8-1 7 16,45-32 90-16,-44 25 20 0,1 2 10 0,-2 1-28 15,-4 3-33-15,19-12-38 0,-38 27 0 16,-9 10 0-16,-6 4 0 0,-3 0 0 16,0 34 0-16,-73 20 0 15,40-20 0-15,-9 7 0 0,-1 0 0 0,-1 3 0 16,-49 40 0-16,24-8 0 15,23-16 0-15,33-39 0 0,8-7 0 16,5-5-24-16,0-4-71 0,24-5-63 16,19-27-265-16,-9 10 260 0,1-6 60 15,4-3 45-15,2-6 34 0,54-35 29 16,-54 34 82-16,-1-2 53 0,-1 2 42 16,-4 9 69-16,-6-1-74 0,15-10 17 15,-37 20-182-15,1 10-12 0,-6 5 0 0,-2 0 0 16,-27 22 0-16,27-22 0 0,-29 33 0 15,7-9 0-15,4-4 0 0,0 2 0 16,-21 14 0-16,25-18 0 0,3-2 0 16,1-6 0-16,10 1 0 0,0-3 0 15,0-8 0-15,0 0 0 0,21 0-42 16,0-25-33-16,11 25-38 0,23-59-39 16,-20 34 128-16,2 0 14 0,-3-2 41 0,-2 8 28 15,11-19 162-15,-26 24-153 0,-4 4-31 16,-3 10-37-16,-10-7 0 0,0 7 0 15,-36 37 0-15,12-16 0 0,-5 5 0 16,-3 5 0-16,-4-3 0 0,-35 37 0 16,39-36 0-16,1 0 0 0,14-3 0 15,-6-3 0-15,10-4 0 16,-6 8 0-16,19-18 0 0,0-9-34 0,0 0-85 16,0 0-82-16,24-23-324 0,21-12 322 15,-15 10 66-15,6-3 61 0,3-2 33 16,1-2 81-16,44-34 120 0,-43 32-27 0,-3 9 22 15,-4-1 38-15,-6 5-4 16,5-16 130-16,-27 37-230 0,-6 0-32 0,0 0-34 16,-29 24-21-16,4-3 0 0,-38 26 0 15,24-2 0-15,7-17 0 0,1 0 0 16,-1 1 0-16,-11 16 0 0,30-28 0 16,5-3 0-16,8 2 0 15,0-9 0-15,0-7 0 0,28 0-27 0,-9 0-81 0,3-29-99 16,4 12-42-1,8-9 17-15,35-23 22 0,-33 25 223 0,-4-6-4 0,7 1 41 16,-1-4 79-16,-3 7-6 16,20-15 209-16,-35 26-197 0,-5 3-21 15,-1 6-39-15,-14 6-22 0,-27 29-53 16,27-11 0-16,-43 4 0 0,13 2 0 16,-6 3 0-16,2 2 0 0,-32 29 0 0,38-29 0 15,0-3 0-15,5-2 0 16,5-3 0-16,-1 9 0 0,19-20 0 0,0-5 0 15,0-5 0-15,0 0-53 0,31 0-82 16,13-21-303-16,-17-16 211 0,65-36 27 16,-59 49 206-16,-1-2 35 15,2-6-39-15,-11 8 122 0,33-14 202 16,-37 22-165-16,0 4-3 0,-10 3-50 0,-4 9-23 16,7 0-43-16,-12 0-42 0,0 24 0 15,-30-24 0-15,30 33 0 16,-34-18 0-16,-1 21 0 0,13-23 0 15,8 2 0-15,14-4 0 0,-22 1 0 0,22-4 0 16,0-8 0-16,0 0 0 0,0 0-8 16,0 0-75-16,24 0-64 0,16-24-329 15,-16-5 277-15,3 12 57 16,3-9 83-16,5 3 29 0,20-21 101 0,-30 25 3 16,1 5 23-16,-8 0-4 0,-2 7 17 15,-10 7-12-15,-6 0 250 0,0 19-219 16,-23 0-14-16,23-3-106 0,-39 9-9 0,-7 21 0 15,24-25 0-15,0-3 0 0,4 1 0 16,2-5 0-16,2 1 0 0,3 4 0 16,0-10 0-16,11-3 0 0,0-2 0 15,0-4 0-15,0 0 0 0,27 0-19 16,-27-24-62-16,30 24-74 0,-9-26-27 16,2 9 7-16,24-15 18 0,-20 8 154 15,0 1 21-15,-2-2 28 0,0 2 20 16,17-12 90-16,-21 22-65 15,-10 6 21-15,-6 7-4 0,-5 0-10 0,0 0-39 16,-35 42-41-16,16-21-18 0,-8 7 0 16,4-3 0-16,-4 0 0 0,-20-1 0 15,28 10 0-15,2-14 0 0,0-6 0 16,7 0 0-16,10-2 0 0,-9 3 0 0,0-1-34 16,9-14-88-16,0 0-84 15,29 0-87-15,6-29-311 0,-15-5 373 0,7 11 81 16,8 1 67-16,-8-3 70 0,3 1 65 15,26-12 148-15,-31 19-72 0,-6 5-53 16,-3 2 12-16,-9 10 51 0,-7 0 265 16,0 0-182-16,-28 19-33 0,28 1-66 0,-39-20-44 15,18 26-34-15,-18 13-44 0,20-19 0 16,6-6 0-16,13-2 0 0,-16-2 0 16,16 11 0-16,0-21 0 0,0 0 0 15,21 0 0-15,-21 0 0 0,35-26-60 16,6 2-220-16,-17 24 28 0,-2-27 87 15,-2 15 11-15,-2 0 81 0,7-7 82 16,-12 19 43-16,-6-8-7 0,-7 8 33 16,5-6 46-16,-5 6 194 0,0 0-54 15,-27 20-204 1,10-20-26-16,17 0-34 0,-17 25 0 16,17-25 0-16,-19 0 0 0,19 20 0 0,-10-20 0 15,10 21 0-15,0-21 0 0,0 0 0 0,0 0 0 16,25 0 0-16,-25-17 0 0,29 17 0 15,-11 0-55-15,-1-19-32 0,20 3-91 16,-21 16 145-16,0-13 32 0,-1 13 4 16,-15-7-44-16,11 7 92 0,-11 0-3 15,0 0 76-15,0 24-52 0,-33-24-20 16,15 29-13-16,-29 0-33 0,24-12-6 0,0 0 0 16,3-5 0-16,3 2 0 15,-8-4-46-15,12 9-164 0,13-19-223 16,-6 0-335-16,6 0-391 0,0 0-405 15,0-24-1331-15</inkml:trace>
  <inkml:trace contextRef="#ctx0" brushRef="#br2" timeOffset="99088.3694">4248 10653 691 0,'0'14'93'0,"-19"-14"99"0,19 0 51 16,0 0 11-16,0 0-7 0,0 0 83 0,0 0-204 16,0 0 7-16,0-21 30 0,0 21 32 15,0-16 274-15,0 0-210 0,0 16-4 16,0-15 56-16,0 15 29 0,-15-9-40 16,15 1 217-16,0 8-298 0,0-7 39 15,0 7 76-15,0 0-21 0,0 0 11 16,0-3 252-16,0 3-314 0,0 0-17 15,0 0-31-15,0 0-55 0,0 0 10 16,0 0-169-16,0 0 0 0,15 0 0 16,-15 0 0-16,28 0 0 0,30 0 0 15,-22-22 0-15,9 22 0 0,9-18 0 0,5 18 0 16,69-35 0-16,-68 23 0 16,8 0 0-16,-5 0 0 0,-3 3 0 0,-9-1 0 15,19 1 0-15,-47 9 0 0,-11 0 0 16,-10 0 0-16,-2 0 0 15,-48 28 0-15,20-28 0 0,-6 17 0 0,-5-17 0 16,5 15 0-16,-35-1-3 0,38-14-148 16,8 0-135-16,5 10-180 0,6-10-252 15,12 0-143-15,-13 0-1384 0,13 0 1027 16,31 0 182-16,-31-17 395 0</inkml:trace>
  <inkml:trace contextRef="#ctx0" brushRef="#br2" timeOffset="99557.2651">4340 10822 776 0,'0'0'65'16,"0"0"58"-16,0 0 78 0,0 0 297 15,0 0-241-15,0 0-17 0,0 0 30 16,0 0 80-16,0 0 461 0,0 0-344 16,20 0-41-16,-20 0-45 0,17 0-69 15,-17 0-62-15,39 0 151 0,-16 0-242 0,4 0-14 16,1 0-31-16,7 0-7 16,31-19 37-16,-34 19-114 0,0 0-25 0,-8-15-9 15,0 15-5-15,-6 0 4 0,-3-12-64 16,-10 12 11-16,-5 0-69 15,0 0-30-15,-24 17-123 0,24-17-71 0,-51 17-732 16,26-17 371-16,3 17-51 0,-6-17-71 16,7 0 108-16,-10 15-342 0</inkml:trace>
  <inkml:trace contextRef="#ctx0" brushRef="#br2" timeOffset="99753.8839">4475 11068 3493 0,'19'4'128'0,"-19"0"172"0,0 1 140 15,23 0 122-15,-8-5 33 0,20 0 317 16,-11 0-614-16,4 0-170 0,1 0-74 16,-1 0-41-16,20 0-118 0,-32 19-143 15,1-19-199-15,-7 0-309 0,-3 0-353 16,-7 0-245-16,0 0-878 0</inkml:trace>
  <inkml:trace contextRef="#ctx0" brushRef="#br2" timeOffset="101103.186">11704 10851 1352 0,'-6'0'145'0,"3"0"60"0,2 0 80 16,1 0-3-16,0 0 5 0,0-17 355 16,0 17-278-16,0 0-19 15,0-16-8-15,23 16 7 0,-3-11 206 0,7 11-123 16,14-10 49-16,-5 5-230 16,74-6 271-16,-63 6-404 15,1 0-20-15,5-2-2 0,3 2-29 0,48-7-19 16,-59 8-37-16,-3 0-4 15,-8 0 56-15,-7 4-52 0,-13-5 1 16,-6 5 18-16,-8 0-22 0,-21 0-8 16,2 0-17-16,-6 0-73 0,-26 22-201 15,22-22 25-15,1 0-113 0,4 12-63 16,5-12-169-16,4 0-165 0,1 0-1040 16,14 0 903-16,-7 0 170 0,7 0 235 0</inkml:trace>
  <inkml:trace contextRef="#ctx0" brushRef="#br2" timeOffset="101390.1364">11978 11011 2307 0,'0'0'87'15,"0"0"92"-15,18 0 148 0,0 0 1113 16,-1 0-1059-16,-17 0-112 16,14 0-23-16,13 0 106 0,-12 0-257 15,4 0-26-15,6 0-40 0,-8 0-1 16,26 0 2-16,-27 0-36 0,-2 0-11 16,-5 0-85-16,-1 0-80 0,-4 0 9 15,4 0-287-15,-8 0 125 0,0 0-226 16,0 0-111-16,0 0-177 0,-31 0-746 15,-2 0 1059-15</inkml:trace>
  <inkml:trace contextRef="#ctx0" brushRef="#br2" timeOffset="101547.8247">12023 11168 2816 0,'22'12'446'0,"-22"-7"-30"0,25 2 158 15,-11-1-47-15,1 1-42 0,1 0-103 0,17 10-43 16,-19-14-343-16,-2 1-178 0,-4 3-211 15,-8-4-384-15,7-2-1565 0,-7 0 1227 16,0-1 386-16</inkml:trace>
  <inkml:trace contextRef="#ctx0" brushRef="#br2" timeOffset="104120.0006">3313 1785 806 0,'-8'0'62'15,"1"0"87"-15,-2 0 33 0,2 0 41 16,1 0 20-16,-3 0 189 0,8 0-206 16,-3 0-32-16,3-25 43 0,-8 25 86 15,9 0 524-15,0-29-425 0,0 29-81 16,0 0-38-16,0-17 24 0,17 17 22 15,0 0 425-15,-17 0-432 0,0 0-26 16,0 0-14-16,11 0 18 0,9 17 76 16,-20 6-321-16,14-6-75 0,-8 1 0 15,5 4 0-15,-1 0 0 0,11 21 0 0,-16-26 0 16,8 0 0-16,-1-5 0 0,5-4 0 16,-4-8 0-16,22 0 0 0,-18-22 0 15,0-1 0-15,0 2 0 0,0-6 0 16,9-30 0-16,-17 17 0 0,2-2 0 15,-7-4 0-15,7 7 0 0,-11-5 0 16,-22-40 0-16,22 52 0 0,0 4 0 16,-30 5 0-16,30 9 0 0,-21-1 0 15,21 15 0-15,0 0 0 0,0 29 0 0,0-7 0 16,0 5 0-16,23 35-324 16,1-29-163-16,-9 5-319 0,0-5-282 15,2 1-301-15,23 17-1315 0,-20-24 1838 16</inkml:trace>
  <inkml:trace contextRef="#ctx0" brushRef="#br2" timeOffset="104443.8079">3978 1708 712 0,'0'0'133'0,"18"-13"34"0,-18 13 61 16,12-15 208 0,-4 2-231-16,-8 13-8 0,5-14 44 0,-5 3-25 15,4 5 71-15,-4 2 371 0,0-5-338 0,0 7 1 16,0 0-56-16,-17 2 50 0,17 0-81 16,-15 23 89-16,15-23-185 0,-23 0-8 15,23 0 47-15,-16 25 15 0,7-5 184 16,9-20-244-16,0 27-28 0,-21 3-41 15,21-11-6-15,0-2-34 0,0 12-17 16,0-15-60-16,0-2-107 0,0-2-167 0,64-4-1500 16,-45-6 912-16,6 0-153 15,29-25-650-15</inkml:trace>
  <inkml:trace contextRef="#ctx0" brushRef="#br2" timeOffset="104686.5854">4395 1470 3352 0,'0'0'159'0,"-27"0"108"0,27 0 68 15,-24 0 80-15,24 0-20 0,-26 19-201 16,12-19-94-16,14 13 8 0,0-13-46 16,-26 30 4-16,26-18 92 0,-21 0-140 15,21 1 8-15,0-1-97 0,0-4-18 16,22 16 1-16,11-10 120 0,-11-7-157 15,8 3-69-15,0-7-159 0,31 14-700 16,-31-17 416-16,-2 0-169 0,-1-22 63 16,-6 22 28-16,-3 0 177 0</inkml:trace>
  <inkml:trace contextRef="#ctx0" brushRef="#br2" timeOffset="105421.6735">3783 2433 2061 0,'0'11'165'0,"0"-5"1"0,0-1 80 16,0-4 41-16,0 7 25 0,0-1 22 16,0 7 347-16,0-3-445 0,-16-5-44 0,16 2-63 15,0-1-50-15,-16-2-34 0,16-1-69 16,0-3 51-16,0-1 7 0,0 0-65 16,0-21 15-16,0 21 16 0,0-22 154 15,0 22-152-15,0-24 7 0,0 24-14 16,0-14-79-16,0 14 59 0,0 0 35 15,0 0-15-15,0 0-22 0,0 0 33 16,0 0-19-16,16 0 55 16,-16 0-6-16,0 0 9 0,0 0 18 0,0 21-1 15,0-21 61-15,0 20-93 0,0-20 0 16,0 0-30-16,0 12 21 0,-17-12 97 16,17 11-93-16,-22-11-21 0,6 5 24 15,0-5-44-15,0 0 19 0,-9 0-178 16,15 0 131-16,10 0-70 0,-13 0 36 0,13 0-473 15,0-17-201-15,0 17-1431 16,0 0 1366-16,21 0 252 0</inkml:trace>
  <inkml:trace contextRef="#ctx0" brushRef="#br1" timeOffset="119212.3616">10908 10507 843 0,'-9'0'3'0,"9"0"66"0,-11 0 242 16,9 0-89-16,-4 0-20 0,1 0-21 16,1 0-11-16,-9 0 139 0,12 17-163 15,-2-17 0-15,0 0-9 0,0 0 7 16,2 0-5-16,-2 0 102 0,3 0-108 15,0 0 12-15,0 0 22 0,0 0 25 16,0 9-39-16,0-9 109 0,0 0-155 16,0 0 8-16,0 0-34 0,0 0-48 15,0 0 35-15,0 0-39 0,0 0 81 16,0 0-90-16,0 0 4 0,0 0-15 16,31 0-55-16,-7 0 65 0,3 0 7 15,3-23-36-15,5 23 9 0,75-16-83 16,-77 4 84-16,-3 12-5 0,20 0 68 15,-32-12-69-15,-5 12-5 0,-6 0-35 16,-4 0 41-16,-3 0-3 0,-35 0 3 16,4 0 5-16,-1 0 1 0,-12 0 13 15,-1 0-8-15,-59 0-8 0,45 16-7 16,-1-16 1-16,5 16 23 0,-9-16-9 16,-52 20 10-16,59-3-35 0,3-5-1 15,5-3 20-15,8-1-11 0,4-3 2 16,-8 0 51-16,29 0-34 0,6-5-12 15,10 0-5-15,0 0 19 0,27 0-8 16,24-19 0-16,-16 19-33 0,7 0 26 16,9-17 4-16,4 17 5 0,70-16 22 15,-58 4-22-15,6 12 5 0,1-16-4 0,-3 6 15 16,-2 4 0-16,47-7-10 0,-72 7-15 16,-11 4 0-16,-7 1 0 0,-17 0 5 15,-2 1-14-15,-28 0 25 0,-4 0-1 16,-5 0 20-16,-7 0-66 0,-10 15 41 15,-62-15-29-15,50 0 42 0,-4 15-12 16,8-15-5-16,-6 13 0 0,0-5 23 16,-44 5-77-16,60-5 48 0,6 0-4 15,7 1 54-15,4-4 8 0,5 1-48 16,23-5-68-16,0-1 72 0,29 0 5 0,0 0-9 16,10 0 38-16,64-22-54 15,-35 22 0-15,6-24 1 0,9 24 24 16,1-12-14-16,83 12 0 0,-92-14-5 15,-1 14 15-15,-7 0-6 0,-17 0-3 16,-3 0 24-16,4 0-45 0,-35 0 15 0,-7 0-16 16,-9 0 12-16,0 17 13 0,-29-17-3 15,-25 0-20-15,20 9 4 0,-3-9 33 16,-6 0-13-16,-2 0 1 0,-90 15-82 16,94-15 81-16,-28 9 59 15,44-9-55-15,8 2-4 0,9-2-63 0,2 0 122 16,6 0-60-16,0 0 11 0,35 0-35 15,-7 0 19-15,6 0 0 0,2 0 1 16,50 0-10-16,-38-13 10 0,3 13-5 16,-5 0 0-16,-1 0 30 15,0 0-25-15,31-10 9 0,-42 10-9 16,-7 0 7-16,-3 0-17 0,-3 0-33 0,-11 0 63 16,-2 0-16-16,-6 0 14 0,-2 0-33 15,-27 0 51-15,7 0-25 0,-37 0 35 16,21 0-66-16,-2 0 25 0,-7 0-5 15,4 13-10-15,2-13-9 0,-36 0 6 16,43 0 23-16,4 0 43 0,6 0 7 16,8 0-65-16,2 0 10 0,7 0-47 0,5 0 47 15,0 0-10-15,31 0-24 0,-7 0 34 16,37 0-10-16,-24 0 10 0,4 0-11 16,3-16 11-16,5 16-5 0,4 0 0 15,50-17-6-15,-49 17 16 0,-6-12-10 16,-1 12 36-16,-9-14-31 0,14 8-15 15,-32 6-70-15,-20-3 95 0,0 1-55 0,-27 2 56 16,2 0 64-16,-41 0 85 0,26 0-124 16,-6 0 11-16,4 0-3 0,0 0 1 15,-32 0 88-15,44 0-97 0,4 0-44 16,5 0-20-16,5 0 35 0,5 0-13 16,7 0-6-16,4 0 15 15,0 0-8-15,30 0-8 0,-30 0 15 16,63-21-18-16,-32 21 8 0,-4 0-1 0,4-19 5 15,3 19 14-15,3 0-19 0,41-17-49 16,-42 9 8-16,-9 8 50 0,4-7 92 16,-11 7-97-16,-2 0 19 0,-18 0-52 15,0 0 36-15,-29 0-4 0,9 17 4 16,-5-17-11-16,-34 18-4 0,28-18 71 0,-2 0-60 16,5 16 9-16,1-16-9 0,-15 0-50 15,24 0 55-15,9 0-3 0,-5 0-10 16,14 0 41-16,-10 0-36 0,4 0 29 15,6 0-40-15,-1 0-13 0,-2 0 17 16,3 0-27-16,0 0 2 0,0 0 11 16,0-16 50-16,0 16-32 15,0 0 3-15,23 0 23 0,-7 0-38 16,-16 0 22-16,26 0 14 0,-8 0-26 16,1 0-1-16,28 0-40 0,-21 0 40 0,-1 0 15 15,2 0-6-15,-2 0-6 0,-4 0 11 16,14 0-9-16,-22 0 9 0,-7 0-19 15,0 0 20-15,-5 19-7 0,-1-19-5 16,0 0 15-16,0 0-4 0,0 12-4 16,0-12 15-16,-21 0-24 0,21 0 17 0,0 0-4 15,0 0-3-15,0 0-10 0,0 0 55 16,0 0-51-16,0 17 26 0,0-17-88 16,0 0 67-16,20 17-1 0,-20-17-9 15,0 0 17-15,0 0 2 0,0 0-11 16,0 0 7-16,0 0-5 0,0 0-5 15,0 0 5-15,0 0 9 0,0 0-13 0,0 0 13 16,0 0-91-16,0 0 63 0,0 0 15 16,0 0 25-16,0 0 7 0,0 0-17 15,0 0 126-15,22 0-144 16,-22 0 23-16,0 0-71 0,18 0 6 0,-18 0 63 16,14 0 77-16,-14 0-91 0,0 0-1 15,0 17 6-15,0-17-28 16,0 0 37-16,0 0-14 0,11 0-4 0,-11 0-23 15,6 0 18-15,-6 0 13 0,5 0 6 16,-5 0-19-16,4 0 4 0,0 0 7 16,-4 0 11-16,0 0 24 0,0 0-28 0,0 0 23 15,0 0 3-15,0 16 5 16,0-16-11-16,-18 13-14 0,18-13-14 0,0 0 23 16,0 0-26-16,0 0 13 0,0 0 39 15,0 0-46-15,0 0-4 0,0 0-37 16,0 0 33-16,0 0 5 0,17-20-23 15,-17 20 23-15,0 0-1 0,0-12-8 16,20 12 17-16,-20 0-1 0,0 0-22 16,19 0 19-16,-19 0-16 0,0 0-18 15,0 0 33-15,0 0-17 0,-19 0 69 16,-1 0-49 0,6 0-18-16,14 0-30 0,-20-21 41 15,-7 21 5-15,7 0 60 0,-5 0-48 16,-4 0-7-16,-2 0 9 0,-37 0-18 15,37 0 2-15,6 21-3 0,-1-21 1 16,9 0-11-16,2 0 9 0,-1 19-74 16,16-19-62-16,-1 0-121 0,0 0-88 0,1 0-181 15,0 0-737-15,0-19 414 0,25 19-1 16,-25-14 183-16,17 14 113 0</inkml:trace>
  <inkml:trace contextRef="#ctx0" brushRef="#br0" timeOffset="125069.7808">3526 13230 1828 0,'0'0'124'15,"0"0"75"-15,0 0 64 0,0 0 59 16,0 0 35-16,0 19 390 0,0-19-400 16,0 0-70-16,0 22-57 0,0-22 2 15,0 0-62-15,0 14 86 0,0-14-206 0,0 0 41 16,18 0 27-16,-18 10 23 16,0-10 201-16,0 0-181 0,0 0 9 0,0 0-17 15,0 0-14-15,0 0-43 16,-18-19 28-16,18 19-70 0,-21-13 13 15,21 13 8-15,-33 0-33 0,0-19 8 16,19 4-43-16,-12 15 24 0,9 0 4 16,0 0 6-16,-3-11 2 0,-13 11 36 0,12 19-38 15,-8-19 8-15,13 29 12 0,-10-12 22 16,-27 28 115-16,29-18-68 0,2 7 39 16,-1 0-20-16,12 5-27 0,-3 1-40 15,5 38-66-15,9-37-6 0,0-7 0 16,32-5 0-16,-4-1 0 0,49 6 0 0,-29-21 0 15,5-5 0-15,1-4 0 0,6-4 0 16,-7 0-49-16,39 0-401 0,-58 0-33 16,-5 0-203-16,-8 0-250 0,-4 0-271 15,-12 0-1445-15,-5 0 1718 0</inkml:trace>
  <inkml:trace contextRef="#ctx0" brushRef="#br0" timeOffset="125853.803">4920 12708 1090 0,'0'0'118'0,"2"0"77"0,0 0 60 16,3-20-8-16,-2 20-3 16,0 0 152-16,5 0-195 0,-7 0-14 0,5 0 36 15,-6 0 12-15,0 0 19 0,0 0 299 16,0 0-296-16,0 0-31 0,0 0-75 16,-22 0 20-16,22 0 118 0,0 0-173 15,0 0-23-15,-20 0 39 0,20 0-34 16,-31 21 18-16,-9 13 18 0,21-12-1 15,-1 0-18-15,4 2 49 0,3-1-115 0,4 32 14 16,9-35-55-16,0 1-4 0,22-2-30 16,-1-2-74-16,6-3-133 15,46-1-547-15,-35-10 163 0,-2-3-133 0,6 0-106 16,0 0-190-16,37-25-513 0,-51 2 1153 16</inkml:trace>
  <inkml:trace contextRef="#ctx0" brushRef="#br0" timeOffset="126099.0994">5430 12627 2198 0,'0'-2'91'0,"0"0"95"16,0-3 80-16,0 5 90 0,0-1 317 15,0 1-324-15,0 0-47 0,0 25-6 16,0-25-3-16,0 38 190 0,0-21-255 15,0 7-18-15,29 1-25 0,-29 1-32 16,0 5-106-16,36 30-1 0,-36-32-49 16,0 0 17-16,14-4-62 0,-14-1-50 15,0 9-382-15,8-20 104 0,-8 0-195 16,0-5-119-16,0-3-128 0,0-2-106 16,0-3-583-16,0 0 1010 0</inkml:trace>
  <inkml:trace contextRef="#ctx0" brushRef="#br0" timeOffset="126402.9333">5441 12665 1937 0,'0'-7'83'0,"0"-7"247"0,0 11-80 16,19-4-8-16,-19 3 20 0,17 3 11 15,3-5 113-15,-20 5-253 0,25 0-82 16,-6-3-26-16,2 2-38 0,3-3-22 15,24 5 40-15,-25 0 2 0,-1 0 25 0,0 21 58 16,-8-21 61-16,-1 28 143 0,-4 13 190 16,-9-17-290-16,0-2-58 0,0 4 37 15,-29-2 60-15,-1 22 200 0,30-24-290 16,-37-1-38-16,14-1-35 0,-8 0-17 16,15-6-3-16,-51 27-21 15,31-24-55-15,22-12-79 0,14-3-147 16,-11 0-173-16,5-2-271 0,3-19-1288 15,3-8-96 1,28 27 1476-16</inkml:trace>
  <inkml:trace contextRef="#ctx0" brushRef="#br0" timeOffset="126986.5434">7577 12580 1904 0,'0'-1'74'16,"0"-2"65"-16,0-1 55 0,0-1 53 16,0 5 26-16,0 0 388 0,-18 0-268 15,3 0-49-15,15 0-52 0,-26 17-30 16,12-17-63-16,-14 24 166 0,15 2-187 15,-5-9 11-15,11-2 8 0,-4 3-1 16,-4 24 143-16,9-22-211 0,1 3-37 16,1 0-17-16,4 4-46 0,0 1-2 15,0 18-7-15,18-21-4 0,-18-4-122 16,32-6-120-16,-10-3-201 0,37-7-627 0,-27-5 294 16,6 0-32-16,4 0-252 0,1-30 12 15,-1 11 308-15</inkml:trace>
  <inkml:trace contextRef="#ctx0" brushRef="#br0" timeOffset="127399.6663">8093 12688 2779 0,'10'-20'179'16,"-10"11"12"-16,0-1 119 0,0-2 83 16,0 0 13-16,-24-5 321 0,24 11-441 15,-18 1-95-15,18-1 16 0,-19 3-28 16,19-2-9-16,-32 5 231 0,18 0-187 15,1 0-79-15,0 18-35 0,-2-18-32 16,-13 30-23-16,14-15-36 0,2 2-2 16,1 0-16-16,10 1-5 0,-2 3 9 15,-1 27-19-15,4-29-12 0,0-1-74 16,32-3-92-16,-13-1-90 0,18 3-371 16,-15-15 376-16,11-2 12 0,-9 0 2 15,-1 0-83-15,-1 0 13 0,13-29-150 0,-20 6 368 16,-2 7 21-16,-7 4 33 15,0-2 82-15,-2-1 47 0,-1-9 228 0,-3 14-28 16,0 10 45-16,0-8 55 0,0 8-26 16,0 0 192-16,0 0-316 0,0 0-26 15,0 0-22-15,0 0 17 0,0 25-35 16,0 12 182-16,0-14-200 0,0 4-24 16,30 0-52-16,-30 0-30 0,18 25-67 15,-1-30-95-15,-17 2-191 0,14-4-176 16,-4-1-335-16,-10-6-262 0,0 8-1408 15,0-13 1672-15</inkml:trace>
  <inkml:trace contextRef="#ctx0" brushRef="#br0" timeOffset="128134.5319">4432 13714 1035 0,'0'0'78'0,"0"0"82"0,0 0 60 16,0 0 17-16,0 0 255 16,0 0-262-16,0 0-1 0,0 0 27 0,0 0 55 15,0 0 56-15,0 0 439 0,0 0-507 16,0 0 9-16,26 0-63 0,-26 0 30 16,38-19 345-16,-19 19-260 0,2 0-119 15,6 0-21-15,1 0-73 0,5 0-69 16,35 0 63-16,-33 0-98 0,-3 0-29 15,-2 0-9-15,-4 0-4 0,14 14 3 16,-26-14-8-16,-2 0-6 0,-5 0-11 0,-4 12-32 16,-2-12 2-16,-1 5-86 0,0-5 58 15,-21 0-52-15,21 4-32 16,-22-4-40-16,-2 0-269 0,24 0 207 16,-19 0-69-16,19 0-156 0,-17 0-191 0,17 0-94 15,0 0-754-15,0-15 942 0,0 15 91 16,0 0 108-16,0 0 88 0</inkml:trace>
  <inkml:trace contextRef="#ctx0" brushRef="#br0" timeOffset="128499.3605">4968 13677 1844 0,'0'-2'255'0,"0"-1"-24"16,0 3 100-16,0 0 19 0,0 0 21 16,-29 0 407-16,29 0-461 0,0 0-54 15,-22 17-59-15,22-17-46 0,-23 0-48 16,7 15 54-16,16-1-118 0,0-14-16 15,-15 16 10-15,15-5-9 0,-8 12 38 16,8-6-8-16,0-2-10 16,0-8-53-16,0-4-7 0,26 0-16 15,-26 0 22-15,17-1 9 0,9-2-44 0,-11 0 24 16,-1 0 6-16,1 0-5 16,-2-21-12-16,15 6-67 0,-12 15 44 15,-16-14-7-15,7 14-5 0,-7-14 6 16,0 14-9-16,0-25-73 0,0 17 106 15,-32 1 9-15,32 1 85 0,-21 2-68 0,3-1 39 16,3 5-45-16,15 0 5 0,-17 0-25 16,17 0-33-16,0 0 66 15,-10 17 55-15,10-17 60 0,0 0-109 0,0 22-5 16,0-22 3-16,23 27-29 0,-23-27-2 16,19 17-108-16,-19-17-159 0,27 11-207 15,3 4-1531-15,-30-15 1341 16,13 0 58-16</inkml:trace>
  <inkml:trace contextRef="#ctx0" brushRef="#br0" timeOffset="129269.2342">5471 13730 728 0,'0'0'0'15,"17"-16"71"-15,-17 16 34 0,16 0-2 0,-16-14 61 16,0 14 23-16,11-9-10 0,-11 9 278 15,0-7-283-15,0 7-15 0,0 0-43 16,0 0 32-16,-20 0 196 0,20 0-146 0,0 0 27 16,0 0 8-16,-17 0 45 15,17 0-30-15,-10 0 188 0,10 0-272 16,-8 0-3-16,8 0-26 0,-7 24-10 16,2-24-19-16,5 18 26 0,-5-18-88 15,0 17-12-15,4-17-5 0,1 16-21 16,0 1-1-16,0-17-2 0,0 12 0 15,0-12 3-15,33 0-5 0,-33 5-36 16,20-5-114-16,4 0-124 0,-13 0 43 16,0 0-65-16,-1-24 28 0,1 24-83 15,-11-22 179-15,6 22 33 0,-6-17 51 0,0 17 31 16,0-14 31-16,0-1 69 0,-25 15-43 16,25 0 22-16,-17 0-4 0,17-7 81 15,-19 7 73-15,3 0 243 0,16 0-205 0,-15 22-20 16,15-22-41-16,-9 14-4 0,9 3-10 15,0-17-96-15,0 17-29 16,0-17 24-16,0 12-38 0,22-12 14 0,-22 9-97 16,21-9-74-16,-21 0-102 15,20 0-107-15,-20 0-48 0,16 0 14 0,-1 0-305 16,-15-14 492-16,9 14 68 16,-9 0 54-16,0 0 95 0,6-16-9 0,-6 16 70 15,0 0 17-15,0 0 74 0,0-7 44 16,0 7 47-16,-16-3 318 0,16 3-233 15,0 0-9-15,0-3-10 0,0 3-34 16,0-9 82-16,0 8-248 0,27-1-23 16,-6-2 15-16,6-1 33 0,18 2 23 15,49-4 248-15,-41 7-245 0,2 0-43 0,-3 0-96 16,-1 0-1-16,30 0-29 16,-53 0 39-16,-2 0-45 0,-8 0-76 0,-3 0-19 15,-6 0-72-15,-2 0-316 0,-6 0 37 16,-1 0-220-16,0 0-202 0,0 0-184 15,0-24-650-15</inkml:trace>
  <inkml:trace contextRef="#ctx0" brushRef="#br0" timeOffset="129868.4487">6593 12247 2052 0,'0'-7'75'0,"0"2"61"15,0 0 96-15,0 2 148 0,0 3 662 16,0 25-489-16,0-25-81 0,-17 39-103 16,17-7 25-16,0 62 416 0,0-32-404 15,0 17-39-15,0 14-29 0,35 16-58 16,-35 12-98-16,45 152-79 0,-20-127-103 15,-3-3 0-15,-3-4 0 0,3-8 0 0,-6-7 0 16,28 86 0-16,-21-123 0 0,-9-7 0 16,5-12 0-16,-4-12 0 15,7 40 0-15,-12-62 0 0,-7-5-99 0,1-4-113 16,-4-8-210-16,0-1-989 0,-22-16 366 16,22-21-147-16,0 21-53 0,-18-40 42 15,18 10 412-15</inkml:trace>
  <inkml:trace contextRef="#ctx0" brushRef="#br0" timeOffset="131449.6415">7228 13771 1159 0,'-19'0'114'0,"9"0"8"16,4 0 2-16,6 0 28 0,-9 0 38 16,9 0-22-16,0 0 182 0,0 0-240 0,0 0 20 15,0 0-16-15,0 0 32 16,0 0 266-16,0 0-115 0,0 0 88 0,0 0 20 15,0 0-14-15,0 0-22 0,0 0 220 16,0 0-284-16,0 0-12 16,0-14-40-16,0 14-38 0,0 0-70 15,0 0-28-15,0 0-94 0,67-28-18 16,-45 28-12-16,4 0 7 0,4-8 1 16,-1 8-3-16,24-5-46 15,-24 5-18-15,-8 0-38 0,-3 0-49 0,-8 0-39 16,0 0-151-16,-10 0 241 0,6 0 47 0,-6 0 28 15,0 0 6-15,-28 0 11 0,10-15 51 16,18 15-46-16,-26-18-19 0,7 18-18 16,19 0 49-16,-14-8 39 0,14-1-51 15,-11 9 1-15,11 0 4 0,0-3-33 16,0-2 15-16,0 5-24 0,0-3 20 16,20 3 17-16,-20 0 5 15,0 0-4-15,17 0 0 0,-17 0-2 16,0 0 18-16,0 0-7 0,0 0 10 0,0 0 13 15,0 0 29-15,0 0 12 0,0 0 19 16,0 0 4-16,0 0-10 0,0 20 129 16,0-20-90-16,0 0 17 15,-17 12-85-15,17-12-15 0,0 13-27 0,0-5-19 16,0 0 12-16,0-1-1 0,0-1-2 16,0 0-1-16,27 6-3 0,-27-4 1 0,24-4 0 15,-24-1-28-15,24-3-35 0,-10 0-49 16,-2 0-233-16,8-20 155 0,-3 20-1 15,-11-16 73-15,-6 16-40 0,8-18 130 16,-8-1 9-16,0 9 87 0,-19-1-89 16,19 3-7-16,-26-2 19 0,4-8-32 15,22 7 40-15,-22 6 21 0,10 3-12 16,12 2 83-16,-22 0 41 0,12 0-47 16,10 0-19-16,0 25-41 0,-8-25 11 15,8 19-13-15,0-2 22 0,0-17-46 16,20 19-4-16,-20-7 3 0,0-12-41 0,21 15-195 15,5-15 6-15,-26 5-68 16,18-5-99-16,-5 0-31 16,-3 0 23-16,6 0-258 0,-11 0 459 0,-5-18 35 0,0 18 82 15,0 0 20-15,0-16 32 0,-19 16 50 16,19-12 25-16,0 12 71 0,-21-14 35 16,21 14 79-16,-16-11 339 0,16 3-242 15,0 8-8-15,-12-4-36 0,12-6-32 16,-5 9 83-16,5 1-195 0,0 0 15 0,0 0 49 15,22 0-3-15,-22 0-13 16,43 19 72-16,-20-19-190 0,4 0-31 0,8 0-18 16,0 0-7-16,47 0 19 0,-37 0-42 15,-4 0 20-15,-1 0-4 0,-4 0-18 16,-7 17 22-16,14-17-262 16,-29 0 114-16,-3 7-39 0,-3-7 86 0,-7 0 29 15,-1 0 36-15,0 0 33 16,0 0-1-16,0 0-14 0,-22 0 12 0,22 0-3 15,0 0 19-15,-13 0-9 0,13 0-6 16,0 0-8-16,0 0-12 0,0 0-40 16,0-17-4-16,0 17 8 0,0 0-9 15,17 0-13-15,-17-12 29 0,0 1-78 16,0 11 126-16,13 0 5 0,-13 0 107 0,0 0-111 16,0 0-5-16,0 0-23 0,0 0 18 15,0 0 28-15,0 0-4 0,0 0-10 16,0 0 52-16,0 0-10 0,0 0 17 15,0 0 8-15,0 0 17 0,-22 0 122 16,22 0-78-16,0 0-4 0,-18 0 7 0,18 0-36 16,0 0-3-16,-18 13 18 0,18-1-60 15,0-12-28-15,0 15-15 16,0-6 3-16,0 6 3 0,0-8-11 16,0-1-62-16,22-2 4 0,-22 1-30 0,19-5-46 15,3 2-193-15,-22-2 93 16,22 0-9-16,-12 0-60 0,-10 0-29 15,17-23-281-15,-6 1 405 0,-4 22 64 0,-7-23 67 16,3 11 36-16,-3 12 30 0,0-26 62 16,0 26 4-16,-25-10 60 0,25 10 53 15,-18-4 57-15,18 4 42 0,-19 0 177 16,19 0-244-16,-15 0-66 0,15 0 22 16,0 0-73-16,-12 21-12 0,5-21-7 15,7 15-25-15,0-15 0 0,0 14-69 0,0-14-8 16,0 0 47-16,0 0 87 0,0 7-98 15,19-7 0-15,-19 0-8 0,0 0-20 16,0 0 39-16,0 0 23 0,0 0 10 16,0 0 7-16,0 0 32 0,0 0 96 15,0 0-100-15,0 0-40 0,0 0-24 16,21 0 0-16,1 0 75 16,-3 0-42-16,11 0-4 0,1 0-36 0,9 0 2 15,8 0-2-15,67 0 17 0,-50-19-28 16,1 19-13-16,-5 0 24 0,0 0-7 15,34-21-44-15,-62 21-64 0,-9 0 5 16,-9 0 17-16,-10 0-10 0,-5 0-18 16,-34 0-249-16,11 0-31 0,-10 0-240 15,-1 0-243-15,-1 19-237 0,-40-19-782 0</inkml:trace>
  <inkml:trace contextRef="#ctx0" brushRef="#br0" timeOffset="132166.0693">3918 12402 1655 0,'0'0'700'0,"0"35"-208"15,0-5 128-15,0 9 8 16,0 14 52-16,24 96 501 0,-4-56-717 16,-7 16-110-16,2 22-153 0,-2 9-59 0,9 170-25 15,-22-152-100-15,9 2 6 0,2 1-12 16,-1-9 2-16,12 98-54 0,-9-151-108 15,-2-4-159-15,-1-21-189 16,1-6-346-16,-5-14-258 0,-1 19-1537 0,1-46 1700 16</inkml:trace>
  <inkml:trace contextRef="#ctx0" brushRef="#br0" timeOffset="133252.4083">4301 13357 690 0,'0'0'74'0,"0"0"246"0,0 0-82 15,0-16-1-15,0 16-12 0,0 0 6 16,0 0-40-16,0-12 123 0,0 12-197 15,0 0 10-15,-25 0 219 16,25 0-245-16,-8 0 30 0,-5 0-42 16,6 0 96-16,7 0-142 0,0 0 57 15,0 0-10-15,0 0 4 0,0 0 1 16,26 0 95-16,6 0-80 0,-13 0 8 16,10 0-5-16,4 17 18 0,6-17-4 15,52 9 105-15,-31-9-129 0,7 0 20 16,7 0 53-16,13 0-39 0,108 0 91 0,-83 0-252 15,1 0 55-15,8-16-33 0,3 16 3 16,11 0 46-16,128-18-39 0,-124 6-16 16,4 12 16-16,5-9-8 0,2 9 14 15,145 0 34-15,-153 0-48 0,4 0 1 16,-6 0-24-16,-1 0 19 0,119 0-36 16,-139 0-34-16,3 0-9 0,-5 0-3 15,-5 0 19-15,-6 0 25 0,80 0 26 16,-101 0 17-16,-4 0 4 0,-15 23-7 15,-6-23 43-15,36 23-53 16,-61-9 9-16,-3-3-62 0,-4-11 67 0,-9 11 83 16,2-11-72-16,10 9 90 0,-21-9-148 15,1 0 36-15,-1 0-42 0,-2 0 5 0,4-18-131 16,-8 0 53-16,0 18-57 0,0-26-67 16,-1 26-199-16,0 0-143 0,5-17-902 15,-4 17 680-15,5 0 150 0,-6-10 178 16</inkml:trace>
  <inkml:trace contextRef="#ctx0" brushRef="#br0" timeOffset="163564.0172">6840 1902 1216 0,'0'0'63'15,"0"0"118"-15,0 0 24 0,0 0 24 16,0 0 77-16,0 0-19 0,0 0 37 15,-21 0 224-15,21 0-266 0,0 0 25 16,0 0-1-16,0 0 22 0,0 0 83 16,0 0-279-16,0 0-3 0,0 0 19 15,0 0 25-15,0 0 87 0,0 0 211 16,0 0-249-16,20 0 1 0,-20 0-32 16,0 0-15-16,40-18 45 15,-26 18-117-15,0-27-11 0,2 27-27 0,2-29 26 16,4 12-8-16,23-17 99 0,-30 10-88 15,7 1-24-15,7-2-26 0,2 1-26 16,30-30-19-16,-30 30 0 0,4-3 0 0,10-2 0 16,-3 0 0-16,2 3 0 15,43-27 0-15,-44 28 0 0,3-4 0 0,1 0 0 16,0-4 0-16,48-23 0 0,-50 28 0 16,4-5 0-16,5 4 0 0,-3-3 0 15,0-4 0-15,48-19 0 0,-49 23 0 16,3-2 0-16,-2 1 0 0,54-32 0 15,-6 3 0-15,-53 36 0 16,-5 1 0-16,27-21 0 0,-40 32 0 16,-2-1 0-16,-7 3 0 0,14-6 0 0,-19 11 0 15,-8 7 0-15,18 0 0 16,-12 0 0-16,-4-22 0 16,0 22 0-16,5 0 0 15,-9-20 0-15,7 3 0 0,1 17 0 16,-7 0 0-16,1-14 0 0,5-1 0 15,-7 15 0-15,0 0 0 0,3-5 0 16,-2 1 0-16,-5 4 0 16,2 0 0-16,-2 0 0 15,0 0 0-15,0 0 0 16,0 0 0-16,0 0 0 0,0 0 0 16,0 16 0-16,0-16 0 0,0 0 0 15,0 0 0-15,0 19 0 16,13-19 0-16,4 23 0 15,-17 0 0-15,29 8 0 16,-1 11 0-16,-11-20 0 0,3 7 0 16,26 42 0-16,-21-34 0 15,-1 3 0-15,0-1 0 0,2-11 0 0,-1 19 0 16,23 25 0-16,-27-39 0 0,-5-3 0 16,-1-4 0-16,-1-1 0 0,-3 23 0 15,-6-33 0-15,-5-3 0 0,10-3 0 0,-9-6 0 16,1 2 0-16,2-5 0 15,-4 0 0-15,0 0 0 0,0-19-56 0,0 19-150 16,-22-23-997-16,22 23 270 16,0-25-251-16,0 25-186 0,-21-15 31 0,21 15 280 15</inkml:trace>
  <inkml:trace contextRef="#ctx0" brushRef="#br0" timeOffset="165644.6952">9723 1939 2431 0,'-18'-9'91'0,"18"9"139"16,0 0 165-16,0 0 638 0,0 0-560 15,0 0-57-15,0 0 8 0,0 0 40 16,0 38 657-16,0-23-841 15,20 23 221-15,3-13-310 0,-7 4-80 16,3 5-81-16,3 5-30 0,5 7 0 16,29 53 0-16,-24-44 0 0,-1 1 0 15,0 2 0-15,0-5 0 0,20 42 0 0,-35-54 0 16,6-4 0-16,-7-7 0 0,-1-6 0 16,-3-4 0-16,0 2-17 0,-7-13-190 15,2-3-195-15,-6-5-262 0,0 1-240 16,0-2-1362-16,0 0 989 0,0 0 148 15,0 0 416-15</inkml:trace>
  <inkml:trace contextRef="#ctx0" brushRef="#br0" timeOffset="166054.6819">9785 3146 458 0,'-25'18'100'0,"18"-11"-120"16,-3-1 171-16,3-6 11 0,4 0 157 16,-3 0 404-16,6 0-485 0,0 0-57 15,0 0 620-15,23 0-394 0,-23 0 93 16,0 0-40-16,17 0 55 16,-5 0 354-16,-12 0-429 0,10 0-15 0,-10 0-28 15,21 0-88-15,17-20 204 16,-12 20-368-16,5-43-74 0,13 16-47 0,4-8-21 15,13 1-3-15,81-50 0 16,-62 40 0-16,3 0 0 0,-1 6 0 0,-3 0 0 16,52-21 0-16,-82 37 0 15,-6 3 0-15,-11 5 0 0,-9 4-26 0,-9-7 1 16,0 9-11-16,-12 8 29 0,-2 0 7 16,0 0 4-16,0 0-15 0,-28 23 48 15,9-23-39-15,19 0-3 0,-16 0-50 16,16 0-38-16,0 0-78 0,-17 14-401 15,17-14 164-15,-10 0-110 0,10 10-37 16,-15-10-197-16,4 9-987 0,6-9 678 16,5 6 130-16,-15-1 294 0</inkml:trace>
  <inkml:trace contextRef="#ctx0" brushRef="#br0" timeOffset="166445.7184">10345 3197 883 0,'0'0'134'0,"-17"0"37"15,17 0 103-15,0 0 28 0,0 0-33 16,-17 16 318-16,17-16-334 0,0 0 53 16,-13 0 4-16,13 0 101 0,0 0 390 15,0 0-484-15,21 0-17 0,-21 0 37 16,18-25 55-16,-4 25 5 0,18-22 258 16,-12-3-427-16,0 2 12 0,3 6-10 0,3 3-46 15,18-13-22-15,-25 15-161 0,-3 2-14 16,-5 10-50-16,-1-10-52 0,-8 10-101 15,-2 0-377-15,0 0 172 0,0 18-66 16,-22-18-23-16,22 17-275 16,-23 4-893-16,1-21 649 0,7 21 312 15,15-21 70-15,-21 15 137 0</inkml:trace>
  <inkml:trace contextRef="#ctx0" brushRef="#br0" timeOffset="166696.9116">10490 3312 2860 0,'8'0'236'0,"-8"0"212"0,4 0 194 15,1 0-38-15,-1 0 39 0,9-20 266 16,-4 20-508-16,-2 0-154 0,6 0-94 0,1 0-86 15,12-20-87-15,-11 20-48 16,-2-12-91-16,1 12-147 0,1-16-211 16,-5 16-305-16,10-10-1586 15,-18-3 1145-15,2 9 345 0</inkml:trace>
  <inkml:trace contextRef="#ctx0" brushRef="#br0" timeOffset="184672.749">24008 1323 2640 0,'0'0'406'16,"0"0"28"-16,0 0 134 0,0 0-71 15,0 0-14-15,0 0 255 0,0 0-373 16,-20 0 16-16,20 0-31 0,0 0-18 15,0 22-35-15,-10 4 194 0,10-9-350 16,0 9-73-16,0 3-68 0,0 4 0 0,21 47 0 16,-21-38 0-16,0 11 0 15,17 4 0-15,-17-2 0 0,0 3 0 0,0 48 0 16,0-56 0-16,0-1 0 0,0-12 0 16,0 2 0-16,0 9 0 15,0-31 0-15,-17-7-47 0,17-3-151 0,0-2-209 16,0-5-294-16,0-25-1203 0,0 25 781 15,0-29-64-15,21 12 97 0,-21-9 234 16</inkml:trace>
  <inkml:trace contextRef="#ctx0" brushRef="#br0" timeOffset="185255.7715">23855 1369 2381 0,'-16'-8'172'16,"6"1"325"-16,10 0-205 16,-8 5 12-16,8-4-24 0,0 1-7 15,0-9 82-15,0 6-262 0,0-1-21 16,0-1-35-16,25-2 3 0,-25 0-99 0,44-14 162 15,-25 11-94-15,2 1 22 16,-1-2-19-16,2 3-133 16,0-2 125-16,29-11 56 0,-23 13 3 0,2 1-60 15,-1 0-7-15,0 6 8 0,27-3-52 0,-33 0 48 16,-3 9 9-16,-3 0 27 0,-4 40 158 16,-4-15-146-16,2 23 74 0,-11-21-157 15,0 10 111-15,0-4-12 0,0 1 10 16,-26-5 10-16,0 40 95 0,11-34-79 15,-2 4-5-15,1-3 16 0,-6-2 17 16,-38 60 187-16,37-65-274 16,-16 19 20-16,22-25-66 0,1-6 28 15,2-5-21-15,3-1-32 0,-4 4-21 16,9-10-8-16,4-5-32 0,2 0 0 0,0 0-12 16,0 0 15-16,28-23 26 0,-28 23 51 15,29-23 46-15,-11 6-20 0,0 17 19 16,27 0 105-16,-22-12-16 0,2 12 16 15,1 0 18-15,-1 25 38 0,-1 1 10 16,24 8 268-16,-21-14-253 0,-4 3-56 16,-2 0-33-16,0 3-42 0,15 20-58 15,-23-24-31-15,1-1-42 0,-4-1-44 16,1-6-28-16,0 1-145 0,13 6-575 0,-14-18 291 16,0 2-93-16,-1-3-197 15,-2 0-31-15,7-2-1245 0,-7 0 1282 16,-1-25 217-16</inkml:trace>
  <inkml:trace contextRef="#ctx0" brushRef="#br0" timeOffset="185558.5993">25019 1721 2596 0,'0'-11'154'0,"0"6"102"15,0 2 99-15,-19-1 65 0,19-6 25 16,-24 3 245-16,24 7-343 0,-17-3-108 16,17 3 29-16,-15 0 46 0,15-7-106 15,-33 7 150-15,20 22-215 0,-1-22-21 16,-1 17 0-16,-2 0 18 0,-15 36 98 16,16-29-71-16,1 2-5 15,1 1 13-15,3 9-38 0,3-8-53 0,4 27-33 16,4-31-51-16,21-5 0 0,0 1-53 15,6-5-68-15,49 4-386 0,-33-17 94 16,4-2-148-16,2 0-123 0,-3 0-290 16,-4-26-192-16,27-1-1288 0,-44 27 1674 15</inkml:trace>
  <inkml:trace contextRef="#ctx0" brushRef="#br0" timeOffset="196236.7893">25689 1617 972 0,'0'0'49'0,"0"-16"288"15,0 16-77-15,0 0 10 0,0 0-63 16,0 0 79-16,0 0 78 0,0 0 355 0,0 0-305 16,0 0-44-16,0 0 0 0,0 0 93 15,0 0-193-15,19 0 141 0,-19-20-226 16,0 20 75-16,0 0-30 0,0 0 92 16,0 0 117-16,0 0-218 0,0 0 54 15,0 0-62-15,0 29-37 0,15 17-68 16,-15-21-108-16,0 4 0 15,0 3 0-15,16 3 0 0,-16-3 0 0,0 28 0 16,9-33 0-16,-9 4 0 0,0-11 0 16,5-3 0-16,0 12-78 0,-5-21-92 15,2-4-173-15,0 0-187 0,-2-4-109 0,2 0-104 16,0 0-1048-16,-2 0 770 0,0-22-48 16,0 22 288-16,0-23 139 0</inkml:trace>
  <inkml:trace contextRef="#ctx0" brushRef="#br0" timeOffset="196569.1055">25631 1816 1847 0,'-13'0'114'0,"13"0"102"0,0 0 87 16,0 0 540-16,0 0-370 0,0 0 7 16,0 0 45-16,0 0-180 0,0 0-34 15,27 0 289-15,-10 0-253 0,4 0-41 16,4 0-55-16,4 0-37 0,29 0 184 16,-30 0-241-16,1 0-43 15,0 0-25-15,-5-13-43 0,-1 13-29 0,4 0-31 16,-18 0 1-16,-2 0-6 15,-1 0-3-15,-6 0-34 0,0 18-241 0,0-18 16 16,0 0-87-16,-22 0-171 0,22 0-167 16,-18 0-210-16,5 0-1362 0,13 0 1194 15,0 0 312-15</inkml:trace>
  <inkml:trace contextRef="#ctx0" brushRef="#br0" timeOffset="197036.3439">26501 1352 576 0,'0'0'66'0,"0"-24"84"16,0 24 39-16,0 0 130 0,0 0 272 15,0-18-302-15,18 18-25 0,-18 0 31 16,0 0 33-16,0 0 106 0,16-16 468 16,-16 16-474-16,0 0-61 0,12 0-27 0,-12 0 68 15,12 0 387-15,-7-16-417 16,-5 16 3-16,0 0-43 0,2 0-126 15,-2 0-77-15,0 0-129 0,0 18-6 16,0-18 0-16,0 18 0 0,0-18 0 0,0 42 0 16,0-22 0-16,0 2 0 15,0 10 0-15,0 1 0 0,0 8 0 0,20 49 0 16,-6-47 0-16,-14 3 0 0,16-4 0 16,-16-2 0-16,11 30 0 0,-11-41 0 0,11 1 0 15,-11-6 0-15,5-3 0 16,-5-4 0-16,9 8-392 0,-1-16-98 15,-6-2-272-15,1-4-198 0,2-3-294 16,1 0-1437-16,-5-24 1739 0</inkml:trace>
  <inkml:trace contextRef="#ctx0" brushRef="#br0" timeOffset="197672.6876">26459 1259 2699 0,'-2'-4'110'0,"-2"-2"231"0,4 2 96 16,0 1 101-16,-2-1-34 0,2-8 122 15,-2 6-374-15,2 0-129 0,0-10 51 16,0 12-39-16,0-10-41 0,21 6 130 0,-21-1-206 15,27 1-20-15,-27-6-54 16,24 14 51-16,10 0 2 0,-14-22 5 16,2 22-30-16,5-21 30 0,0 21 10 15,1 0 32-15,37-22 144 0,-32 5-83 16,-1 17-10-16,-1-15-7 0,-2 15-19 16,26 0 23-16,-35 0-57 0,-3 0 1 15,0 0 11-15,-4 0 55 0,-1 27-49 16,3-1-3-16,-11-4 6 0,0-2 12 0,-4 1 11 15,0 3 46-15,0 23-6 0,-29-21-53 16,29 2 90-16,-27-3-104 16,10 4 3-16,0 3 9 0,-23 28-11 15,20-31 2-15,-2 0-24 0,1 0-20 16,-1-4-11-16,-12 16 0 0,17-24 0 0,-1 0 0 0,7-5 0 16,1-3 0-16,5-1 0 15,-3 1 0-15,6-6 0 16,2-3-17-16,0 0 17 0,0 0 0 0,23 0 17 0,-23 0-17 15,23 0 0-15,-23 0 0 16,30 0 0-16,3 0 0 0,-15 0 0 0,-2 0 0 16,0 20 0-16,0-20 0 15,-1 23 0-15,10 15 0 0,-16-18 0 0,3 4 0 16,-6-2 0-16,5 0 0 0,6 26 0 16,-5-26 0-16,-5-2 0 0,5 1 0 15,-1-1 0-15,0-3 0 0,11 5-156 16,-10-13-123-16,-5-9-219 0,4 0-200 15,-5 0-53-15,6 0-117 0,13 0-1001 0,-10-29 831 16,-4 29 177-16,1-23 293 0,1 3 128 16</inkml:trace>
  <inkml:trace contextRef="#ctx0" brushRef="#br0" timeOffset="198022.3841">27332 1589 2416 0,'7'-4'128'0,"-4"-3"153"16,1 7 205-16,-2 0 153 0,2 0 471 0,-4-22-658 16,1 22-7-16,-1 0-39 15,0 0 6-15,0-18 0 0,2 18 262 0,-2 0-443 16,0 18-137-16,0-18-89 0,0 0-5 16,0 45 0-16,0-27 0 0,-16 2 0 15,16 0 0-15,-16 6 0 16,-4 40 0-16,9-40 0 0,0 8 0 0,-1-6 0 15,5 0 0-15,7-2 0 0,-6 18 0 16,6-25 0-16,0-2 0 0,31-5 0 16,-31 0 0-16,61 5 0 0,-34-12 0 15,-2-2-17-15,4-1-48 0,-5-2-79 0,-1 0-90 16,11 0-364-16,-21 0 276 16,-2-19-41-16,-6 19-23 0,-1 0-51 15,0-17-601-15,-2-2 402 0,-2-3-91 16,0 11-15-16,0-2-39 0,0 0 128 0,0-10-203 15</inkml:trace>
  <inkml:trace contextRef="#ctx0" brushRef="#br0" timeOffset="198358.0663">27321 1794 1228 0,'-4'0'81'0,"1"0"111"0,3 0 90 16,-1 0 84-16,-2 0 60 0,-1 0 513 16,4 0-422-16,0 0-54 0,0 0-82 15,0 0 32-15,22 0-52 0,7 0 189 0,-29 0-314 16,31 0-57-16,-14 0-32 15,0 0 39-15,15-14-89 0,-19 14-88 16,-4 0-18-16,0-12-18 0,2 12-21 16,-8 0-57-16,6-8-343 0,-7 1 103 0,0 7-44 15,-2 0-38-15,0 0-156 0,0 0-847 16,0 0 584-16,0 0 65 16,0 0 137-16,0 0 103 0,-17-23 256 0</inkml:trace>
  <inkml:trace contextRef="#ctx0" brushRef="#br0" timeOffset="198580.8273">27355 1512 2812 0,'14'0'212'0,"-14"0"173"16,0 0 154-16,0 0 111 0,20-31 414 15,-11 31-647-15,4 0-71 0,5 0-151 16,2 0-31-16,1 0-121 0,29-21-136 16,-29 21-74-16,-1 0-165 0,-4 0-148 15,0 0-349-15,-3 0-1503 0,-8 0 1136 16,-5 0 386-16</inkml:trace>
  <inkml:trace contextRef="#ctx0" brushRef="#br0" timeOffset="212576.5098">9317 1269 409 0,'-1'0'8'0,"0"0"25"0,-1 0 14 15,2 0 6-15,0 0 19 0,-2 0 21 0,2 0 6 16,0 0 180-16,0 0-141 16,0 0-134-16,0 0 75 0,0 0-14 0,0 0 192 15,0 0-166-15,0 0-40 0,0 0 9 16,0 0 33-16,0 0-9 0,0 0 96 15,0 0-103-15,-17 0-7 0,17 0 34 16,0 0-12-16,-15 0 18 16,15 0 154-16,0 0-87 0,0 0-15 0,0 0-3 15,0 0-26-15,-10 0 192 0,10 0-177 16,0 0 46-16,0 0-83 0,0 0-12 16,0 0 6-16,0 0 22 0,0 0-52 15,0 0-15-15,0 0 12 0,0 0 16 16,0 0-29-16,0 0 13 0,0 16-55 0,0-16 13 15,0 0-8-15,0 18 18 0,0-18 37 16,0 17-43-16,22-17 8 0,-22 19-31 16,0-12 57-16,21 1-8 0,-6 11 93 15,-15-11-114-15,15 1-60 0,-15 3-66 16,15-5 143-16,2 20 130 16,-12-3 58-16,2-8-199 0,-3 2-4 0,2-2 25 15,-1 1-117-15,4 12 128 0,-8-16-57 16,6-9 34-16,2 8 5 0,0-1-6 15,9 10 16-15,-6-8-51 0,-1-4-2 16,4 3 5-16,-3-2-36 0,-2 0 30 16,14 14-1-16,-16-11-4 0,2-2-6 15,-3 1-35-15,0 1 39 0,3 16 24 16,-7-16 23-16,0 0-74 0,0-10 22 0,0 6-5 16,-1-6-11-16,6 11 105 0,-4-7-79 15,0 0-3-15,1-2-20 0,-1 10 39 16,6 4 23-16,-5-19-67 0,4 0 29 15,-6 0 7-15,4 0 0 0,-5 23 5 16,5-23 12-16,-4 19-23 0,1-19-7 16,-3 16-3-16,2-16 8 0,6 13-7 15,-7-5-5-15,-1-8-9 0,1 8 12 16,-2-8 25-16,0 5-19 0,4 0-36 0,-4 0 56 16,0-3 3-16,0-2-2 15,0 3 71-15,0-1-86 0,19-2-2 16,-19 2 25-16,0-2-29 0,0 2-4 0,0 1-2 15,0 1-41-15,0-2 40 16,0 2-1-16,0-2-3 0,0 0 3 0,0 4 0 16,0-3-3-16,17-1 20 0,-17 0-17 15,0 0-7-15,0 6-7 0,0-8 23 16,0 5-29-16,0-5-16 0,0 2 44 16,0 0-11-16,0 1 50 0,0-3-43 15,0 0 1-15,0 0 31 0,0 0-33 16,0 0 9-16,0 0 27 0,0 0-39 0,0 0-5 15,0 0 1-15,0 0-36 0,0 0 23 16,0 0-20-16,0 0-75 16,0 21-169-16,0-21-230 0,0 0-1271 0,0 0 524 15,-17 0-48-15,17 0 297 16</inkml:trace>
  <inkml:trace contextRef="#ctx0" brushRef="#br0" timeOffset="229495.5057">6963 2045 200 0,'0'0'25'0,"0"0"-29"15,0-17-50-15,0 17-21 0,0 0 28 16</inkml:trace>
  <inkml:trace contextRef="#ctx0" brushRef="#br0" timeOffset="230218.478">6963 2014 288 0,'0'0'37'0,"0"0"-5"0,0 0 5 16,0 0 1-16,0 0 6 0,0 0 95 16,17 0-83-16,-17 0-4 0,0 0-21 0,0-22 53 15,11 22 1-15,-11 0 100 16,0-14-91-16,0 14-3 0,0 0-8 0,0-19 10 16,0 19-12-16,0-5 99 0,0-1-90 15,-16 4 20-15,16 0-12 0,0 0 1 16,-17 2 122-16,17 0-101 0,0 0 9 15,0 0-3-15,-15 0-12 16,15 0 19-16,-9-12 143 0,9 12-144 0,0 0-23 16,0 0-6-16,0 0 13 0,-22 0-41 15,22 0 3-15,-21 0-24 0,21 0-38 16,-12 0 5-16,12 0-43 0,-12 0-11 16,3 17 152-16,9 1-50 0,0-18 7 15,0 19-21-15,0-10-22 0,0 25 76 16,0-22-107-16,24 0 3 0,-24 0-43 0,17 2 36 15,-17-3 9-15,22-1-6 0,-2-10-10 16,-9 0 4-16,-3 0-16 0,2 0 3 16,-1 0-15-16,6 0-105 0,-8-23 59 15,-4 23 9-15,0-30 30 0,-2 13 11 16,-1-19-33-16,0 20 60 0,0-5-5 16,-24 3-33-16,24 1 41 0,-18 2 3 15,0-9 172-15,18 14-113 0,-17 6-24 16,17-1 13-16,-19 5 18 0,19 0-12 15,-25 0 54-15,19 19-51 0,0-19 4 16,1 20 1-16,3-20-26 0,-1 18-39 16,3-1 28-16,0-2 64 0,0-3-81 15,0-12 10-15,0 13-22 0,24-13-78 16,-24 0 70-16,39 0-18 16,-39 0 26-16,15 0-2 0,-15 0-18 0,16 0-8 15,-9 0-54-15,-7 0 48 0,5 0 1 16,-5 0 3-16,0-16 12 0,0 16 10 15,-23 0-34-15,23 0 23 0,0 0 15 16,-24-16 5-16,24 16-10 0,0 0 14 0,0-17-31 16,0 17 33-16,0 0 0 0,0 0 40 15,-20-10-41-15,20 10 34 16,0 0 21-16,0 0-48 0,0 0 22 16,0 0-103-16,0 0 3 0,0 0 53 15,0 0 4-15,0 0 9 0,17 0-12 0,-17 0 18 16,0 0 82-16,0 0-71 15,0 0-15-15,0 0-24 0,0 0 15 0,0 0-9 16,0 0 26-16,0 0 5 0,0 0-12 16,0 0-23-16,0 0-4 0,0 0-65 15,0 0-289-15,0 0 51 16,0 0-59-16,0 0-98 0,0 0-103 0,23 0-64 16,-23 0-453-16</inkml:trace>
  <inkml:trace contextRef="#ctx0" brushRef="#br0" timeOffset="236611.868">8534 13001 1857 0,'-22'-4'25'0,"3"1"13"0,-10 1 6 16,-4 2 1-16,-28-2-5 0,19 2-22 16,-1 0 18-16,-4 0-35 15,1 22 45-15,-50-4-4 0,47-18 14 0,-9 25-45 16,6-10 19-16,-7-1-11 0,-1 8 15 16,-64 19-18-16,57-12-2 0,-4-2-17 15,0 4 33-15,-5 8 17 0,8 4 19 16,-72 40 111-16,73-31-70 0,4 5 3 15,8 3 5-15,4 1 9 0,-36 62 105 16,52-53-136-16,9-4-7 0,2 3-49 0,9 0 1 16,12 1-13-16,3 63 5 15,32-69-22-15,2 2-11 0,6-3-5 0,17-3-1 16,74 45-39-16,-52-58 11 0,10-2-46 16,7-2-61-16,2-6 6 15,6-8-53-15,104 7-120 0,-102-26 213 0,-2-8 36 16,5-2 50-16,-1-24 70 0,104-33 110 15,-6-16 21-15,-11-26 0 16,-108 48-117-16,-6-1-13 16,-10-3-25-16,-3-6-8 0,-13-4-30 0,33-64-19 15,-55 57 5-15,-8-1 5 0,-5-4 6 16,-11-5-42-16,-6 2 64 0,-3-85 23 16,0 78 0-16,-43 3-47 0,3-1 0 15,-12 3 9-15,-88-60 66 0,51 82-16 16,-17 3 3-16,-17 13 3 0,-8 6 6 0,-6 14-30 15,-161-5-9-15,144 29-14 0,0 0 17 16,3 26 42-16,10-7-67 0,10 11-1 16,-89 39-27-16,120-32 20 0,25 0 7 15,17-2 21-15,16-2-48 16,1 31-134-16,38-35-61 0,3-4-109 0,23 3-117 16,-23-1-178-16,41-3-13 0,4 15-375 15</inkml:trace>
  <inkml:trace contextRef="#ctx0" brushRef="#br0" timeOffset="239001.0892">8729 5007 500 0,'14'-11'26'0,"-14"11"27"16,0 0 47-16,0-11 63 0,0-3 218 16,0 9-184-16,0 1-9 0,0-1-19 15,0-2 43-15,0 4-10 0,0-6 188 16,0 9-214-16,0 0 17 0,0 0 7 15,0 0 59-15,0 0 320 0,0-17-304 16,0 17-35-16,0 0-43 0,0 0-35 16,0 0-27-16,0 0 44 0,0 0-78 15,0 0 2-15,0 0 1 0,0 0 28 0,0 0 111 16,22 0-185-16,-22 15 18 16,31-15-31-16,-8 0-45 0,3 16 87 15,45-6-61-15,-30-2 18 0,5-8-62 16,0 0 24-16,3 0-7 0,47 0 27 15,-52 0-25-15,2 0 0 0,-5 0-24 16,-6 29 22-16,2-29-3 0,25 0 4 16,-39 21 5-16,-4-21-3 0,-6 0-6 15,1 0-8-15,-2 12-19 0,-12-12 24 0,0 0 7 16,0 10-4-16,-21-10 13 0,21 0-10 16,-26 0-49-16,-7 0 42 0,13 0 13 15,-5 0 78-15,4-17-85 0,-33 2 7 16,24 15-20-16,-11 0 13 0,2-17-4 15,-5 17 4-15,-1-22-30 0,-54 10 28 16,48 12-11-16,4-11 18 0,4 11-4 16,0-6 3-16,-33 6-4 0,45 0 10 0,3 0-14 15,4 0 3-15,5 0-87 0,2 0 77 16,-5 0-15-16,19 0 142 16,-2 0-117-16,1 0 59 0,4 0-76 0,0 0-15 15,21 0 6-15,-21 15-1 0,38-15 30 16,-10 0-4-16,8 11-1 0,54 0 51 15,-36-11-56-15,3 9-2 16,5-9-21-16,8 0 11 0,60 0 13 0,-70 19 9 16,0-19 13-16,-5 0-9 0,-3 14-9 15,-12-14 8-15,19 14-4 0,-35-14 9 16,-7 11-14-16,-7-11 0 0,-5 0-24 16,-5 0-12-16,-22 0 51 0,3 0 22 0,-11 0-22 15,-6 0 50-15,-9 0-63 0,-55 0-19 16,42 0 5-16,0-17 20 0,0 17 0 15,1 0 35-15,-45-12-38 0,56 12-7 16,5-13-20-16,2 13 18 0,6 0 4 16,7 0 4-16,-8 0-10 0,23-5 16 15,6 5-17-15,4 0-12 0,1 0 3 16,30 0-36-16,-10 0 36 0,11 0-15 16,3 0-2-16,5 0-4 0,8 0 24 15,53 16-53-15,-48-16 42 0,-2 0 24 0,-2 0 18 16,0 10-20-16,31-10 20 15,-50 7-16-15,-2-7 12 0,-7 0-6 16,-5 0-33-16,-7 0 32 0,-8 0-2 0,-23 0-3 16,23 0 0-16,-51-17 5 15,10 17-10-15,-57-15-1 0,44 15-2 16,-2-17 17-16,-1 17-22 0,2-16 13 0,8 8 0 16,-17 3-198-16,41-1-181 0,7 6-360 15,9-3-435-15,7 3-35 0</inkml:trace>
  <inkml:trace contextRef="#ctx0" brushRef="#br0" timeOffset="247046.0177">14123 12651 561 0,'0'0'32'0,"0"0"61"16,19 0 82-16,-6 0 344 0,-13-21-264 15,12 21-4-15,-12-22-1 0,8 22 19 16,-8-15 327-16,0 15-257 0,0-13 43 0,0 13 19 15,0-9-19-15,-20 9-49 0,20-9 120 16,-17-1-260-16,17 5 27 0,-19 2 38 16,19 1 26-16,-33 2 217 15,20 0-342-15,-1 0-49 0,-2 26-46 16,2-26-20-16,3 25-12 0,-9-6-51 0,13 8 23 16,5-7 0-16,2 3 67 15,0-5-72-15,0 20-22 0,29-18-35 0,-29-3-8 16,30-6-26-16,-6-5-37 0,-4-1-39 15,28-4-228-15,-29-1 191 0,-3 0 23 16,1-23 47-16,-4 23 43 0,-5-24 20 16,-8-3 81-16,0 12 5 0,0-4-15 0,0-3-60 15,0 5 48-15,-23-17 10 0,4 21 124 16,19 2-100-16,-29-2 5 0,15 13-45 16,-16-4 170-16,18 4-48 0,-1 0 122 15,1 22-162-15,5-22-24 16,0 27-15-16,7 4-55 0,0-16 34 0,0-2-7 15,0-13-2-15,34 21-30 0,-2-4 8 16,-15-17-14-16,6 12 8 0,-3-12-89 16,-3 7-33-16,-4-5-6 0,11-2-60 15,-15 0 170-15,-2-24 28 0,-7 24-6 16,0-22 23-16,0-10-28 0,0 16 41 16,0-2-4-16,0 1-83 0,-23 5 122 15,23-5-52-15,-20-8 107 0,20 15-106 0,-16 10 26 16,16-5-4-16,0 5-38 15,-15 0-47-15,3 27-190 0,12-27-341 16,-11 30-289-16,11-11-319 0,-8-6 133 0</inkml:trace>
  <inkml:trace contextRef="#ctx0" brushRef="#br0" timeOffset="247540.3691">13144 12068 2408 0,'0'0'97'15,"0"0"114"-15,0 0 74 0,0 17 123 0,0-17-19 16,0 0 264-16,0 16-436 0,0-16-123 16,0 0 23-16,0 0-21 15,21 0 154-15,-21 0-219 0,13 0-1 0,-13 0-4 16,11 0 57-16,-11 0-30 15,0 0-7-15,0 0-4 0,0-18-6 16,0 18-25-16,-24 0-9 0,24 0 4 16,-28-15 0-16,-5 15-13 0,8 0 53 15,-2 0 26-15,-2 0 11 0,-1 26 94 16,-34 6 134-16,32-7-149 0,-2 1 8 16,8 6-6-16,3 6 18 0,9 8 6 15,7 40 161-15,7-37-209 0,27 0-27 16,0 1-79-16,9-5-16 0,62 19-118 0,-43-37-52 15,9-3-178-15,1-6-297 0,2-7-373 16,0-6-359-16,50-4-1557 0</inkml:trace>
  <inkml:trace contextRef="#ctx0" brushRef="#br0" timeOffset="248284.546">14092 12644 945 0,'0'0'52'0,"-6"0"75"0,6 0 50 16,-2 0 83-16,-1 0 12 0,1 0 251 16,2 0-271-16,0 0 6 0,0 0 68 0,0 0 81 15,23 0 473-15,-23 0-525 16,33 0-31-16,-13 0-19 0,15 0 40 0,1 0-6 15,69 0 169-15,-34-19-364 16,12 19-39-16,14-24-35 0,18 8-41 16,146-22 22-16,-120 21-47 0,16-4 13 15,0 1-19-15,1-1 0 0,-3 3-3 16,114-16-78-16,-152 22 32 0,-19 2-32 0,-17 1 27 16,-20 4 8-16,6 0 15 15,-57 5 20-15,-8 0 11 0,-2 0-12 0,-26 0-10 16,3 22 7-16,-34-22-264 0,28 17-89 0,2-17-291 15,4 0-300-15,5 0-339 0,4 0-978 16</inkml:trace>
  <inkml:trace contextRef="#ctx0" brushRef="#br0" timeOffset="249498.2294">16315 12450 1479 0,'3'12'81'0,"0"-12"100"0,1 0 95 0,-1 0 87 16,2 0 413-16,-4 0-369 0,-1 0 49 15,1 0-78-15,-1 0-10 0,0 0-49 16,1 0 251-16,-1 0-274 0,2 0 1 16,-1 0-44-16,1 0-10 0,0 0 168 15,-2 25-207-15,0-25 39 0,0 34-8 16,0-8-46-16,0 5-68 0,18 56-76 15,-18-34-45-15,0 8 0 0,0 7 0 0,13 4 0 16,-13 81 0-16,0-81 0 16,0 5 0-16,31 109 0 15,-19-134 0-15,-1-11 0 0,3 4 0 16,9 19 0-16,-13-41 0 0,0-5 0 0,-3 9 0 16,3-17 0-16,-4 4 0 15,2-9 0-15,-5-5 0 0,-1 0 0 0,-1 0 0 16,3 0 0-16,0 0 0 0,0 0 0 15,-1 0 0-15,1 0 0 0,3-15 0 16,1 15 0-16,11 0 0 0,-7 0 0 16,5 0 0-16,3 0 0 0,4 17 0 0,36-17 0 15,-26 15 0-15,5-15 0 16,3 0 0-16,1 11 0 0,1-11 0 16,38 8 0-16,-43-8 0 0,-5 8 0 0,-9-3 0 15,-4-5 0-15,6 7 0 16,-25-5 0-16,-2 2 0 0,0-1 0 15,-33 2 0-15,8-1 0 0,-37 9 0 16,20-7 0-16,-2 2 0 0,-7-1 0 0,-3 4 0 16,-56 13 0-16,51-8 0 15,3-4 0-15,3 7 0 0,7 0 0 16,5 0 0-16,-15 15 0 0,37-18 0 0,8-3 0 16,7 0 0-16,4-2 0 0,31 4 0 15,-8-10 0-15,5 0 0 0,6-4 0 16,2-1 0-16,4 0 0 0,41 0 0 0,-40 0 0 15,-3 0 0-15,-7 0 0 16,-5 0 0-16,12 0 0 0,-30 22 0 0,-2-22 0 16,-6 22 0-16,0-22 0 0,0 28 0 15,-20-14 0-15,20 8 0 0,-26-6 0 16,26 4 0-16,-15-2 0 0,15 16 0 16,-12-9 0-16,12 0 0 0,0-5 0 15,0 0 0-15,0 1 0 0,19 29 0 16,-19-20 0-16,0 0 0 0,0 11 0 15,0 5 0-15,0 48 0 16,0-46 0-16,0 6 0 0,0 1 0 16,0 2 0-16,0-5 0 0,0 45 0 0,22-51 0 15,-22-3 0-15,0-8 0 0,20-5 0 16,-3 12 0-16,-17-27 0 0,14 0 0 16,-14-6 0-16,11-2-145 0,-11 0-317 0,9 1-1671 15,-9-8 393-15,6 0 155 0,-6-38 394 16</inkml:trace>
  <inkml:trace contextRef="#ctx0" brushRef="#br0" timeOffset="250063.038">17433 13410 1677 0,'0'-6'166'16,"0"-5"90"-16,0 9 119 15,0-2 71-15,0-1 421 0,0 5-423 16,0 0-76-16,0 0-20 0,0 0 91 0,0 24-34 16,18 0 527-16,-18-7-509 0,0 0-11 15,21 8-122-15,-21 4-67 16,15 41-103-16,0-29-120 0,-15 2 0 0,7 3 0 16,-7 5 0-16,8-1 0 0,-5 43 0 15,-3-50 0-15,0-3 0 0,0-6 0 16,0-5 0-16,0 17 0 0,0-33-32 15,0-3-107-15,0 2-161 0,0-8-225 16,0-4-186-16,0 0-1130 0,0-26 924 0,0 26-24 16,0-38 169-16,0 6 34 0,0-39-232 15</inkml:trace>
  <inkml:trace contextRef="#ctx0" brushRef="#br0" timeOffset="250483.0587">17360 13480 2138 0,'-11'-14'139'0,"11"3"86"0,-6 1 91 15,6-5 26-15,0 6 7 0,0-11 335 0,0 8-424 16,27 2-96-16,-27-2-59 16,29-1-18-16,10-12 131 0,-17 12-155 0,5-3-10 15,2 1-25-15,3 3-41 0,-5 3 41 16,35-4 27-16,-31 9-19 0,-3 4 9 16,-4 0 57-16,-5 29 38 0,10 17 234 15,-21-18-199-15,-8 6-6 0,0 0-15 16,0-1-19-16,0 5-29 0,-28 32 57 15,-4-33-103-15,14-4 13 0,-3 0-13 16,3-1 14-16,-28 25 97 0,25-29-116 16,-2-2 47-16,2-3-60 0,2-3-9 15,4-2 9-15,-3 9-74 0,12-16 30 16,6-6 26-16,0-2-27 0,0-1-5 16,24-2-37-16,10 0 38 0,-11 0 3 15,5 0 0-15,1 0 3 0,3 0 1 0,24 0 2 16,-25 0 0-16,-4 20-1 15,-3-20 2-15,-2 25 11 0,14 16 39 16,-18-23-11-16,-4 1-6 0,-2 2-50 16,-1-4 16-16,-1 1-22 0,10 14-103 0,-9-23-21 15,-2 3-139-15,2-4-155 16,1-6-176-16,13-1-1171 0,-13-1 858 0,2 0-15 16,-1-28 188-16,2 28 40 0,-2-31 232 15</inkml:trace>
  <inkml:trace contextRef="#ctx0" brushRef="#br0" timeOffset="250733.0388">18330 13814 2631 0,'1'-14'411'0,"-1"7"33"16,0 2 101-16,0-4 5 0,-29 2 8 16,3-1 273-16,26 6-492 0,-31 2-42 15,14 0 26-15,-1 0-74 0,-1 0-27 16,-16 20 156-16,18-20-238 0,-2 26-20 0,4-9-40 15,2 1-35-15,-12 32-17 0,20-26-28 16,0 3 0-16,5 2 0 16,0-2 0-16,0 0 0 0,58 21 0 15,-34-32 0-15,3 0 0 0,7-4-26 0,-1 1-103 16,32-6-533-16,-36-7 32 0,-5 0-176 16,-1-19-301-16,-5 19-224 15,-6-20-61-15</inkml:trace>
  <inkml:trace contextRef="#ctx0" brushRef="#br0" timeOffset="251499.4426">16473 15387 1917 0,'-2'0'108'15,"-3"0"382"-15,4 0-31 0,1-18 78 0,0 18 4 16,0 0 27-16,0 0-14 0,21 0 483 16,-21 0-507-16,33 0-69 0,-4 0-76 15,7 0-77-15,66 0-17 16,-36 0-286-16,10 0-5 0,10-24 0 0,5 24 0 15,-1-16 0-15,69 16 0 0,-88 0 0 16,-15 0 0-16,-15 0 0 16,-14 0 0-16,0 0 0 0,-26 0 0 15,-1 0-39-15,0 0-14 0,-33 0-97 0,11 0-53 16,-25 0-431-16,19 0 176 0,0 0-159 16,0 0-176-16,0 0-209 0,-23 0-1106 15,30 0 1167-15,-1-16 307 0</inkml:trace>
  <inkml:trace contextRef="#ctx0" brushRef="#br0" timeOffset="251783.8689">16787 15583 2076 0,'-10'4'229'15,"7"-4"26"-15,-2 0 173 0,5 0 54 16,0 0 34-16,0 0 317 0,31 0-534 16,-13 0-10-16,4 0 68 0,4 0-14 15,4 0-18-15,36 0 116 0,-32-20-339 16,-1 20-48-16,-4 0-37 0,-3 0-37 16,13 0 5-16,-25 0 10 0,-7 0-28 15,-1 0-20-15,-6 0-126 0,2 0-138 16,-2 24-602-16,0-24 262 0,-31 0-125 15,31 17-128-15,-33-17-124 0,-9 15-508 16,18-15 1151-16</inkml:trace>
  <inkml:trace contextRef="#ctx0" brushRef="#br0" timeOffset="252000.5359">16823 15784 2833 0,'24'0'504'0,"-24"0"65"16,32 0 172-16,-8 0 62 0,7 0-43 15,32 0 350-15,-33 0-834 0,3 0-136 0,-1 0-89 16,-2 0-29-16,-5 16-48 16,4-16-293-16,-20 15-186 0,-1-15-346 15,-7 14-433-15,-1-14-422 0,-21 21-818 32</inkml:trace>
  <inkml:trace contextRef="#ctx0" brushRef="#br0" timeOffset="254896.9293">6986 4986 751 0,'10'0'116'0,"-10"0"27"0,0 0 69 16,10 0 33-16,-10 0 32 15,6 0-13-15,-6 0 139 0,0 0-259 0,0 0-10 16,0 0 4-16,0 0 15 16,0 0 147-16,0 0-145 15,-16 0 21-15,16 0-7 0,0 14 40 0,0-2 8 0,0 13-7 16,0-9-120-16,0 0-50 16,0 0 21-16,0 3 51 0,18 12-63 15,-18-20-58-15,19 5 5 0,-19-6 12 0,18 0-5 16,-6-3 68-16,14 0-64 0,-11-4-10 15,27-3-46-15,-28-20 45 16,-3 20 4-16,2-22-8 0,-4 6 4 16,7-18-13-16,-12 16 5 0,0-3 6 0,-4-3-10 15,0-2 9-15,0 1-24 0,-24-21 8 16,-3 24 17-16,27 2-64 0,-28 3 77 16,11 8-34-16,1 1 36 0,-17 8 89 15,16 0-89-15,0 25-10 0,-2-5-3 16,4 2 27-16,-11 31-28 0,18-28 18 15,0 5-7-15,5-3 25 0,3 0-43 16,0-6 28-16,20 16 3 0,13-18 83 16,-14-5-110-16,3-6 20 0,4-4 17 15,0-4-104-15,27 0-82 0,-28 0-10 16,-1-29-15-16,1 29 14 0,-5-25 5 16,11 6-3-16,-21-7 131 0,-1 8 28 15,-8 0-8-15,-1 3-16 0,0-4 4 0,-26-15-21 16,26 16 12-16,-33 1 40 0,15 2-12 15,1 2 12-15,0 4 36 0,-15 2 21 16,17 7 17-16,2 0 18 0,2 21 60 16,1-21-38-16,-1 53 99 0,7-31-160 15,1 5-15-15,3-2-33 0,0 1 19 16,0-2-19-16,0 24 29 0,24-30-36 0,-24 0-7 16,29-3-4-16,-11-4 32 0,4-3-61 15,23-3-144-15,-22-5-39 16,1 0-39-16,-3-20 2 0,-1 20-26 0,9-40-58 15,-22 24 253 1,0-5 45-16,-7 5 22 0,0-2 6 0,-21-1 2 0,-10-20 8 16,13 23 7-16,0 1 4 15,-3 5 17-15,6 1 36 0,-3 5 41 0,-10 4 210 16,17 0-128-16,-2 26 7 0,4-26 20 16,9 33-2-16,-9 7 96 0,9-18-214 15,0 1-45-15,0-2-10 0,0 0-7 16,19 0-17-16,8 16 75 15,-8-23-81-15,2-3-27 0,3-2-118 0,0-6-6 16,3-3-77-16,19 0-324 0,-24-21 288 0,-4 21 51 16,-4-23 60-16,-5 23 40 0,-3-45 22 15,-6 25 60-15,0 3 22 0,-24-3 3 16,24-5-1-16,-37 3 4 0,-4-23 24 16,20 23 4-16,0 7 30 0,4 3 47 15,3 3 39-15,-11 7 259 0,12 2-190 16,3 20-4-16,1-20-14 0,9 32-6 15,-10-12-28-15,1 28 81 0,7-24-177 16,2 0-10-16,0 0-8 0,0-5-26 16,19 1 68-16,6 9-98 0,-9-18-4 15,2-2-51-15,0-2 47 0,1-7-32 16,20 0-263-16,-18 0 56 0,-4 0-41 0,-2-27 83 16,-1 27-62-16,-5-29 78 15,-5-5-100-15,-4 15 207 0,0 0 19 0,-27-4 10 16,27-5 8-16,-30 6 21 0,10-14 11 15,-13 21 31-15,18 2 18 16,1 7 33-16,0 1 41 0,-10 5 249 0,24 0-142 0,-17 28 62 16,17-28 18-16,-6 28 13 0,6-14 6 15,0 18 65-15,0-18-285 16,26 1-56-16,-26-3-5 0,19-2 8 16,-19-1-18-16,20 7 4 0,-8-10-17 0,-12-1-72 15,13-5-114-15,-13 0-253 0,13 0-831 16,-7 0 492-16,-6 0 10 0,6 0 81 15,-6-16 121-15</inkml:trace>
  <inkml:trace contextRef="#ctx0" brushRef="#br0" timeOffset="257562.8679">14146 12625 763 0,'0'0'51'15,"0"0"64"-15,0-16 264 0,-18-6-146 16,18 22-5-16,0 0-42 0,0-13 113 15,-13 13-97-15,13-10 179 0,0 10-184 16,-13 0 62-16,13 0 40 0,0 0 60 16,-6 0-36-16,6 0 280 0,-6 0-367 0,1 0 11 15,3 0-15-15,-4 0 19 0,-8 23 177 16,5-5-277-16,3-18-36 0,1 20-42 16,-2-9-8-16,4 2-25 15,2 9 9-15,1-9-43 0,0 0 1 16,25-1-1-16,-25 0-6 0,49 4-10 15,-29-10-32-15,3-6-30 0,-3 0-29 16,3 0-63-16,-1 0-10 0,11-17-184 0,-17-14 185 16,-7 14 32-16,-3-2 37 0,-6 2 45 15,0-25 8-15,-21 16 24 0,21 7 18 16,-31-1 8-16,10 6 4 0,-2 3-8 16,-22-2 7-16,18 13 41 0,0 0 52 0,1 0 30 15,2 24 51-15,-13 9 152 16,21-11-176-16,5-2-47 0,2 3-11 15,9-2 2-15,0 2-59 0,31 14 18 16,-31-21-62-16,42-6 2 0,-14 1-45 16,3-5-125-16,32-6-296 0,-31 0 184 15,-3 0 68-15,-2 0-49 0,-5 0 21 0,-7-21 25 16,4-1-125-16,-19-5 327 16,0 15 11-16,-25-2-2 15,25-3 1-15,-33 0-10 0,12 0 9 0,-23-15-1 16,23 18 26-16,-1 5-34 0,1 3 106 15,-1 1 50-15,9 5 32 0,-21 0 223 16,18 20-298-16,1-20-5 0,3 23-6 0,3-23-11 16,-7 24 74-16,12-4-91 15,2-20-12-15,0 17 17 0,2-4 69 0,0-13-54 16,0 6 78-16,0-6-142 0,0 0 27 16,0 0-6-16,0 0 0 0,18 0 13 15,-18 0-21-15,11-17 5 0,-11 17-9 16,0 0 25-16,0 0-20 0,0 0 31 15,0 0-21-15,0 0 6 16,22 0-3-16,-22 0-1 0,18 0 31 0,0 0-51 16,-7 0 56-16,1 0-60 0,1 0 1 15,-1 0-25-15,12 0 36 0,-8 0 39 16,-3 0 37-16,6 0-41 0,1 0-6 16,22 0 56-16,-19 0-83 0,4 0-12 15,-3 0-8-15,3 0-37 0,32 0 17 16,-28 0 9-16,-2 0 4 0,4 0 16 15,-1-17-15-15,2 17 5 0,30-12-4 16,-35 12 0-16,-3 0 1 0,4-11 7 0,-6 11 2 16,18 0 12-16,-24 0-21 0,1-13 29 0,-1 13-6 15,0-7-17-15,-1 3 55 16,18-4-32-16,-14 3 9 0,1-4-46 0,2 6 15 16,-1 0-1-16,30-6 14 0,-23 4-22 15,1 1 0-15,-4-1-8 16,2 2 5-16,-1-1 3 0,27-5 8 0,-24 5-5 15,-6 0-1-15,-3 0 2 16,2 1-10-16,1 3 20 0,20 0-4 16,-25 0 15-16,-2 0-7 0,3 0 22 15,0 0 26-15,24 0 6 0,-25 0-44 0,5-18-26 16,0 18 1-16,-1 0-1 0,27-17 13 16,-25 17 28-16,1 0-37 0,0-12 0 15,0 12-11-15,-2-12-14 0,26 3 20 16,-27 9-4-16,-1-8 1 0,-1 8-2 0,-3-6 1 15,21 2-3-15,-20 2 8 16,-1 1-2-16,0 0 17 0,1-2 10 0,3 2-4 16,18 1 26-16,-18 0-23 15,-4 0-17-15,4 0-25 0,-2 0 9 0,25-17-15 16,-24 17 18-16,1 0-14 0,0-15 21 16,3 15-6-16,-5 0 23 0,18-13 43 15,-19 13-61-15,-3 0-3 0,1-10-29 0,-2 10 36 16,16 0 35-16,-15 0-13 15,1 0 0-15,0 0-3 0,4 0-4 16,-3 0-14-16,30 0-5 0,-22 0 2 16,4 0 0-16,-1 0 0 0,4 0 9 15,32 0-19-15,-38-16 3 0,4 16 7 16,-2 0-4-16,-3 0 33 0,1-9-31 0,25 9 42 16,-25 0-70-16,0-6 21 0,-3 6-30 15,0 0 15-15,27 0 26 0,-28 0-3 16,2 0 0-16,-2 0-10 0,2 0 7 15,4 0 4-15,23 0 6 0,-26 0-6 16,3-16-6-16,1 16-3 0,1 0 16 16,28-10-15-16,-26 10 9 0,0 0-15 15,0 0 13-15,-3 0-4 16,0 0-21-16,29 0 26 0,-27 0 2 0,-4 0 9 0,4 0-17 16,0 0 8-16,37 0 58 0,-38 0-54 15,1 0 3-15,1-20 19 0,0 20-61 16,-1 0 40-16,32 0-27 0,-34-18 19 15,6 18-2-15,-7 0-1 0,1 0 4 16,25 0 30-16,-23 0-4 16,-1 0-5-16,2-10-11 0,-3 10-5 0,1 0-9 15,35 0 0-15,-33 0 0 0,-2 0 0 16,0 0 0-16,3-9 0 0,37 5 0 16,-36 4 0-16,-2-7 0 0,-1 6 0 15,0 1 0-15,-3 0 0 0,17 0 0 16,-26 0 0-16,-1 0 0 0,-6 0 0 15,-2 0 0-15,4 0 0 0,-5 0 0 0,-6 0 0 16,-1 0 0-16,-2 0 0 0,3 0 0 16,0 0 0-16,-4 0 0 0,0 0 0 15,1 0 0-15,-2 0 0 0,1 0 0 16,-1 0 0-16,0 0 0 0,0 0 0 16,0 0 0-16,1 0 0 0,2 0 0 15,1 0 0-15,-4 0 0 0,3 0 0 0,-1 0 0 16,5 0 0-16,-5 0 0 15,1 0 0-15,-2 0 0 0,1 0 0 0,-1 0 0 16,2 0 0-16,-1 0 0 16,-2 0 0-16,0 0 0 0,0 0 0 0,0 0 0 15,0 0 0-15,0 0 0 16,0 0 0-16,0 0 0 0,0 0 0 0,0 0 0 16,0 0 0-16,0 0 0 0,0 0 0 15,0 0 0-15,0 0 0 0,0 0 0 16,0 0 0-16,0 0 0 0,0 0 0 15,0 0 0-15,0 0 0 0,0-18 0 16,0 18-99-16,0 0-176 0,0 0-256 16,0 0-1320-16,0 0 530 0,0 0-195 0,-14 0 295 15</inkml:trace>
  <inkml:trace contextRef="#ctx0" brushRef="#br0" timeOffset="269019.4668">17979 12250 600 0,'0'-2'8'15,"0"1"94"-15,0 0 53 0,0-3-30 16,0 1 141-16,0 1-85 0,0-9 196 0,18 7-257 16,-18-2 15-16,0 0-4 15,0 1 38-15,15-3-16 0,-15 0 171 0,0 3-172 16,0 2 31-16,0 1 5 16,0-1 24-16,0 2 222 0,0 1-229 0,0 0-1 15,-18 0-10-15,18 0-10 0,0 0 0 16,-16 0 68-16,-2 16-122 0,18-16-38 15,-17 0 28-15,9 17 4 0,-9 1 127 16,10-18-129-16,3 21-9 16,-1-8-35-16,0 0-17 0,1-2-33 0,1 15 17 15,3-16-38-15,0 2 6 0,0-2-19 16,0-4 3-16,26 2-4 16,-26-7-4-16,18-1 8 0,-18 0 1 0,24 0 25 15,-12 0-28-15,8-22-3 0,-11 5-36 16,-9 17 21-16,12-19-14 0,-12 6-1 15,0-22-30-15,0 23 57 0,0-5 11 16,0 10 1-16,0 7 5 0,-17-7-8 16,17 7 0-16,-23 0 2 0,-3 0 3 15,13 0 49-15,0 0-49 0,1 24-5 16,-1-24-52-16,-4 18 21 0,11-18 51 16,-2 17 86-16,1-6-62 0,4 1 4 15,2-1 6-15,1 18 30 0,0-13-45 16,0-1-14-16,0 0-9 0,29-1-18 0,-8 10 12 15,-21-14-6-15,27-3 16 0,-15-2-30 16,0-2 14-16,3-2-5 16,5-1-18-16,-13 0 1 0,3 0-6 15,-5-24 5-15,0 24 0 0,-1-36-62 16,-4 22 32-16,0-5-8 0,0 1-26 0,0-1 48 16,0-20-20-16,-20 3 84 15,20 10-36-15,0 18 2 16,-15-1-2-16,15 8 24 0,0 1-8 0,-12 0-13 15,12 0-16-15,-16 27 24 0,5-27 3 16,1 26 10-16,-3-11 14 0,0 17 60 16,7-18-28-16,0 2-18 0,3-2 5 15,1-2-16-15,2 0 18 0,0 14 24 16,0-15-118-16,19-10 22 0,-19-1 18 16,0 4 43-16,24-4-39 0,-24 0-5 15,18-21-42-15,2 21-20 0,-20-16-35 16,15 16-17-16,-15-29-46 0,14 4-100 15,-8 25 187-15,-6-19 30 0,0 11 28 16,0 8 8-16,0-10 3 0,0 10-95 16,0 0 116-16,0 0-11 15,0 0 128-15,0 0-126 0,0 0-13 0,0 0 38 16,0 0 24-16,0 0 41 0,0 0-26 16,0 0 1-16,0 0 82 0,0 0-57 15,0 0-25-15,0 0-13 0,0 0 12 16,0 0 51-16,0 0-75 0,0 0-9 15,18 0-11-15,-6 0-28 0,4 0 16 0,21 0-6 16,-15 0 18-16,5 0-17 0,3 0-7 16,3 0-3-16,39 0-14 0,-33 0 17 15,7 0 3-15,-5-14-1 0,-2 14 16 16,1 0-20-16,19-12 22 0,-33 12-29 16,-9-9 15-16,-8 9 8 0,-2 0-13 0,0 0 18 15,-7 0-47-15,0 0 32 0,0 0-3 16,0 0-1-16,0 0-1 0,0 0-7 15,0 0-6-15,0 0 16 0,0 0-1 16,-18 0-6-16,18 0-1 0,0 0 6 16,0 0 0-16,0 0-7 15,0 0 14-15,0 0-6 0,0 0 5 0,0 0-10 16,0 0 2-16,0 0-22 16,0 0-22-16,0 0 61 0,0 0 25 0,0 0 32 15,0 0-60-15,0 0-3 0,0 0 5 16,-18-19-15-16,18 19 6 0,0 0 5 15,-16-15 5-15,16 15 9 0,-10 0 20 16,10-12-7-16,0 12 5 0,-8 0-3 16,8-7-5-16,-7 7-11 0,-5 0 24 15,12 0-6-15,0 0 7 0,0 0 3 0,0 0-5 16,-21 0 26-16,21 0-35 0,-20 0 11 16,20 0-2-16,-17 23 16 0,17-23-9 15,-12 31 9-15,12-19-36 0,-11 1-8 16,11-4-4-16,0 2 31 0,0 9-41 15,21-14-9-15,-21-6-15 0,28 8-5 16,-12-8-36-16,-16 0-34 0,50 0-152 16,-33 0 122-16,2-25-2 0,-7 25 5 15,-2-21-17-15,4-7-93 0,-14 14 146 16,0 0 37-16,0-1 25 0,0 3 15 0,0-1-4 16,0-3 28-16,0 11-10 0,-17 5 32 15,17 0-13-15,-14 0 18 16,0 0 66-16,4 0-15 0,-2 0-17 15,1 21 48-15,1-21-49 0,-1 15-5 0,-13 3 38 16,14-18-72-16,5 17-19 0,1-17-11 16,1 14-6-16,3-4-5 0,0-10 9 15,0 7 0-15,0-7 18 0,21 4-27 16,-21-1 0-16,18-3-43 0,-4 0 14 0,-14 0-23 16,18 0-15-16,-18 0 12 0,13-20-36 15,-4 20 63-15,-9 0-6 16,0-15 4-16,6 15 1 0,-6 0 23 0,0-13 9 15,0 13 32-15,0-11-29 16,-21 11 1-16,21 0-5 0,-14-7 6 0,-4 5 21 16,18 2 25-16,-20 0 17 0,6 0 6 15,14 0 3-15,-12 0 57 0,5 0-124 16,7 0 62-16,0 0 0 0,0 0 22 16,0 15 141-16,0-15-154 0,19 0-13 15,-19 12-11-15,16-12-13 0,-16 0-3 16,39 10-29-16,-22-10-1 0,4 0 1 15,3 0 34-15,0 0-42 0,46 0-11 16,-29 0-8-16,1 17 17 0,6-17-1 16,3 0 0-16,-2 0-3 0,52 10 4 0,-56-10 0 15,-2 0-4-15,-1 7-1 0,-1-7 3 16,29 0-10-16,-36 0-1 0,-1 0-27 16,-1 0 15-16,-3 0-25 0,0 0 21 15,23-17-3-15,-31 17 59 0,1 0-35 16,-2-15-5-16,-5 15-26 0,15-9 10 0,-17 9 32 15,-5 0 41-15,-2 0-42 0,-2 0-5 16,-1 0 3-16,1 0-13 0,-4 0 12 16,0 0-2-16,0 0 6 15,0 0 0-15,0 0-2 0,0 0-2 16,0 0-1-16,0 0 2 0,0 0-1 0,0 0 4 16,15 0 1-16,-15 0-2 15,0 0-4-15,0 0 3 0,0 0 9 0,0 0 4 16,0 0 23-16,0 0-2 0,0 0-15 15,0 0 63-15,0 0-53 0,0 0 38 16,0 0-44-16,0 0 29 0,0 0 13 16,0 0 27-16,0 0 38 0,0 0-87 15,-13 0-26-15,13 0-2 0,0 0-15 16,0 0 0-16,-10 0 0 0,10 0 0 16,0 0 0-16,0 0 0 0,0 21 0 0,0-21 0 15,0 0 0-15,0 0 0 0,0 0 0 16,0 12 0-16,0-12 0 0,0 12 0 15,0 5 0-15,0-4 0 16,0 3 0-16,0 2 0 0,22 18 0 0,-22-10 0 16,0 1 0-16,24 4 0 0,-24 3 0 15,19 7 0-15,-10 39 0 0,6-31 0 16,-5-3 0-16,-5-1 0 0,-5 1 0 16,12 34 0-16,-8-39 0 0,3-4 0 15,-3-3 0-15,1-1 0 0,0-5 0 16,6 19 0-16,-7-27 0 0,1-3 0 15,-2-3 0-15,-1-11 0 0,2 11 0 16,-3-12 0-16,0-2 0 0,0 0 0 16,-1 0 0-16,0 0 0 0,0 0 0 0,0 0 0 15,0 0 0-15,0 0 0 0,0 0 0 16,0 0 0-16,0 0 0 0,0 0 0 16,0 0 0-16,0 0 0 0,0 0 0 15,0 0 0-15,0 0 0 0,0 0 0 16,0 0 0-16,0 0 0 0,0 0 0 0,0 0 0 15,21 0 0-15,-21 0 0 16,15 0 0-16,-3 0 0 0,13 0 0 16,-7 0 0-16,3 0 0 0,2 0 0 0,5 0 0 15,4 0 0-15,39 0 0 0,-35 0 0 16,0 0 0-16,-2 0 0 0,0 20 0 16,17-20 0-16,-34 0 0 0,-3 0 0 15,4 0 0-15,-12 0 0 0,-6 0 0 16,0 19 0-16,-31-19 0 0,10 0 0 15,-7 16 0-15,-12-16 0 0,-38 16 0 16,37-16 0-16,-11 14 0 0,2-2 0 16,-2-2 0-16,0 2 0 0,-47 17 0 15,55-9 0-15,2 4 0 0,5-7 0 0,9 2 0 16,-8 17 0-16,23-4 0 16,13-15 0-16,29-7 0 15,-7-3 0-15,5-1 0 0,4-4 0 0,6-1 0 16,39-1 0-16,-38 0 0 0,0 0 0 15,-2 0 0-15,-4 0 0 0,20 0 0 16,-30 0 0-16,-8 0 0 0,1 0 0 16,-7 0 0-16,-4 0 0 0,-4 0 0 15,0 0 0-15,0 0 0 0,0 0 0 0,-25 20 0 16,25-20 0-16,-21 14 0 16,21-14 0-16,-18 12 0 0,18-12 0 15,0 17 0-15,-10-7 0 0,10-1 0 16,0 6 0-16,0-5 0 0,0 4 0 15,0 18 0-15,0-12 0 0,0 2 0 0,20 1 0 16,-20 0 0-16,0 7 0 16,12 37 0-16,-12-27 0 0,0 0 0 0,11 4 0 15,-4 3 0-15,14 52 0 0,-9-44 0 16,0 2 0-16,1 2 0 0,0 1 0 16,1-3 0-16,11 57 0 0,-17-57 0 0,2-6 0 15,-4 2 0-15,0-4 0 0,1 38 0 16,-5-48 0-16,1-7 0 0,1 3 0 15,-2-6 0-15,0-11 0 0,1 20 0 16,-1-25 0-16,0-6 0 0,-2 1 0 16,0-6 0-16,0-2 0 15,0 4 0-15,0-4 0 0,0 0 0 0,0 0 0 16,0 0 0-16,0-17 0 16,0 17 0-16,0 0 0 0,0-12 0 15,-20 12 0-15,20 0 0 0,0 0 0 0,0 0-280 16,0 0-343-16,0 0-626 0,-13-21-636 15,13-1-1309-15</inkml:trace>
  <inkml:trace contextRef="#ctx0" brushRef="#br0" timeOffset="269661.0242">20648 13171 1520 0,'5'-7'80'0,"-3"0"99"0,3-3 94 16,-3 7 127-16,3-8 564 15,-5 5-434-15,0 3-38 0,0 0-90 0,0 0-12 16,0 3-59-16,0 0 338 0,0 0-324 15,0 0 3-15,0 0 7 0,0 23 14 16,0-23-91-16,0 60-12 0,17-29-266 0,-17 5 0 16,0 2 0-16,11 2 0 0,-11 51 0 15,0-45 0-15,8 3 0 0,-8-3 0 16,0-2 0-16,3-11 0 0,0 35 0 16,0-41 0-16,-2-5 0 0,-1-3 0 15,2-2 0-15,2 7-393 0,-3-19-87 16,0-3-267-16,0-2-221 0,1 0-214 15,2-21-10-15,6-14-794 0,-1 11 1375 16,-4-5 235-16</inkml:trace>
  <inkml:trace contextRef="#ctx0" brushRef="#br0" timeOffset="270113.9843">20641 13147 2259 0,'0'-22'29'0,"-17"4"71"0,10-10 474 15,-5 16-153-15,7 0 112 0,5-2-18 16,-2 2-47-16,2-10 254 0,0 12-488 15,0-2-50-15,26 2-53 0,-26 0-13 16,24-1-58-16,10-6-12 0,-13 7-48 0,2 5-3 16,5-3 7-16,6 3-4 0,38 1 1 15,-34 4-56-15,-1 0 57 16,-3 20 9-16,-5-20-15 0,-3 34 59 16,4 16-42-16,-22-20 9 0,-7-1 13 0,-1 4 26 15,0-1 22-15,-32 31 136 0,32-33-96 16,-36 2 4-16,14-5 32 0,-4 5-18 15,-1-1-13-15,-34 17 89 0,29-21-110 16,-1-3 16-16,1-1-33 0,3 0-17 16,-20 12-10-16,34-21-63 15,-4 5 0-15,7-9 0 0,5-1 0 0,5-1 0 16,2 0 0-16,0-7 0 0,23 2 0 16,-3-1 0-16,0 0 0 0,26-2 0 15,-21 1 0-15,3 3 0 0,-1 1 0 16,-3 1 0-16,-2-2 0 15,15 23 0-15,-23-9 0 0,-3-1 0 0,-1 1 0 16,10 43 0-16,-12-43 0 0,-1-1 0 16,9 11 0-16,-5-14 0 0,1-2-12 15,3-4-136-15,-3 1-180 0,17-5-812 16,-15-4 414-16,5 0-125 0,-1 0-58 16,-4-27-140-16,0 27 59 0,13-46-468 15,-11 24 1089-15</inkml:trace>
  <inkml:trace contextRef="#ctx0" brushRef="#br0" timeOffset="270387.8526">21315 13430 2645 0,'5'-9'131'16,"1"4"154"-16,-3 2 154 0,0-3 179 15,7 4 607-15,-7 2-617 0,-1 0-28 16,0 23 27-16,-2-23-104 0,2 22 26 16,-2 4-508-16,0-9-21 0,0 3 0 15,0 1 0-15,-22-1 0 0,3 30 0 16,19-23 0-16,-24 0 0 0,12 2 0 0,-1-2 0 15,-6 18 0-15,19-25 0 16,-12 2 0-16,12-8 0 0,0 1 0 0,0-2 0 16,27 4 0-16,7-12 0 15,-12-4 0-15,7-1 0 0,3 0 0 0,30-18 0 16,-31 18 0-16,-2 0 0 0,-3-18 0 16,-3 18 0-16,-8 0-73 0,4 0-532 15,-15 0-38-15,-4 0-278 0,0 0-288 16,0 0-297-16,-23 21-953 0</inkml:trace>
  <inkml:trace contextRef="#ctx0" brushRef="#br0" timeOffset="271010.7147">19902 15087 1612 0,'-9'0'115'16,"-5"0"368"-16,8 0-74 0,6 0-8 15,-8 0 86-15,8 0 116 0,0 0-87 16,0 0 295-16,0 0-521 0,24 0 10 15,-24 0-12-15,41 0-20 0,23 0-17 0,-21 0-188 16,11-17-27-16,9 17-19 16,11-19-4-16,85-3-14 15,-82 22 1-15,-3-20-8 0,-12 9-15 16,-10 11-32-16,-12-14-17 0,-6 5-165 0,-34 9 55 16,0 0-163-16,-31 0 9 0,4 0-152 15,-39 0-811-15,25 18 471 0,-1-18-53 16,0 0 163-16,1 0 2 0,1 0 254 15</inkml:trace>
  <inkml:trace contextRef="#ctx0" brushRef="#br0" timeOffset="271258.5276">20041 15263 1646 0,'16'7'181'15,"-16"-1"120"-15,0 0 139 0,14-1 192 16,9 6 525-16,-8-9-759 0,3 6-58 16,6-8-102-16,2 0-40 0,33 0 160 15,-27 0-307-15,-1-22-41 0,-1 22-21 16,-4-16 16-16,-5 16-23 0,5 0-159 16,-21 0-13-16,-5 0-75 0,0 0-136 0,0 0-166 15,-28 20-743-15,-6-3 625 16,15-17-1-16,0 18 45 0,-3-18 97 15</inkml:trace>
  <inkml:trace contextRef="#ctx0" brushRef="#br0" timeOffset="271452.7822">20161 15510 3577 0,'28'0'438'15,"-13"0"-23"-15,1 0 179 0,5 0 16 16,3 0-41-16,33 0 168 0,-32 0-631 0,4 0-94 15,-5 0-63-15,-3-14-121 16,-3 14-190-16,-2 0-1083 0,-12 0 343 16,-2 0-205-16,-2 0 157 0,0 0 271 0</inkml:trace>
  <inkml:trace contextRef="#ctx0" brushRef="#br0" timeOffset="275076.7214">17388 13203 1572 0,'19'-13'2'0,"-4"2"6"0,-4 2 8 15,3-14 9-15,-10 15-18 0,-4-1-6 16,0 1 3-16,0 2 3 0,0-9 1 16,-27 6-2-16,27 4-2 0,-27-5-2 15,13 5-3-15,-6-2-1 0,-26-1 33 16,15 6 5-16,-3 2 25 0,-7 0 9 15,-10 0-4-15,-11 25-14 0,-84 4 31 16,61-11-53-16,-9 2 3 0,-10 3-54 0,-9 3 36 16,-122 35 39-16,116-26-30 0,-4 4 27 15,5 5 0-15,4 8 29 0,8 6 43 16,-74 62 33-16,100-53-98 0,13 1-13 16,13 0-24-16,8 4-13 0,11-6 33 15,-3 71-43-15,29-69 9 0,9-5-39 16,24 2 33-16,3-4 0 0,66 53-7 0,-32-66 3 15,13 1 3-15,18-2-2 0,8 0 0 16,16-8 11-16,142 34-17 0,-115-39 3 16,18-3-4-16,9-4 14 15,11-1 0-15,201 20-6 0,-182-31-10 16,17-1-13-16,10-5 6 0,3-2 27 0,1 0 10 16,226-4 4-16,-223-3-19 0,0 0-6 15,-7-22 33-15,-4 22-15 0,0 0-16 16,201-50 1-16,-213 26-5 0,-8 2 1 15,-5-4 1-15,-6-6 19 0,163-36-30 16,-194 32 9-16,2-3-15 0,-11-2 20 16,-9-5-2-16,-5-2-4 0,103-54 9 0,-129 47 6 15,-12-2 2-15,-6-4 0 0,-9 2 9 16,-11-2-4-16,45-58 10 0,-70 60-25 16,-13-3-3-16,-5 0-2 0,-14 1 3 15,-7-2 6-15,-10-58 15 0,-25 58-9 16,-1 2-14-16,-7 2 11 0,-14 3-14 15,-70-51 36-15,44 63-4 0,-11-3 8 16,-9 5 1-16,-10 4 46 0,-12 1 4 16,-137-23 194-16,114 33-128 0,-7 3-8 15,-6 6-42-15,-10 0-18 0,-162-2-2 16,162 18-10-16,-9-1-67 0,-5 3-6 16,-5 0 14-16,-1 0-55 0,-181 51 67 15,173-27-22-15,-5 0 1 0,-3 5-7 0,-7 4-5 16,-9 2 8-16,-211 45 11 0,197-38-22 15,-5 3 13-15,-12 2 4 0,-9 1-20 16,-242 47-26-16,249-48-53 0,-18 3-83 16,4-3-106-16,0 2-78 0,6-3-41 15,-216 36-659-15,239-43 442 0,15-1 66 16,16-6 221-16</inkml:trace>
  <inkml:trace contextRef="#ctx0" brushRef="#br0" timeOffset="279071.6359">23904 6858 1285 0,'0'0'85'16,"0"0"239"-16,0 0-92 0,0 0-26 16,0 0-5-16,-17 0 28 0,17 0 5 15,0 0 267-15,-15 0-235 0,15 0-6 16,0 0-3-16,0 0 48 0,0 0-44 15,0 0 330-15,0 0-297 0,0 0 45 0,0 0 14 16,0 0 71-16,0 0 381 16,0 0-468-16,0 0-115 0,0 25-90 0,0-10-84 15,0 4-48-15,-19 29 0 16,19-14 0-16,-13 4 0 0,13 11 0 0,0 6 0 16,-11 65 0-16,11-57 0 0,0-1 0 15,0 1 0-15,0-1 0 0,0-8 0 16,0 35 0-16,20-50 0 0,-20-3 0 15,0-7 0-15,0-6 0 0,16 12 0 16,-16-24 0-16,0-3-4 0,0-7-253 16,0-1-270-16,0 0-1386 0,0-41-571 15,0 0 305-15</inkml:trace>
  <inkml:trace contextRef="#ctx0" brushRef="#br0" timeOffset="279661.934">23777 6870 2520 0,'-12'-11'216'0,"7"4"11"0,0 5 134 16,0-2 38-16,3 1 29 0,-1-6-27 16,3 3 95-16,0 0-370 0,0 4-61 15,0-6-32-15,27-1-10 0,4-10 0 16,-13 6-14-16,4-1-9 0,5 2-3 16,5-3-37-16,0 1 47 0,35-6 76 15,-35 11 2-15,0 4-12 0,-4 2-29 16,-2 3 42-16,14 0 187 0,-13 44 38 15,-12 4 26-15,-11-21-171 16,-3 4 32-16,-1 0-57 0,0 8 15 0,0 2-21 16,-20 37 156-16,-5-35-202 0,8 3 0 15,-5-1-88-15,-2 2 76 16,-27 31 18-16,22-44-75 0,0 4-5 0,-3-7-14 16,3-5 3-16,3-7-5 15,-17 14 0-15,23-23-6 0,7-3 2 16,-1 1-25-16,7-8-45 0,3 0-103 0,4 0 85 15,0-25 46-15,0 25 12 0,28-21 15 16,-28 21 14-16,48-20 32 0,-33 20 4 0,2 0 30 16,0 0 41-16,1 0 21 15,18 28 107-15,-19-12-173 0,-1 4-52 16,3 0-4-16,1 4 0 0,-1 1 0 16,18 31 0-16,-20-28 0 0,3-2 0 0,-1 0 0 15,0-5 0-15,18 16 0 0,-22-23-95 16,1-1-184-16,-2-6-226 0,-1-1-247 15,-3-4-318-15,6-2-1338 16,-8 0 1206-16,3-23 319 0,-2 23 297 0</inkml:trace>
  <inkml:trace contextRef="#ctx0" brushRef="#br0" timeOffset="279991.739">24720 7461 3380 0,'1'-8'177'16,"-1"0"24"-16,0-2 120 0,0-1 0 15,-21 4-56-15,21-8 265 0,-22 7-353 16,22 4 14-16,0-1 6 0,-18 1-19 16,6-3 259-16,12 7-259 0,-12 0-5 15,0 0 25-15,1 0 31 0,-3 0 3 16,-17 25 219-16,12-10-271 0,-3 0-61 15,-4 2-63-15,6 2-56 0,-19 26 0 16,21-22 0-16,7 11 0 0,1-6 0 0,7-2 0 16,3 0 0-16,22 23 0 15,-4-27 0-15,7-4 0 0,2-1 0 0,4-4 0 16,46 6-2-16,-37-7-152 0,0-12-312 16,-4 0-324-16,0 0-394 15,-7 0-259-15,20-29-1286 0,-34-3 1867 0</inkml:trace>
  <inkml:trace contextRef="#ctx0" brushRef="#br0" timeOffset="280460.5885">25204 6547 2078 0,'0'-9'152'16,"0"0"154"-16,0 2 143 16,0 0 50-16,2-1 440 0,-2 8-565 0,0 0 10 15,0 20 63-15,0-20 63 0,0 34-20 16,0 19 320-16,0-12-500 0,0 10-75 16,0 14-73-16,-20 3-116 0,3 99-46 15,4-70 0-15,-6 10 0 0,-1 1 0 0,-1-1 0 16,-1-5 0-16,-16 86 0 15,21-100 0-15,3-13 0 0,6-6 0 0,1-10 0 16,-1 28 0-16,8-56 0 16,0-2-104-16,0-7-241 0,0-6-408 0,0-8-274 15,0-3-1676-15,23-5 1409 0,-23-26 273 16,22 1 421-16</inkml:trace>
  <inkml:trace contextRef="#ctx0" brushRef="#br0" timeOffset="280867.981">25532 6646 1491 0,'0'-17'111'0,"0"13"-6"0,0-7 36 0,0 4 23 16,0-2 15-16,0-7 213 0,0 15-220 16,0-5 32-16,0 4-32 0,0 2 51 15,0 0 61-15,0 17 460 0,0-17-336 16,0 17 31-16,0-17-22 0,0 26 49 16,-13-4 14-16,13 29 399 15,0-12-541-15,0 7-110 0,-12 12-127 0,12 9-48 16,-15 79-53-16,4-62 0 15,-1 6 0-15,0 5 0 0,-1 2 0 16,-11 98 0-16,8-100 0 0,-2 2 0 0,3-5 0 16,1-3 0-16,-1-7 0 0,-8 50 0 15,10-78 0-15,7-7 0 0,2-9 0 16,4-2 0-16,0 3-243 0,0-27-205 0,0-6-309 16,0 0-322-16,0-6-262 15,19 0-148-15,-4-65-720 0</inkml:trace>
  <inkml:trace contextRef="#ctx0" brushRef="#br0" timeOffset="281243.9059">25876 6930 2150 0,'3'0'261'0,"-3"0"-6"0,0 0 150 16,0 0 62-16,0 0 44 0,0 0 3 16,0 0 322-16,0 0-423 0,0 0 22 15,0 0-7-15,0 0 67 0,0 28 234 16,0 9-507-16,0-7-152 0,0 4-70 0,15 5 0 15,-15 9 0-15,0 59 0 16,11-45 0-16,-11 2 0 0,0 0 0 16,0 3 0-16,6 59 0 0,-6-69 0 15,4-1 0-15,-4-8 0 0,2-9 0 0,2 0 0 16,3 18-88-16,-3-39-216 16,-2-4-320-16,1-6-252 0,2-6-366 0,1 1-1410 15,-3-3 1479-15,1-40 455 0</inkml:trace>
  <inkml:trace contextRef="#ctx0" brushRef="#br0" timeOffset="281795.6276">25742 6924 2762 0,'-2'-5'117'16,"1"-5"428"-16,-1 7-101 0,2 0-29 15,0-1-57-15,0 4-38 0,0-6 46 16,0 3-209-16,17 3-6 0,-17-4 17 16,41-7 192-16,-28 4-326 0,2-1-36 15,4 0 13-15,22-10-16 16,-21 8-1-16,7 0 7 0,2 1 48 0,0-1-49 16,36-1 29-1,-33 11-53-15,-3-5 24 0,-2 5 25 0,-6 0-37 16,0 0 38-16,7 20 107 0,-19 8-7 15,-2-12-48-15,-5 9-3 0,0 3-11 0,-2 36 72 16,0-28-51-16,0 1 7 16,-20 4-7-16,20 0 12 0,-22 3-24 0,-10 43 45 15,12-46-83-15,-1 0 7 0,-1 1 1 16,4-6 6-16,-20 29 38 16,20-39-59-16,5 1-37 0,-1-6 20 0,5-1 11 15,0-4-35-15,-3 6 66 0,10-15-75 16,0-4 37-16,2-3-57 0,0 0 38 0,21 0 24 15,-21-22-21-15,19 22-2 16,-19 0 5-16,27-14-31 0,-12 14 101 16,9 0 9-16,-11 0 29 0,-13 29-21 0,19-12-18 15,-8 2-38-15,12 25-33 16,-11-15 0-16,3-4 0 0,2 1 0 0,3 3 0 16,14 19 0-16,-16-26 0 0,-2-9 0 15,0 2 0-15,-1 3-47 0,1-6-161 16,9-4-575-16,-12-6 147 15,-4-1 16-15,1 0-230 0,-2-1-119 0,1-33-58 16,7-16-862-16,-7 17 1262 0,-2-1 290 16</inkml:trace>
  <inkml:trace contextRef="#ctx0" brushRef="#br0" timeOffset="282158.0963">26572 7379 2659 0,'6'-5'399'0,"-6"5"35"0,0-2 96 16,0 2-88-16,0 0-48 0,0 0 60 0,0 0 527 16,0 0-480-16,0 26-165 15,0-26-75-15,0 25-37 0,0 6 142 16,0-10-256-16,0 1-34 0,0 0-52 0,0 4-24 16,0 1 0-16,-21 29 0 0,5-31 0 15,16 0 0-15,-17 0 0 0,17-2 0 16,-12 14 0-16,5-23 0 0,7-1 0 15,0-4 0-15,0-2 0 0,0-6 0 16,21-1 0-16,-21 0 0 16,27 0 0-16,-10 0 0 0,2-23 0 0,31 23 0 15,-24-21 0-15,3 21 0 0,-2-14 0 16,48 1 0-16,-58 13 0 16,-3 0 0-16,-3 0 0 0,-5 0 0 15,-6 20 0-15,0-20-95 0,0 0-199 16,0 0-272-16,0 18-1317 0,0-18 720 0,0 0-146 15,0 0 124-15,0-19 283 0,0 19 311 16</inkml:trace>
  <inkml:trace contextRef="#ctx0" brushRef="#br0" timeOffset="282641.7509">27261 6354 2190 0,'-9'0'257'0,"7"0"15"16,-3 0 167-16,0 0 67 15,-2 20 49-15,7 6 377 0,0-9-556 0,0 8-4 16,0 3 1-16,28 5-20 15,-10 9-73-15,33 62 112 0,-22-40-271 0,3 14-37 16,1 10-32-16,-1 10-14 0,22 113 65 16,-32-99-44-16,-7 8 52 0,-7-2 13 15,-8-2-24-15,0-1-27 0,-43 102-44 16,14-108-29-16,-10-14 0 0,0-3 0 16,-5-6 0-16,-46 57 0 0,46-82-144 15,-6-1-173-15,3-14-282 0,2 0-272 0,-2-7-309 16,-47 22-1571-16,46-38 1574 0,1-5 454 15</inkml:trace>
  <inkml:trace contextRef="#ctx0" brushRef="#br0" timeOffset="283277.7268">23698 6277 1087 0,'0'-7'117'16,"0"5"14"-16,0 0 472 0,-18 2-322 15,18 0 56-15,0 0-23 0,-20 0 61 16,20 25 36-16,-41 8 416 0,25-12-483 15,-5 4-27-15,-2 14 36 0,-1 2 25 16,-26 67 374-16,23-45-453 0,0 20-34 16,-1 13-17-16,0 11 22 0,1 14-44 15,-16 154 13-15,25-121-222 0,6 7-17 16,9-2 0-16,3-4 0 0,47 136 0 16,-11-163 0-16,10-2 0 0,12-15 0 15,12-12 0-15,7-13 0 0,95 47 0 0,-80-78-75 16,0-9-276-16,-1-14-438 15,-5-7-554-15,61 0-2216 0,-89-18 2301 16</inkml:trace>
  <inkml:trace contextRef="#ctx0" brushRef="#br0" timeOffset="284156.2973">28186 7229 500 0,'0'-1'20'0,"0"1"149"0,0 0 8 16,0 0 77-16,0 0 45 0,0 0 32 15,0 0 2-15,0 0 257 0,0-14-293 16,0 14 49-16,0 0-6 0,0 0 82 15,0 0 265-15,0 0-401 0,0 0-93 16,0-11 25-16,0 11 73 0,0 0 45 16,0 21 548-16,0-21-698 15,0 53 173-15,0-31-189 0,0 7-21 16,0 4-42-16,0 4 10 0,0 50-9 16,0-44-86-16,0-1-22 0,0 8-15 0,0-7-3 15,0 34-210-15,-14-20-385 16,14-18-602-16,0-27 306 0,0-4-165 15,0-4-112-15,0-4 4 0,0 0 312 16</inkml:trace>
  <inkml:trace contextRef="#ctx0" brushRef="#br0" timeOffset="284553.7829">27946 7616 690 0,'-5'0'69'0,"1"0"100"0,-5 0 331 16,5 0-229-16,1 0-28 0,2 0 9 15,1 0 22-15,0-17 305 0,0 17-276 16,0 0 101-16,0 0 17 0,0 0-9 16,24 0-8-16,-4 0 240 0,-6 0-311 15,3 0 11-15,6 0-23 0,4 0-30 16,38 0 110-16,-29 0-312 0,4 0-17 16,70 0-3-1,-81 0-65-15,-5 0-19 0,-7 0-3 0,-3 0-22 16,-3 0-137-16,-11 0-2 0,0 0-172 15,0 0-144-15,-22 0-212 0,1 0-1114 16,21 0 846-16,-21 0 11 0,21 0 208 16,0 0 141-16</inkml:trace>
  <inkml:trace contextRef="#ctx0" brushRef="#br0" timeOffset="294469.9149">29039 6964 2087 0,'0'0'142'0,"0"0"98"0,0 0 139 16,0 0 56-16,0 0 532 16,0 0-550-16,0 0-40 0,0 0-51 0,0 0-18 15,0 0 48-15,0 0 355 0,17 0-347 16,-17 18-12-16,0 2-50 0,14-1-65 16,-1 31-46-16,-13-21-191 0,14 15 0 15,-14 4 0-15,11 8 0 0,-11-7 0 16,5 81 0-16,-5-67 0 0,0 3 0 0,0-11 0 15,0 1 0-15,0 42 0 16,0-60 0-16,0-2 0 0,0-7 0 16,0-5 0-16,0-2 0 0,0-5-307 15,0-11-159-15,0-6-278 0,0 0-298 16,0 0-205-16,18-26-1379 0,-3 26 1706 0,-15-36 341 16</inkml:trace>
  <inkml:trace contextRef="#ctx0" brushRef="#br0" timeOffset="295059.0431">28951 7089 2616 0,'-5'-14'94'0,"-3"3"110"15,6 1 113-15,-4-9 649 0,4 9-523 16,2 3-41-16,-1 2-163 0,1-1 19 15,0-2 178-15,0 0-218 0,26-1-104 16,-26 0-110-16,19-2 53 0,-19-1-19 16,46-7 14-16,-27 0-49 0,4 7-11 15,4-2 26-15,0 1 20 0,37-16-40 16,-31 13-2-16,73-19 7 0,-74 28 7 16,-1 2 12-16,-3 2-4 0,-4 3 24 15,14 0 63-15,-22 20-24 16,-5-20-11-16,-3 26 6 0,-3-7 12 15,-4-1-14-15,-1 30 34 0,0-21-52 16,0 2-3-16,-19 1 43 0,19 0 5 16,-23 35 171-16,-3-32-166 0,7 3-30 15,-1 7-20-15,-4-7-2 0,-1 0-10 0,-28 30-8 16,28-34-17-16,0-2-10 0,3-3 4 16,2-10-13-16,-9 22 0 0,19-27 0 15,-3 2 0-15,7-4 0 16,4-4 0-16,2-3 0 0,0-2 0 0,0-1 0 0,28 0 0 15,-28 0 0-15,28 0 0 16,2-19 0-16,-16 19 0 0,0 0 0 0,1 0 0 16,-1 19 0-16,-2-19 0 0,13 36 0 15,-13-20 0-15,0 3 0 0,1 3 0 16,2-1 0-16,14 26 0 0,-13-21 0 16,3 0 0-16,0 0 0 0,0-1 0 15,1-4 0-15,16 19-37 0,-18-24-127 16,-4-3-158-16,0-5-213 15,-4-4-152-15,12-4-895 0,-3-19-5 16,5-13 52-16,-11 13 901 0,2-1 76 16,-2-4 256-16</inkml:trace>
  <inkml:trace contextRef="#ctx0" brushRef="#br0" timeOffset="295389.3826">29863 7454 2569 0,'5'-8'120'15,"-2"-1"101"-15,3-4 561 0,-4 4-345 16,-1 0-18-16,-1 3-56 0,0 1-37 16,0-4 245-16,0 9-285 0,0 0 15 15,0 0-30-15,0 0-5 0,0 24-28 0,-17 2 128 16,17-6-207-16,-20-1-9 0,20 6 2 16,-23 2-48-16,0 32-14 0,11-29-90 15,2 3 0-15,1 14 0 0,4-14 0 16,2-4 0-16,3 16 0 0,0-24 0 15,25-3 0-15,-25-4 0 0,34-14 0 16,17 0 0-16,-24 0 0 0,2 0 0 16,1 0 0-16,1 0-40 0,-5 0-46 15,22-20-246-15,-29-1 126 0,-4 21-8 0,-3-16 3 16,-3 16-62-16,1-15-420 16,-10 5 286-16,0 10-16 0,0 0-86 15,0-11-158-15,0 6-47 0,-20-4-787 16,20 2 913-16,-17 0 20 0,17-1 178 15</inkml:trace>
  <inkml:trace contextRef="#ctx0" brushRef="#br0" timeOffset="295726.8776">29868 7592 2399 0,'-5'0'70'0,"-1"0"333"0,2 0-34 16,2 0 35-16,2 0-39 0,0 0-26 16,0 0-39-16,21 0 162 0,-21 0-190 15,23-16-67-15,-23 16 6 0,31 0 25 16,8 0 181-16,-19-11-270 0,0 11-46 15,3-11-43-15,1 11-30 0,-2-9-12 16,12 4-9-16,-19 1-4 0,-3 1-14 16,-5 0-4-16,-3 2-32 0,-4 0-192 15,0 1-44-15,0 0-90 0,0 0-95 0,0 0-188 16,-23 0-107-16,23 0-1007 16,-22 0 924-16,22 0 203 0,-19 0 224 0</inkml:trace>
  <inkml:trace contextRef="#ctx0" brushRef="#br0" timeOffset="295985.3715">29909 7340 2538 0,'0'0'159'0,"0"0"113"15,0 0 194-15,-12 0 649 0,12 0-621 16,0 0-128-16,0 0-60 0,24 0-46 16,10 0 3-16,-10 0-243 0,2 0-12 15,7 0 32-15,1-21-89 0,0 21-53 16,32-16-409-16,-37-4 125 0,-5 20-174 16,-7-12-148-16,-7 12-219 15,-10-9-1095-15,0 9 1381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3-02T16:15:12.4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2877 1066 461 0,'0'0'-35'0,"-25"0"5"0,25-24-42 0,0-26-19 16,0 25-51-16,0 25 98 15</inkml:trace>
  <inkml:trace contextRef="#ctx0" brushRef="#br0" timeOffset="619.1821">2802 868 1841 0,'0'0'23'16,"0"0"249"-16,0 0-45 0,0 0 23 15,0 0 43-15,0 0 66 0,0 0 308 16,25 0-312-16,-25 0-87 0,0 0-65 0,0 0 131 15,0 24-167-15,0-24 169 0,0 0-85 16,0 0 12-16,0 26 47 0,0-26-55 16,0 0 212-16,0 0-196 0,0 49 21 15,0-24-66-15,0 0-44 0,0 0-103 16,0 74-79-16,0-49 0 0,0 23 0 16,0-23 0-16,25 25 0 15,-25-25 0-15,0 98 0 0,50-98 0 16,-50 0 0-16,0-1 0 0,0 1 0 15,24-1 0-15,-24-49 0 0,0 25-183 0,0-25-102 16,0 0-230-16,26 0-978 0,-26-25 453 16,0 25-85-16,0-25-130 0,0 1 122 15,-26-2 410-15</inkml:trace>
  <inkml:trace contextRef="#ctx0" brushRef="#br0" timeOffset="1148.1895">2703 1017 2196 0,'0'-25'200'0,"0"25"68"16,-25-25 72-16,25 25 76 0,0-25 34 15,-25 25 258-15,25-24-497 0,0 24-70 16,0-26-73-16,0 26 7 15,0-24 12-15,0-1-56 0,25 1 35 16,0-2 8-16,0 26-118 0,24-49 167 0,-24 49-142 16,0-25 104-16,50 25-61 15,-25-25 156-15,-26 25-46 0,1 0-75 16,24 25 59-16,-49 0-105 0,25 0 105 16,-25-1 17-16,25 26 146 0,0-25-278 15,-25 25 55-15,0-26-5 0,0 26-29 16,0 0 84-16,0 25-95 0,-25-27-9 0,0-22 2 15,25-2 1-15,-25 1 0 16,1 49 27-16,-1-49-37 0,25 0 45 0,-25 0-4 16,1 0-38-16,24 0 3 0,0-1-87 15,0 2 81-15,0-2 1 0,0-24-38 16,0 25 23-16,24-25-37 0,1 0 20 16,-25 25 24-16,49-25-4 0,-49 0-3 15,25 0 21-15,25 0-130 0,-25 0 147 16,0 24-5-16,-1-24 162 0,1 50-121 15,0 0 99-15,-25-25-38 0,25-1-51 16,-25 26 17-16,0-26-117 0,25 1-15 16,-25 24-58-16,0-23 78 0,24-1-183 15,-24-25-177-15,25 24-127 0,0-24-2120 16,-25 0 1514-16,25-24-464 0</inkml:trace>
  <inkml:trace contextRef="#ctx0" brushRef="#br0" timeOffset="1397.6493">3497 1538 5334 0,'0'0'-44'0,"0"25"39"0,0-25 105 16,0 24 73-16,0 2 441 0,0-26-325 15,0 0-88-15,0 24-56 0,0-24-40 16,0 24-70-16,0 27 25 0,25-27-55 15,-25 0-4-15,50 2 5 0,-50-2-7 16,0 26-22-16,49-50-116 0,-49 24 35 16,0-24-64-16,0 0-148 0,0 26-11 15,0-26-787-15,0 25 329 0,-25-25-65 16,25 0-179-16,0 0 216 0,-24-25 174 16</inkml:trace>
  <inkml:trace contextRef="#ctx0" brushRef="#br0" timeOffset="1867.4373">3472 1538 3896 0,'0'0'137'0,"0"0"92"0,0 0 99 16,-24-25 337-16,24 25-392 0,0 0-43 16,0 0-24-16,0 0-41 0,0 0-51 15,24-24-42-15,-24-2-47 0,50 26 0 0,-50 0-187 16,25 0-56-16,24-49 179 15,-24 24 225-15,0 25 89 0,0 0-278 16,-25 0 7-16,25 0-3 0,0 0-69 16,-25 0 61-16,0 0-3 0,0 0 30 0,24 0-18 15,-24 50-8-15,0-26-3 0,0 2 15 16,0-2-2-16,-24 1 2 0,24 0 33 16,-25-1-11-16,25 2-22 0,-25-26-156 15,25 0 145-15,0 24-79 0,-25-24 263 16,25 0-184-16,0 0 100 0,0 0-82 15,0 0-103-15,25 0 77 0,0 0-83 16,0 0 102-16,-1 0 2 0,-24 0-46 16,25 0 189-16,0 24-35 0,0-24-20 0,0 0-64 15,-25 0 82-15,24 26-8 0,-24-26 11 16,25 49 69-16,-25-25-67 0,0 2 4 16,-25-2 1-16,1 1-16 0,-26 24-22 15,25-23-68-15,0-1-13 0,1-25 20 16,-26 24-27-16,25 2 6 0,-25-2-150 15,26-24-27-15,-1 0-43 0,25 0-222 16,-25 0-187-16,25-24-1257 0,0-2 817 16,0 2-64-16,0-1 189 0,25-1 268 15</inkml:trace>
  <inkml:trace contextRef="#ctx0" brushRef="#br0" timeOffset="2151.6285">4068 1563 3681 0,'0'0'168'16,"0"0"-99"-16,0-50 179 0,25 50 313 16,-25 0-413-16,0 0 51 0,0-24-63 0,25 24 11 15,24 0 399-15,-49 0-473 16,25 0-66-16,0 0-113 0,-25 0 97 0,25 0 11 15,24 0-17-15,-49 0-65 16,25 0 8-16,0 0-48 0,-25 0-12 16,25 0-137-16,0 0 80 0,-25 0-107 0,0 0-154 15,0 0-89-15,0 24-103 16,24-24-679-16,-24 0 691 0,-49 0 113 0,49 25 81 16</inkml:trace>
  <inkml:trace contextRef="#ctx0" brushRef="#br0" timeOffset="2297.5509">4142 1661 2906 0,'0'26'164'0,"0"-1"166"0,0-25 165 0,0 24 482 15,25-24-659-15,-25 0-136 0,25 24-57 16,-25-24-41-16,50 0-141 0,-1 0-803 16,-24 0-138-16,25 0-319 0,-25 0 192 15</inkml:trace>
  <inkml:trace contextRef="#ctx0" brushRef="#br0" timeOffset="6761.5346">5655 793 3733 0,'0'0'191'16,"0"0"103"-16,0 0 106 0,0-24 195 16,0 24 159-16,0 0-212 15,0 0-299-15,0 0 48 0,0 0-107 16,0 24 28-16,0-24 65 0,25 50 111 16,-25-1-314-16,25-23-65 15,0 23-5-15,-25-24-4 0,25 74 0 16,-1-25 0-16,1 75 0 15,-25-124 0-15,0 25 0 16,0-25 0-16,0 24-67 0,0-49-135 0,25 26-156 16,-25-26-300-16,0 24-1104 0,0-24 572 15,25 0 13-15,-25-24 3 0,0-2 284 16</inkml:trace>
  <inkml:trace contextRef="#ctx0" brushRef="#br0" timeOffset="7308.5399">5556 868 3267 0,'-25'-25'170'0,"0"25"58"0,25-24 127 15,0 24 166-15,-24-26 97 16,-1 2-310-16,0 24-87 0,25-50 279 15,0 25-132-15,0 25-319 16,0-25 71-16,25 1-63 0,-25 24-41 16,49-25 66-16,1 25-58 15,0 0-90-15,-26 0 84 16,51 0-13-16,-50-25-1 0,24 25-9 0,1 0-85 16,0 25-44-1,-1-25 134-15,-49 0 96 0,25 25 55 0,0-1-150 16,-25-24 0-16,25 25-2 0,-25 25 61 15,0-25-37-15,0-25 34 16,0 24-85-16,-25 2 33 0,25 47-25 0,-50-47 35 16,50-2-8-16,-25 1-9 0,25 25-2 15,0-1-41-15,-24-24 42 16,-1 1 14-16,25-2-1 0,0-24-12 0,0 24-15 16,0 2 111-16,0-2-98 0,0-24 11 15,25 0-74-15,-25 0 3 0,24 0 49 16,-24 0 98-16,25 0-79 0,-25 0 4 15,25 0-1-15,-25 0-9 0,25 49 32 0,0-24 51 16,-25-25 39-16,25 25 8 0,-25 25 48 16,24 25 87-16,1-51-153 0,-25 2-84 15,25 23-11-15,-25-24-11 0,25-1-102 16,-25 2-64-16,0-26-91 0,25 24-188 16,-25-24-177-16,24 0-270 0,1 0-1377 15,-25-24 1057-15,25-2 266 0,-25 2 309 0</inkml:trace>
  <inkml:trace contextRef="#ctx0" brushRef="#br0" timeOffset="7515.5729">6350 1240 4490 0,'0'0'100'0,"0"0"32"0,0 24 271 16,0-24-189-16,0 0 93 0,25 0 7 15,-25 0-44-15,25 25-89 0,-25 0-116 16,0-25-67-16,25 50 103 0,-25-25-111 0,24-25-22 16,-24 25-681-16,25 0 368 0,-25-1-151 15,0-24 122-15,0 0-539 0,0 0-269 16,25 0-766-16</inkml:trace>
  <inkml:trace contextRef="#ctx0" brushRef="#br0" timeOffset="7889.5716">6698 719 2064 0,'0'-25'74'16,"0"25"307"-16,24-25 340 16,-24 25-273-16,0 0 25 0,0 0 330 15,25 0-364-15,-25 0-38 0,0 0 431 16,25 0-555-16,0 0-8 0,-25 25-9 16,0 0 186-16,25 49-185 0,0-48-219 15,-25-2-42-15,24 1 0 0,1 49 0 16,-25-24 0-16,25 0 0 0,-25 25 0 15,0-27 0-15,0 51 0 16,0-49 0-16,0 0-41 0,0-25-81 16,0 0-105-16,0 0-166 0,25-1-983 0,-25-24 461 15,0 0-98-15,25 0-142 0,-25 0 205 16,0-49-597-16</inkml:trace>
  <inkml:trace contextRef="#ctx0" brushRef="#br0" timeOffset="8380.561">6722 793 3890 0,'-24'0'30'0,"24"0"144"16,-25-24 232-16,25 24-146 0,-25 0-94 16,25-25-9-16,0 25 90 0,0-25-108 15,0 0-43-15,0 0-104 0,25-24 332 16,0 24-103-16,24 25-168 15,1-25-9-15,24 1 63 16,-49 24-96-16,50 0-61 16,-26 0-47-16,-24 24 95 0,25 1 75 15,-1 0-19-15,-49 0-54 16,24 24 9-16,1-24 20 0,-25 0-69 16,0 0 72-16,0 25-1 15,-25-26 12-15,25 1-165 0,0 25 179 0,-24-26-2 16,0 26 82-16,-1-25-135 0,25 0-38 15,-25-1 38-15,25 1 102 0,-25-25-89 16,25 26-122-16,0-26 104 0,0 0-9 16,0 0 20-16,0 0 219 0,0 0-295 15,0 0 13-15,0-26-77 0,0 26 95 16,0 0 12-16,0 0 6 0,50 0-41 16,-50 0 54-16,25 26 37 0,-25-26-27 0,24 24 72 15,0-24-24-15,1 50 105 0,-25-50-28 16,0 24-61-16,26 1 34 0,-26-1-105 15,0 1 95-15,25 0-100 16,-25 0 178-16,0 0-249 0,0-25-140 16,0 25-958-16,24 0-456 0,-24-25-344 15,0-25 1048-15,25 25 236 0</inkml:trace>
  <inkml:trace contextRef="#ctx0" brushRef="#br0" timeOffset="8847.7724">7516 1066 4150 0,'0'25'156'0,"0"-25"145"15,0 0-14-15,-24 26 26 0,24-26 2 16,-25 0 123-16,25 0-178 0,-25 0-43 16,25 0-67-16,0 0 72 0,0 0-61 15,0 0-161-15,0-51 29 0,0 51-33 16,0-24-2-16,25-1-11 0,0 25 11 15,-1-25 3-15,0 0-4 0,1 25 0 16,0 0 5-16,25 0-34 0,-50 0 46 16,24 0-57-16,1 0 45 0,-25 0-54 15,0 0 219-15,25 25-143 0,-25-25 60 16,0 25-61-16,0-25-131 0,0 25 104 0,0 24-71 16,-25-49 83-16,25 26 8 0,-25-2-6 15,25 0 157-15,-49 26-167 0,49-25 8 16,-25-25-96-16,25 24 88 0,-25 1 14 15,25-25-17-15,-25 25 0 0,1-25-7 16,24 0 20-16,0 0 0 0,-24 0-1 16,24 0-25-16,0 0 4 0,0 0-4 15,0 0 9-15,0 0-3 0,0-25 121 0,24 25-110 16,-24 0-36-16,24 0 24 0,-24 0 29 16,25 25-2-16,0-25-50 0,-25 0 60 15,25 0-12-15,0 25 139 0,-25-25-153 16,24 0-32-16,26 25-412 15,-50-25 39-15,25 0-118 0,1 0-310 0,-1 25-239 16,24-25-1280-16,-25-25 1558 0</inkml:trace>
  <inkml:trace contextRef="#ctx0" brushRef="#br0" timeOffset="9474.5154">5630 1910 1773 0,'-24'0'122'0,"24"0"61"0,-25 25 132 16,0-25 151-16,25 0 5 0,-25 0 405 15,0 0-492-15,25 0-105 0,0 24 93 16,0-24-187-16,0 0 74 0,0 0-124 15,25 0 5-15,25 0 19 0,-25 0-104 16,49 0 5-16,100-24 273 16,-75 24-63-16,25-25-66 0,25 25-5 0,0 0-11 15,174-26 103-15,-174 26-162 0,24-24 3 16,0 24-35-16,2 0-21 0,-3 0-38 16,78-25-38-16,-127 25 0 0,-24 0 0 0,-25 0 0 15,1 0 0-15,-26 0-23 16,-24 0-54-16,-25 0-163 0,0 0-124 15,-25 0-274-15,1 25-201 0,-51-1-1520 0,26-24 1025 16,24 0 202-16,0 0 422 0</inkml:trace>
  <inkml:trace contextRef="#ctx0" brushRef="#br0" timeOffset="9997.2793">7095 2431 2245 0,'0'0'225'16,"0"0"50"-16,0 0 134 0,0 0 68 16,-25 0 46-16,25 0-64 0,0 24 217 15,0-24-376-15,0 0 40 0,0 0 34 16,0 0 19-16,0 0 208 0,0 26-370 16,0-2 15-16,0-24-32 0,0 50-94 15,25-25-37-15,0 49-83 0,-25-48 0 16,24 22 0-16,-24-23 0 0,0 1 0 0,24 48 0 15,-24-50 0-15,0 1-136 0,25-25-126 16,-25 25-193-16,0-1-956 0,0 2-502 16,0-26-293-16,0 0 1369 0,0-26 209 15</inkml:trace>
  <inkml:trace contextRef="#ctx0" brushRef="#br0" timeOffset="10179.1386">6971 2728 4243 0,'0'25'397'16,"0"-25"-159"-16,0 0 93 0,0 0-71 15,24 0 24-15,-24 0-29 0,75 0-92 16,-50 0-187-16,24 0-129 0,-25 0-111 16,27 0-212-16,-2 0-1256 15,-24 0 617-15,0 0 50 0,0 0 423 0</inkml:trace>
  <inkml:trace contextRef="#ctx0" brushRef="#br0" timeOffset="10601.8961">5928 2406 1407 0,'0'0'240'0,"0"0"393"15,0 0-162-15,0 0-108 0,0 0 133 16,0 0 36-16,0 0 4 0,25 0 325 16,-25 0-470-16,25 25 41 0,-25-25-111 15,0 24 17-15,25 26 108 0,-25-25-166 16,0 0-70-16,25 25-68 0,-25-1-51 0,24 1-90 16,1 49-1-16,-25-49 0 0,25-1 0 15,-25 0 0-15,0 2 0 0,25 23-105 16,-25-25-82-16,0-23-128 0,0-2-232 15,0-24-132-15,0 0-215 0,0 25-1234 16,0-25 898-16,0 0 263 0,0-49 380 16</inkml:trace>
  <inkml:trace contextRef="#ctx0" brushRef="#br0" timeOffset="11076.8002">5854 2481 3480 0,'0'0'44'0,"0"-26"79"0,-25 2 433 16,0 24-261-16,25-25-71 0,0 25-80 15,0-25 33-15,0 0-83 0,25 0 183 16,0 1-314-16,0 24-22 0,-1-25-18 16,26 0 107-16,-25 25-18 0,49-25 141 15,-49 1-113-15,25 24 2 0,-25 0 8 0,-1 0-5 16,26 24 42-16,-25-24-49 15,0 50 76-15,-25-25 24 0,0-1 36 16,25 26 116-16,-25 0-187 0,0-26-36 16,0 26-28-16,0-25-3 0,-25 0-35 15,0 49-11-15,25-49 1 0,-25 1 15 16,0-2 10-16,25 0-97 0,-25 1 96 16,1 1-24-16,24-26 58 0,-25 0-50 0,25 0 0 15,0 24 24-15,0-24 7 0,-25 0-40 16,25 0 9-16,0 0-1 0,0 0 8 15,50 0-21-15,-50 0 11 0,24 0 8 16,1 0 12-16,-25 0 12 0,25 24 39 16,0 26 140-16,0-50-67 0,0 25-47 15,-1 0 42-15,1-1-18 0,0 51-16 16,0-51-82-16,-25 2-12 0,0-2-1 0,25 1 69 16,-25 1-109-16,24-26-286 0,-24 0 50 15,0 0-208-15,0 0-147 0,25 0-176 16,-25 0-1352-16,0 0 1054 0,0-26 199 15,0 26 315-15</inkml:trace>
  <inkml:trace contextRef="#ctx0" brushRef="#br0" timeOffset="11278.977">6747 2927 4320 0,'0'0'173'0,"0"0"69"15,0 24 165-15,0-24 39 0,0 0 334 16,0 0-506-16,0 51-21 0,0-27-94 0,0-24-129 16,25 50 3-16,-25-50-63 0,0 49-129 15,25-23-183-15,-25-26-201 0,25 0-232 16,24 24-1245-16,-24 1 788 0,0-25 261 16,0 0 371-16</inkml:trace>
  <inkml:trace contextRef="#ctx0" brushRef="#br0" timeOffset="11667.45">7739 2431 1769 0,'0'0'144'16,"0"0"94"-16,26-25 137 0,-26 25-74 16,0 0 195-16,25 0 1026 15,-1 0-1195-15,-24 0 292 0,0 0-288 16,25 49 54-16,-25-49-73 0,0 26 5 15,0 48 294-15,0-49-407 0,24 0-27 16,-24 24-132-16,0-23-27 0,0 22-18 16,0 27 0-16,0-25 0 0,0-26-70 0,0 26-79 15,0-26-100-15,0 27-594 16,0-51 259-16,0 24-231 0,25-24-200 16,-25 0-194-16,0 0-54 0,0-24-364 15</inkml:trace>
  <inkml:trace contextRef="#ctx0" brushRef="#br0" timeOffset="12145.9957">7739 2431 3900 0,'0'0'75'0,"0"0"40"0,-25 0 66 15,25 0 76-15,0-25 175 0,-25 25-253 16,25-25-46-16,0 25-45 0,0-25 4 15,0 0 16-15,25-24-84 16,26 49-19-16,-26 0-28 0,-1-25 96 16,25 25-37-16,1-25-27 0,-1 25-44 0,-24 0-131 15,0 0 0-15,0 0 163 0,0 25 31 16,-1 25 303-16,-24-26-304 0,25 1-10 16,-25 0 209-16,0-25-272 0,0 74 198 15,-25-48-74-15,25-2 13 0,-49 1 1 16,49 0-7-16,-25 0-63 0,-25 49 72 15,25-48-71-15,25-2 9 0,-24 0-1 16,24-24-21-16,-25 25 27 0,25-25-125 16,0 26 82-16,0-26-29 0,0 0 16 0,0 0 70 15,0 0-173-15,0 0 57 0,25-26 7 16,-25 26 28-16,24 0 49 0,26 0 26 16,-25 0-47-16,-25 0 2 0,25 0-17 15,0 0 51-15,-25 50 34 0,24-50 154 16,1 50-69-16,-25-26 25 0,25 50 231 15,-25-23-358-15,0-27-33 16,0 0-14-16,25 2-64 0,-25-2-52 16,0 1-90-16,25-25-205 0,-25 0-170 15,24 0-1325-15,1 0 801 0,-25-25-62 16,25 25 312-16,0-24 189 0</inkml:trace>
  <inkml:trace contextRef="#ctx0" brushRef="#br0" timeOffset="12595.6324">8459 2803 4275 0,'0'0'247'0,"0"0"-39"0,0 0 72 16,0 0 40-16,-25 0-38 0,25 0-1 15,0-24 102-15,0-2-272 0,0 26-30 16,0-25-36-16,0 25 2 0,25-24-47 15,-25 0 15-15,0 24-21 0,49-26-12 16,-49 1 72-16,50 25-35 16,-25-24 12-16,0-1-5 0,-25 25 7 0,24 0-13 15,1 0 70-15,-25 0-6 16,25 25-43-16,-25-25-55 0,0 49 44 0,0-49-9 16,0 26-2-16,0 22-3 0,-25-23-4 15,25 1 12-15,-25-2-23 16,1 0 24-16,-1 26-22 0,0-25 5 0,0 0-1 15,0-1 8-15,0 2-55 0,25-1-15 16,-24-25 29-16,24 0 69 0,0 24 29 0,0-24-69 16,-25 0-13-16,25-24 52 0,0 24-38 15,0 0-3-15,0 0-3 0,0-25-75 16,49 25 73-16,-24 0 21 0,0 0 4 16,0 0 20-16,0 0 20 0,0 0 9 15,24 0-35-15,-24 25-4 0,0-25-45 16,0 24-45-16,-1 0-152 0,1 2-969 0,0-26 390 15,-25 24-431-15,0-24 28 16,0 0-70-16,25 0 326 0</inkml:trace>
  <inkml:trace contextRef="#ctx0" brushRef="#br0" timeOffset="23349.7886">10642 967 3251 0,'0'0'67'0,"0"0"376"0,0 0-2 15,0 0-14-15,0 0-74 0,0 0 200 16,0 0 82-16,0 0-368 0,0 25-163 16,0-25 81-16,0 0-14 0,0 0 40 15,0 0 52-15,24 0-114 0,-24 0 70 16,25 0-33-16,0 25-27 0,0 24-52 16,0-24-107-16,-1 25 0 0,-24-26 0 15,25 26 0-15,-25-1 0 0,25 26 0 16,0-50 0-16,-25 25 0 15,0-25 0-15,25-25 0 0,0 24 0 16,-25-24 0-16,24 0 0 0,-24-24 0 0,25-26 0 0,0 0 0 16,0-25 0-16,0 26 0 0,-1-1 0 15,1-24 0-15,-25 0 0 0,25-25 0 16,-25 24 0-16,0 25 0 0,0-24 0 16,0 24 0-16,-25 26 0 15,25 24 0-15,0 0 0 0,0 0 0 0,0 0 0 16,0 0-27-16,0 24-125 15,25 26-689-15,-25-25-871 0,25 0 422 16,-25-1-125-16,0 26 293 16</inkml:trace>
  <inkml:trace contextRef="#ctx0" brushRef="#br0" timeOffset="23741.7159">11411 1091 2872 0,'0'0'235'0,"0"0"58"16,0 0 177-16,0 0 13 0,0 26-27 16,0-26-27-16,0 0 188 0,0 0-293 15,0 24-48-15,0-24-62 0,0 0-34 16,25 24-57-16,-25 2 35 0,0-2-110 16,0 1-73-16,0-1 55 0,0 1-12 15,25 25 22-15,-25-25-36 0,0 0 2 16,0-25 23-16,0 25-32 0,0-25-104 15,0 25-319-15,0-25-28 0,0 0-76 0,0 24-210 16,0-24-235-16,0 0-1062 0,0 0 1226 16,0-24 186-16,0 24 263 0</inkml:trace>
  <inkml:trace contextRef="#ctx0" brushRef="#br0" timeOffset="24213.5782">11386 1117 3301 0,'0'0'118'0,"0"0"123"0,-25 0 588 16,25 0-460-16,0 0-191 0,0 0-36 16,0 0 0-16,0 0-32 0,0-26 236 15,0 26-297-15,25-25-17 0,-25 1-5 16,25-1-10-16,0 25-16 0,0 0-114 16,-1 0 112-16,1 0-17 0,0 0 1 15,0 0 15-15,0 0-10 0,-1 0 19 16,-24 0-2-16,25 0-13 0,-25 0-9 15,0 49 18-15,0-24 15 0,0 1 12 16,0-26-200-16,-25 24-33 0,1 26 175 16,24-50 281-16,-25 49 65 0,0-49-304 15,25 24-16-15,-25-24-8 0,0 0-114 16,25 0 110-16,0 0-83 0,0 0 19 0,0 0-42 16,0 0-151-16,0 0 209 0,25 0-6 15,-25 0 22-15,25 0 29 0,0 0-70 16,0 0 91-16,-1 0-12 0,1 0-119 15,0 0 125-15,-25 0 66 0,25 0 24 16,-25 0 296-16,0 0-351 0,0 25 115 16,0-25 81-16,-25 25 32 0,0 25 195 0,0-50-320 15,25 25-35-15,-24 0-51 16,-1 0 165-16,0-1-191 0,-25 26-7 0,26-50-112 16,24 25 80-16,-25-25-41 0,25 0-107 15,0 0-532-15,0-25 226 16,0 25-224-16,0 0-165 0,0 0-261 0,25-50-63 15,-1 1-236-15</inkml:trace>
  <inkml:trace contextRef="#ctx0" brushRef="#br0" timeOffset="24463.1956">11882 1117 4248 0,'0'0'154'0,"0"0"107"0,0-51 32 16,0 51 302-16,0 0-363 0,0 0 31 16,0 0 0-16,25 0 8 0,0 75 97 15,-25-75-247-15,0 24-65 0,0 2 5 16,0-26-122-16,0 24 103 0,25 50 36 16,-25-49 149-16,0 0-224 0,0 0-5 15,0 0-108-15,0 0-176 0,0 0 66 16,0-25 55-16,0 24-315 0,0-24-232 15,0 0-256-15,0 0-1380 0,0-24 1338 16,0 24 358-16</inkml:trace>
  <inkml:trace contextRef="#ctx0" brushRef="#br0" timeOffset="24944.2454">11957 992 3755 0,'0'25'662'0,"-25"0"-329"15,25-25 73-15,0 0-195 16,0 0-121-16,-25 0 437 0,25 0-93 0,0 0-268 16,0 0-71-16,25 0-28 15,25-50-216-15,-50 50 135 0,25 0-19 16,-1 0-19-16,1 0 22 0,25 0-198 0,-25 0 119 16,-1 0-25-16,-24 0 126 15,25 25-54-15,-25-25-58 0,25 0 118 0,-25 25-3 16,0-25 113-16,0 24-111 0,0-24-3 15,-25 51 170-15,25-51-156 0,-25 24 19 16,1-24-69-16,-1 0-45 0,25 24 97 16,-25 2-18-16,0-26 0 0,25 0-35 15,0 0-14-15,-25 24-17 0,25 1-209 16,0-25 131-16,0 0 27 0,50 0-140 16,-50 0 151-16,25 0-6 0,24 0 145 0,-49 0-60 15,25 0 33-15,0 0 15 0,0 0 20 16,0 0 8-16,24 0 38 0,-49 0 11 15,25 0-29-15,-25 0 92 0,0 0 90 16,0 24 134-16,0-24-60 0,-25 0-108 16,1 25-19-16,24 0-29 0,-25 0-102 15,-25 0-74-15,25 0 33 0,0-25-56 16,-24 25 30-16,49 0 18 0,-50-25-104 16,25 24-45-16,1-24-140 0,24 0-65 15,0 0-148-15,-25-24-355 0,25-1-1139 16,0 25 935-16,0-25 360 0,25 25 213 0</inkml:trace>
  <inkml:trace contextRef="#ctx0" brushRef="#br0" timeOffset="25193.4711">12477 1066 3626 0,'0'0'188'0,"25"-24"505"0,-25 24-239 0,0 0 84 16,25 0-177-16,-25 0 17 0,24 0-212 15,2-25 30-15,-1 25-117 0,0 0 271 16,-25 0-335-16,25 0-23 16,24 0-284-16,-24 0 99 0,0 0-146 0,-1 0-65 15,-24 0-164-15,25-25-898 0,-1 25 546 16,-24 0-25-16,25 0 143 0,-25 0 166 15</inkml:trace>
  <inkml:trace contextRef="#ctx0" brushRef="#br0" timeOffset="25373.371">12527 1240 3882 0,'0'0'143'0,"50"0"334"15,-25 0-180-15,0 0-148 0,25 0-66 16,-26-25-132-16,50 25-252 0,-49 0-224 16,-1 0-222-16,1 0-401 0,25-24 95 15,-50 24 311-15</inkml:trace>
  <inkml:trace contextRef="#ctx0" brushRef="#br0" timeOffset="25777.2172">13246 819 3567 0,'0'0'526'0,"25"0"454"15,-25 0 107-15,25 0-567 0,-25 24-7 0,0 1-119 16,25-1-106-16,-25 2-82 15,25 73-96-15,-1-74-110 0,-24 24 0 16,25-49 0-16,-25 50 0 0,25 0 0 16,0-26 0-16,-25 1 0 0,25-1 0 15,0-24 0-15,-25 25 0 0,24 0 0 16,1-25 0-16,0-25 0 0,-25 0 0 0,25 1 0 16,0-51 0-16,-1 51 0 0,-24-26 0 15,25 1 0-15,-25-1 0 0,0-50 0 16,0 27 0-16,0 23 0 0,0 0 0 15,0-24 0-15,0 49 0 16,0 0 0-16,0 25 0 0,-25 0 0 16,25 0 0-16,0 25 0 0,0-25-61 15,0 25-440-15,25-1-77 0,0 1-187 0,-25 25-1501 16,0-25 955-16,25-25 89 0,-25 24 458 16</inkml:trace>
  <inkml:trace contextRef="#ctx0" brushRef="#br0" timeOffset="26059.3613">14016 892 2791 0,'0'0'65'0,"0"-24"129"0,0 24 376 16,0 0-264-16,25 0-84 0,-25 0-56 15,0 0 38-15,0 0-5 0,0 0-99 16,0 0 69-16,-25 0-144 0,25 0 82 15,-25 0 49-15,0 0-75 0,25 24 66 16,-25 2-27-16,25-26 142 0,-25 49 26 16,25-24 117-16,0 0-314 0,0 0-42 15,0-1-18-15,0 1-26 0,0-25-114 16,25 26-131-16,-25-26-97 0,25 24 140 16,-25-24-330-16,25 0-298 0,25 0-1191 0,-26 0 1020 15,1-50 282-15,0 50 282 0</inkml:trace>
  <inkml:trace contextRef="#ctx0" brushRef="#br0" timeOffset="26263.2395">14363 918 2650 0,'0'0'60'0,"0"0"261"0,0 0 158 16,-25 0 145-16,25 0-31 0,-24 0 2 15,24 0-661-15,0-26 159 0,-25 26-10 16,25 0-17-16,0-24 231 0,0 48-270 15,0 2 14-15,0-2-35 0,0 1 6 16,0 25-14-16,0-1 9 16,0-24-4-16,25 1-12 0,-25-2-72 0,74 26-243 15,-49-50-11-15,0 24-250 0,24-24-271 0,-24 0-317 16,0 0 50-16</inkml:trace>
  <inkml:trace contextRef="#ctx0" brushRef="#br0" timeOffset="26838.7792">15231 620 1592 0,'0'-25'136'16,"0"25"81"-16,0 0 92 0,25 0 571 0,-25 0-373 15,0 0-154-15,0 0 68 16,0 0 357-16,24 0-217 0,-24 0-221 0,0 0 121 16,0 25 442-16,0 0-477 0,0-1-211 15,0-24-123-15,0 50-92 0,0 0 0 16,0-26 0-16,0 26 0 0,0-1 0 16,0 1 0-16,0 25 0 0,-24-26 0 15,24 2-47-15,0-27-96 0,0 0-172 0,0 2-842 16,24-2 421-16,-24-24-287 0,25 0-81 15,-25 0-147-15,25-24 82 16</inkml:trace>
  <inkml:trace contextRef="#ctx0" brushRef="#br0" timeOffset="27278.441">15083 595 3396 0,'0'0'371'0,"-25"0"-77"15,25 0 471-15,0-25-682 0,0 25 117 16,0 0-175-16,25-24 136 0,25 24-54 16,-26-25 115-16,1 0-203 0,24 25 274 15,0-26-291-15,-24 26 37 0,50-24 177 16,24 24-217-16,-74 0-238 0,49 0 240 16,-24 24 65-16,-25-24-63 15,-1 51-3-15,-24-51 72 16,0 25-3-16,0 24 177 15,-24 1-119-15,-1-26-77 0,0 1-34 16,-25 25 129-16,27-25-120 0,-3-1-70 16,1 2 45-16,25-2 1 0,-25 1 32 15,0 25-96-15,25-26 61 0,-25-24-52 16,25 0 110-16,0 0-123 0,0 0-147 16,25 0 10-16,-25 0 77 0,25 0 30 15,-25 0 34-15,25-24 17 0,26 24 59 16,-51 0-16-16,23 0 20 0,2 0 10 15,0 0 38-15,25 24 155 0,-50 1-113 16,24 0 16-16,-24 0-53 0,25 0-95 16,-25-25 43-16,25 49 9 0,-25-49-30 0,25 0-136 15,-25 26-151-15,0-26 37 0,25 0-1114 16,-25 0 426-16,25-26-304 0,-25 1 266 16,24 25 240-16</inkml:trace>
  <inkml:trace contextRef="#ctx0" brushRef="#br0" timeOffset="27463.5475">16025 819 4188 0,'0'0'255'0,"0"24"154"16,0 1 157-16,0-1 21 0,0 2-159 15,0-2-31-15,0 26-400 0,0-25-34 16,0 0-206-16,0-1-353 0,0 1-96 15,25 1-1543-15,-25-2 1321 0,25-24-98 16,-25 0 425-16</inkml:trace>
  <inkml:trace contextRef="#ctx0" brushRef="#br0" timeOffset="28160.4191">13569 1613 565 0,'0'0'15'0,"0"0"17"16,0 0 39-16,-25 0 250 0,25 0-46 15,-25 0 61-15,25 0-5 0,0 0 46 16,-24 0 226-16,24 0-265 0,0 0 22 0,0 0 40 15,0 0 3-15,0 0-225 16,0 0 297-16,24 24-232 0,1-24 90 16,0 24-114-16,25-24 65 0,49 0 257 15,0 0-409-15,0 0 31 0,26 0-268 16,-1 0 117-16,25-24 91 0,148 0 234 0,-148 24-329 16,24-26 3-16,-23 2-39 0,23-1 23 15,101 0-4-15,-151 1 28 0,1 24-21 16,124-50-32-16,-198 50 45 0,-1 0 12 15,1 0-18-15,-25 0-17 16,-1-25-63-16,-24 25 64 0,0 0 4 16,0 0-9-16,0 0 73 0,0 0-114 15,0 25 73-15,0-25-417 16,0 0-17-16,0 0-178 0,0 0-249 0,0 0-412 16,0-50-1330-16</inkml:trace>
  <inkml:trace contextRef="#ctx0" brushRef="#br0" timeOffset="28741.2488">13668 2133 2038 0,'0'-49'173'0,"0"49"33"0,0 0 129 15,0 0 51-15,0 0 121 0,0 0 487 0,0 0-582 16,0 0-119-16,-25 0-34 0,25 0 52 16,0 0 42-16,25 0 405 0,-25 25-405 15,25-1-46-15,-25-24-69 0,0 25-65 16,0 1-98-16,25 22-55 16,-25 2-20-16,0-1 0 0,0-24 0 0,0 25 0 15,25 25 0-15,-25-26 0 0,0-24 0 16,0 0 0-16,0 0 0 0,0 24-433 15,0-49-18-15,0 0-255 0,0 0-41 16,0 0-266-16,0 0-89 0,0 0-1015 16,0-25 1341-16,0 1 282 0</inkml:trace>
  <inkml:trace contextRef="#ctx0" brushRef="#br0" timeOffset="29210.3663">13569 2133 3217 0,'0'-24'357'0,"-25"24"4"0,25 0 107 16,0 0 19-16,0 0-178 0,0 0-25 15,0 0-293-15,0 0 57 0,0 0-25 16,25 0 16-16,-25-25-53 0,50 0 42 16,-26 25-12-16,1-25 17 0,25 25-37 15,-25 0 2-15,24-25-32 0,-24 25 23 16,25 0-56-16,-50 0 70 0,25 0-73 0,-1 0 78 15,1 0 11-15,-25 0 147 0,25 25-161 16,-25-25 91-16,0 25-111 0,0 0-13 16,0 0 24-16,0-1 181 0,0 1-92 15,0 1 47-15,0 22 12 0,-25 2 119 16,25-25-171-16,-25-1-26 0,25-24-109 16,0 25 32-16,0 25 5 0,-24-25 7 15,24-25 25-15,0 24-33 0,0-24 5 16,0 26-13-16,0-26-118 0,0 0 14 15,0 0-45-15,24 0 20 0,-24-26-4 0,0 26-146 16,25-24 284-16,0 24 53 0,0 0-114 16,-25 0 343-16,25 0-200 0,0 50 255 15,-25-50-238-15,24 24 48 0,-24 1 7 16,25 0 59-16,-25 0 60 16,25 0-176-16,-25-1-117 0,0 1 41 0,25 1-5 15,-25-26-20-15,25 48-206 0,-25-48-86 16,24 25-185-16,-24-25-191 0,0 0-320 15,25 0-1439-15,0 0 1414 0,-25 0 383 16</inkml:trace>
  <inkml:trace contextRef="#ctx0" brushRef="#br0" timeOffset="29455.2294">14562 2431 4612 0,'0'0'157'16,"0"0"77"-16,0 0 87 0,0 0-59 15,0 0-3-15,0 24 174 0,0-24-282 0,0 26-14 16,0-26-62-16,0 0-44 16,0 24 7-16,0 1-90 15,0 0-12-15,0-25-92 0,0 25-180 0,0 0-388 16,25-1 130-16,-25-24-113 0,0 0-242 15,0 0-144-15,24 25 162 0</inkml:trace>
  <inkml:trace contextRef="#ctx0" brushRef="#br0" timeOffset="29750.0624">14984 2034 2990 0,'0'0'290'0,"0"0"37"0,0 0 170 15,0 0-26-15,0 25 380 16,0-25-430-16,0 50 102 0,0-26-114 0,0 1-36 16,0 1-77-16,24 47 197 0,1-23-357 15,-25-1-55-15,25-49-85 0,-25 50 9 16,25 25 0-16,-25-51-4 0,0 26-19 15,25-25-78-15,-25-25-85 0,0 49-102 16,0-49-586-16,25 25 270 0,-25-25-166 16,0 0-162-16,0 0-57 0,0-25-1171 15,0 1 1460-15,-25-1 209 0</inkml:trace>
  <inkml:trace contextRef="#ctx0" brushRef="#br0" timeOffset="29925.9537">14958 2282 3729 0,'0'25'136'0,"26"-25"142"0,-26 0 116 16,49 24 610-16,-24-24-593 15,0 0-49-15,0 0-99 0,0 0-79 0,24 0-83 16,0-24-181-16,-24 24-150 0,-1-25-167 0,1 25-89 16,-25-25-432-16,25 25-1356 0,0-25 1082 15,0 25 460-15</inkml:trace>
  <inkml:trace contextRef="#ctx0" brushRef="#br0" timeOffset="30163.8172">15628 1985 4418 0,'0'0'242'0,"0"0"180"15,0 0 197-15,0 24 19 0,0-24 9 0,0 25 248 16,0 0-665-16,25 0-150 0,-25 0-80 15,0-1-29-15,24 27 29 0,-24-3 0 16,0-23 29-16,0 25-29 0,0-26 0 16,0 1 0-16,0 50 0 0,0-51-63 15,0 2-125-15,0-2-114 0,0 1-196 16,25 0-912-16,-25-25 408 0,0 0-76 16,25 0-97-16,-25-25 32 0,25 25 399 15</inkml:trace>
  <inkml:trace contextRef="#ctx0" brushRef="#br0" timeOffset="30676.0593">15628 1959 4090 0,'0'-24'212'0,"0"24"66"0,-25-25 117 16,25 25 770-16,0 0-677 0,0 0-52 0,0-26-221 15,0 26 42-15,0 0-53 16,25-24 80-16,0 24-210 0,-1-25-20 16,1 0-37-16,0 1-12 0,50-2 12 0,-51 26-17 15,26-24 0-15,-25 24 0 16,0 0 0-16,24-24 0 0,1 24-80 0,-25 0 80 16,-25 0 0-16,25 24 80 15,-25 0-80-15,0 26-38 0,0-25 38 0,-25 24 0 16,25-23-1-16,-50-1-31 15,25-1 22-15,0 26-35 0,1-25 115 0,-1 0-112 16,0 0 5-16,0 0-16 0,0 24-74 16,1-49 73-16,24 26 3 0,-25-26-14 15,25 24-15-15,0-24-12 0,-25 24-134 16,25-24 134-16,0 0-28 0,0 0-8 0,0 0-25 16,25 0-141-16,-25 0 167 15,25 0-74-15,-25 0 179 0,24 0 17 0,-24 0-1 16,25 25 269-16,-25-25-216 0,25 25 82 15,-25-25-95-15,25 0 70 0,0 25 116 16,-25-1-127-16,24-24-4 0,-24 25 4 16,25 0-44-16,-25 0 17 0,25 0-9 15,-25-1-56-15,25-24-3 0,-25 26-50 16,0-26-65-16,25 24-522 0,0-24 162 16,-25 0-153-16,0 0-273 0,0 0-75 15,24 0-176-15,1-24-695 0</inkml:trace>
  <inkml:trace contextRef="#ctx0" brushRef="#br0" timeOffset="31160.7798">16323 2184 4343 0,'0'-26'407'0,"-25"26"-92"15,25 0 147-15,0 0-90 0,0 0 30 0,0 0-69 16,0 0 3-16,0-25-254 0,0 25-46 16,0 0-124-16,0-24 109 0,0-1 11 15,25 25 79-15,-25 0-118 0,25 0 10 16,-1-25-14-16,-24 25 18 16,50 0-12-16,-50 0 43 15,25-25-43-15,0 25 3 0,-25 0-5 0,24 25-46 0,-24-25 45 16,0 25 4-16,0-25-2 0,0 25 2 15,0-1 3-15,0 27 17 0,0-51-154 16,0 24 144-16,-24 0-1 0,24 1-5 16,-25 0 159-16,0 0-143 0,-25 49 89 15,26-74-113-15,24 0-52 0,-25 25-23 16,25-25 85-16,0 0 63 0,-25 0-78 16,25 0 6-16,0-25-13 0,0 25 38 15,0 0-73-15,0 0-31 0,25 0 1 16,-25 0 74-16,25 0 2 0,-25 0 5 15,24 0 27-15,1 0 19 0,-25 0 9 16,25 0 16-16,-25 0 49 0,25 25-16 16,24 0 81-16,-49-1-146 15,25 2 12-15,-25-26-87 0,25 24-39 0,0-24-175 16,0 25 21-16,-25-25-112 0,25 0-410 16,-25 0-398-16,24-25-2836 15</inkml:trace>
  <inkml:trace contextRef="#ctx0" brushRef="#br0" timeOffset="44085.7378">2183 4142 2311 0,'-25'0'104'0,"25"0"109"16,0 0 114-16,0 0 631 0,0 0-510 15,0 0-43-15,0 0-125 0,0 0 5 16,0 0-18-16,0 0 351 0,0 0-324 15,0 0-22-15,0 0-20 0,25 0-9 16,-25 25 328-16,0 0-386 0,25-25-47 0,-25 25-118 16,0 0-20-16,25 0 0 15,-25 50 0-15,0-26 0 0,0-24 0 0,0 25 0 16,0-1 0-16,0 25 0 0,0-50 0 16,0 27 0-16,0-27 0 0,0-24 0 15,0 25 0-15,0 0-31 0,0-25-163 0,0 0-207 16,0 0-338-16,0 0-272 0,0-25-1689 15,0 25 1391-15,0-25 303 16</inkml:trace>
  <inkml:trace contextRef="#ctx0" brushRef="#br0" timeOffset="44638.2475">2158 4043 2737 0,'0'0'87'0,"0"0"64"16,-25-25 133-16,25 25 171 0,0 0-13 16,0 0 341-16,0-25-644 0,-25 25 23 0,25 0-123 15,0 0 61-15,25-23-79 0,-25-3 157 16,0 26-173-16,25-24 130 0,0 24-123 15,0-25-125-15,0-24 83 0,23 49 68 16,-23-26-41-16,0 26 5 0,0-25-1 16,25 25-48-16,-25 0 48 0,0 0 22 15,-25 0 43-15,50 0 51 0,-50 0 53 16,24 51 213-16,-24-2-173 16,0-24-49-16,0-1-51 0,0 25-23 0,-24 26-15 15,-1-26-48-15,25 1-10 0,-25-25 0 16,25 0 5-16,-25 25-13 0,25-1 35 15,-25-49-43-15,25 26-17 0,-26-2 50 0,26-24-34 16,0 25 24-16,0-25-90 16,0 0 64-16,0 0-5 0,0 0 9 0,26 0-1 15,-1 0-5-15,-25 0-3 0,0 0 8 16,0 0 9-16,25 0 28 0,-25 0 194 16,0 0 5-16,25 49 27 0,-25-23-57 15,25-3-54-15,-25 3-97 0,24 48-53 16,1-50 0-16,-25 27 0 0,0-27 0 0,0 26 0 15,25 0 0-15,-25-26 0 0,25 2 0 16,-25-26 0-16,24 24-17 0,-24-24-168 16,0 0-766-16,24-24 135 0,-24-2-283 15,25 2-131-15,-25-1-176 0,25 0 191 16</inkml:trace>
  <inkml:trace contextRef="#ctx0" brushRef="#br0" timeOffset="44889.1599">2877 4366 4611 0,'0'0'231'0,"0"0"-105"0,0 0 279 16,0 0 29-16,0 0 114 0,0 25 136 16,0-25 137-16,0 25-576 0,0 25-159 15,0-27-86-15,0-23 0 16,0 26 0-16,0-2 0 0,0 50 0 15,0-48 0-15,0-1 0 0,0-1 0 16,0 1 0-16,0 0 0 0,0-25-305 16,0 25-71-16,0-25-265 0,0 0-117 15,0 0-329-15,0-25-1303 0,0 25 1206 0,0-25 422 16</inkml:trace>
  <inkml:trace contextRef="#ctx0" brushRef="#br0" timeOffset="45352.032">2902 4366 3957 0,'-25'0'146'0,"25"0"376"15,0 0-97-15,0 0-8 0,-25 0 1 16,25 0 13-16,0 0 56 0,0 0-404 16,0 0-55-16,0-24-53 0,0 24 28 15,50 0-49-15,-26 0 46 0,-24-26-29 16,26 26 61-16,-2-25-101 0,-24 25-10 0,50-24-138 15,-50 24 173-15,24 0 16 0,-24 0 83 16,25 0-92-16,-25 0 23 0,0 24 39 16,0-24-21-16,0 25 14 0,0-25 2 15,-25 26-33-15,1 23 33 0,24-24-14 16,-25-1-3-16,25 2 7 0,-25-26-12 16,25 23 2-16,-24 3-37 0,24-26-47 15,-26 24-61-15,26-24-107 0,0 0-21 16,0 0-270-16,26 0 350 0,-26 0 34 15,24 0 66-15,-24-24-6 0,50 24 83 16,-26 0 77-16,1 0 58 0,0 0-45 16,-25 0-3-16,25 0 21 0,0 0 13 15,0 24 113-15,-25-24-96 0,0 26 63 0,0-26 37 16,0 24 10-16,-25 26 76 0,0-50-217 16,0 25-45-16,25-1-16 0,-25 1-17 15,0 0-12-15,-24 0-13 0,24-25-17 16,25 25-75-16,-24-25-59 0,-2 0-145 0,2 24-696 15,24-24 212-15,-25 0-184 0,25 0-7 16,-25-24-27-16,25 24 324 0</inkml:trace>
  <inkml:trace contextRef="#ctx0" brushRef="#br0" timeOffset="45757.9929">2009 5209 2103 0,'0'0'78'0,"0"0"88"16,0 0 104-16,50 0 516 0,-50 0-314 0,0 0-1 16,25 0-50-16,-25 0-58 15,24 0-70-15,26 0 194 0,0 0-279 16,-1 0-37-16,0 0-78 0,25 0-59 15,101-25 65-15,-77 1-31 0,2 24 80 16,-26-25-116-16,25 25-16 0,-24-26-75 0,49 26-302 16,-74-24 53-16,-1 24-58 15,-24 0-282-15,0 0-251 0,-25 0-1604 0,0 0 1582 16</inkml:trace>
  <inkml:trace contextRef="#ctx0" brushRef="#br0" timeOffset="46306.468">2456 5755 2074 0,'0'0'122'0,"0"0"540"0,0 0-155 15,0 0 8-15,0 0-30 0,0 0 65 0,0 0 21 16,0 24 518-16,0-24-578 15,0 25-59-15,0 0-134 0,0 0-85 16,25 24-131-16,-25 1-102 0,0-25 0 0,0 50 0 16,25-26 0-16,-25 1 0 0,24 49 0 15,-24-49 0-15,0-1 0 0,0 0 0 16,0-23 0-16,0 23 0 0,0-23-121 16,0-2-137-16,0-24-267 0,0 0-265 15,0 0-379-15,0-24-1600 0,0-2 1510 16,0 2 501-16</inkml:trace>
  <inkml:trace contextRef="#ctx0" brushRef="#br0" timeOffset="46773.1403">2431 5879 4201 0,'0'0'118'0,"0"0"-10"0,0 0 100 16,0 0 53-16,-25-25 162 0,25 0-257 15,0 25-14-15,0-25 23 0,0 25-34 16,0-49 78-16,0 49-183 0,25-25-23 16,0-1-5-16,0 26-9 0,0-24 1 0,-1 0 24 15,26 24-22-15,-25 0 10 16,-1 0-3-16,0 0 0 0,26 24 21 16,-25 0-73-16,0 2 53 15,-1-1 13-15,-24-25 25 0,0 49 68 0,25-24 73 16,-25 0-85-16,0 24-7 0,-25-23-22 15,25-2 0-15,-49 27-34 0,24-27-27 0,0 1 4 16,0 0 34-16,1-1-51 0,0 2 1 16,-1 22 13-16,0-48-12 0,25 26-1 15,0-26-25-15,0 0 6 16,0 0 18-16,25 25 2 0,-25-25-2 0,25 0-1 0,-1 0-3 16,50 0 12-16,-49 0 10 15,24 24 92-15,26 0 231 0,-50 2-94 16,-25-26-91-16,25 24-54 0,-1 1-19 15,26 24-84-15,-50-23 0 16,0-1 0-16,50 49 0 0,-50-74 0 16,0 25-79-16,0-25-135 0,24 0-793 15,-24 0 246-15,0 0-318 0,0 0-187 16,0-25-53-16,0 25 111 0</inkml:trace>
  <inkml:trace contextRef="#ctx0" brushRef="#br0" timeOffset="47225.0345">3249 6202 5014 0,'0'0'65'16,"0"0"89"-16,-25 0 121 0,0 25 358 15,25-25-355-15,-24 0-95 0,24 0-29 16,0 0-49-16,0-25-57 0,0 25-49 15,0-26-18-15,24 26 7 0,-24 0-4 16,25 0 10-16,0-48-20 0,-25 48 18 16,0-26 7-16,25 26-1 0,-25 0-4 0,25 0-34 15,-1 0 33-15,-24 0 10 0,25 26 78 16,-25-26-74-16,0 24 6 0,0 0-31 16,0 2 52-16,0-1 6 15,0-1 16-15,-25 0-14 0,25 2-4 0,-24 23 99 16,-1-24-94-16,0-1-12 0,25 2-17 15,-25-1-33-15,25-1 15 0,0 2 4 16,-25-26 4-16,25 24 24 0,0-24-30 16,0 0-21-16,0 0-104 0,0 0 30 0,0-24-9 15,0 24-25-15,0-26 22 0,0 2-76 16,50 24 182-16,-50-25 7 0,25 25 41 16,0-26 15-16,-1 26-16 0,26 0 42 15,-50 0-24-15,25 0-41 0,0 0-22 16,0 0-49-16,24 0-367 0,-49 0-11 15,25 0-216-15,0 0-250 0,-25 0-158 16,25 0-123-16,-1-24-512 0</inkml:trace>
  <inkml:trace contextRef="#ctx0" brushRef="#br0" timeOffset="47567.289">3845 4937 3062 0,'0'24'232'0,"0"-24"206"16,0 0 125-16,0 0 50 0,0 0 300 16,24 0-559-16,-24 0-54 0,25 0-18 15,0 25-137-15,0-25-74 0,25 0-134 16,-1 0 55-16,-24 0-57 0,0 0-28 16,0 0-188-16,-1 0-509 0,1 0 263 15,-25-25-115-15,25 25-78 0,-25 0-97 16,0 0-115-16,0 0-512 15</inkml:trace>
  <inkml:trace contextRef="#ctx0" brushRef="#br0" timeOffset="47718.835">3845 5160 2811 0,'0'0'175'0,"49"0"330"0,-49 24 80 15,25-24 75-15,0 0-15 0,74 25 201 16,-24-25-818-16,-51 0-258 15,26 0-259-15,-25 0-466 0,0-25-515 16,24 25 133-16</inkml:trace>
  <inkml:trace contextRef="#ctx0" brushRef="#br0" timeOffset="48170.7698">5779 4267 2217 0,'0'0'307'16,"0"-25"74"-16,0 25 159 0,0 0 52 16,0 0 28-16,0 0-57 0,0-25 405 15,0 25-547-15,0 0-79 0,0 0-20 16,25 0 37-16,-25 0 106 0,0 25-371 0,0 0-94 15,25-1 0-15,-25 1 0 0,25 1 0 16,-25 72 0-16,25-49 0 0,-25 1 0 16,0 0 0-16,24 0 0 15,-24 49 0-15,0-74 0 0,0 24 0 0,0-23-34 16,0-2-145-16,0 0-166 16,0 1-1005-16,0-25 344 0,0 0-232 0,0 0-40 15,0 0-14-15</inkml:trace>
  <inkml:trace contextRef="#ctx0" brushRef="#br0" timeOffset="48624.2098">5755 4342 3980 0,'-25'0'100'0,"25"-26"159"0,0 1 437 15,0 25-374-15,0-24-59 0,0 24-38 16,0 0-17-16,25-25-23 0,-25-25-34 15,24 50-111-15,-24-25-32 0,25 0 10 16,0 25-21-16,0-25 11 0,0 1-4 16,-1 24 10-16,1 0 19 0,0 0-34 15,0 0 22-15,25 49-96 0,-26-24 132 16,-24 0-4-16,0 0 114 0,25 0-48 16,-25 24 127-16,0-24-129 0,0 1 26 0,0 23-15 15,0-24-6-15,-49 25 5 16,49-27-92-16,-25 3-24 0,0-2-2 15,25 2-16-15,-25-2-3 0,0 0 14 16,25 2 10-16,0-26 3 0,0 0-22 16,-25 0-45-16,25 0-80 0,0 0 29 0,0 0-55 15,0 0 60-15,50 0-1 0,-50 0 38 16,50-26 89-16,-25 26-35 0,-25 0 35 16,24 0-29-16,1 0 16 0,0 0 14 15,25 51 36-15,-50-27-6 0,24 1 3 16,-24 0-5-16,25 0-3 0,-25 24-24 15,25-23-39-15,-25-2-152 0,0-24 41 0,0 24-99 16,25-24-643-16,-25 0 241 0,0 0-276 16,25 0-109-16,-25 0-125 0,0-24 3 15,25 0-129-15</inkml:trace>
  <inkml:trace contextRef="#ctx0" brushRef="#br0" timeOffset="48795.5063">6350 4539 3707 0,'0'0'551'16,"25"26"-94"-16,-25-26 173 16,0 0-61-16,0 24 16 0,25 0-61 0,-25 2 128 15,0-1-509-15,25-1-70 0,-25 1-44 16,24 0-49-16,-24 25-272 0,0-26-82 16,0 2-245-16,0-2-258 0,0 0-321 0,0-24-210 15,0 25-935-15</inkml:trace>
  <inkml:trace contextRef="#ctx0" brushRef="#br0" timeOffset="49241.4628">5084 5234 2318 0,'0'0'141'16,"0"0"112"-16,0 0 167 0,0 0 181 16,25 0-11-16,-25 0 511 0,50 0-622 15,0 0-36-15,-1 0 5 0,1 0-26 16,124 0 228-16,-75-25-453 0,25 25-101 16,0 0-64-16,0 0-32 0,25-25 0 15,124 1 0-15,-149 24 0 0,0 0 0 16,0-25 0-16,-24 25 0 0,73 0 0 15,-123 0 0-15,0 0-21 0,-26 0-84 16,0 0-220-16,-24 0-289 0,-24 0-1478 16,0 0 664-16,-26 0-5 0,25 0 306 15</inkml:trace>
  <inkml:trace contextRef="#ctx0" brushRef="#br0" timeOffset="49763.1579">5359 5804 2765 0,'0'0'90'15,"0"0"196"-15,0 0 707 0,24 0-435 16,-24 0-65-16,0 0 3 0,0 0 35 0,0 25 453 16,0 0-609-16,0 0-88 0,0-1-106 15,0 2-60-15,0 23-90 16,25 26-31-16,-25-26 0 0,0-23 0 15,0 22 0-15,0 3 0 0,0 23 0 16,0-50 0-16,0 1 0 0,0 0-100 16,0-1-99-16,0 2-169 0,24-26-986 15,-24 0 445-15,0 0-114 0,0 0-14 0,0-26-80 16,0-23-479-16</inkml:trace>
  <inkml:trace contextRef="#ctx0" brushRef="#br0" timeOffset="50191.3249">5233 5929 2809 0,'-24'0'112'16,"24"-26"102"-16,0 26 157 0,-25 0 121 15,25 0-78-15,0-24 128 0,0-1-392 16,0 25-15-16,0-25 68 0,25 0-151 16,-1 0-9-16,1 25-57 0,0-24 15 15,0 24-11-15,0-25 19 0,1-1-33 16,47 2 34-16,-48 24-18 0,0 0-9 15,24 0 40-15,-49 0 21 0,50 75 134 16,-50-51-50-16,25 1 27 0,-25 0 20 16,0 0-22-16,0 0-9 15,0 49 18-15,-25-49-183 0,25 25 35 0,-25-25 5 16,0 0-8-16,0 25 99 0,25-26-101 16,-24 0-31-16,-1 2 22 0,25-26 2 0,0 0 18 15,0 25 46-15,0-25-102 0,0 0-58 16,0 0-38-16,0 0 39 0,0-25-5 15,25 25 83-15,-1 0 19 0,1 0 5 16,-25 0-5-16,25 0 15 0,0 0 91 16,0 25-13-16,-25-25 5 0,24 24 45 15,-24 0 28-15,50 26 155 0,-50-25-238 0,25 0-67 16,-25-1-24-16,25 2 20 0,-25-1-80 16,25-1-300-16,-25 2-45 0,24-26-153 15,-24 24-263-15,0-24-220 16,25 0-1489-16,0-24 1604 0,-25 24 321 0</inkml:trace>
  <inkml:trace contextRef="#ctx0" brushRef="#br0" timeOffset="50405.6093">5978 6350 4267 0,'0'0'175'16,"0"0"242"-16,0 0 55 15,0 0 128-15,0 25 253 0,0-1-530 0,0-24-70 16,25 26-119-16,-25-26-53 0,0 49-51 16,0-49-3-16,0 26-86 0,0-26-87 15,0 24-129-15,0-24-228 0,0 25-1001 16,25-25 396-16,-25 0-159 0,24 0 83 16,-24 0 264-16</inkml:trace>
  <inkml:trace contextRef="#ctx0" brushRef="#br0" timeOffset="50691.442">6474 5829 3285 0,'0'-25'317'0,"0"25"109"0,0 0 73 15,0 0-46-15,-25 0-66 0,25 25 484 16,0-25-404-16,0 25-49 0,0 0-73 16,25 25-26-16,0 25 31 0,-25-51-296 15,0 26-54-15,0-26 0 0,25 26 0 0,-25 0 0 16,25 23 0-16,0-47-34 0,-25-2-162 16,24 1-138-16,-24 0-271 0,0-1-803 15,25-24 518-15,-25 0 26 16,0 0-183-16,0 0-67 0,0 0 291 0</inkml:trace>
  <inkml:trace contextRef="#ctx0" brushRef="#br0" timeOffset="50865.3492">6425 6078 3414 0,'0'0'189'15,"24"0"177"-15,1 0 68 0,0 0 200 16,0 24-43-16,25-24 398 0,-26 26-739 0,26-26-142 15,-25 0-126-15,0 0-154 0,-1 0-582 16,1 0 14-16,0 0-311 0,-25 0-231 16,25-26-5-16,-25 26 338 0</inkml:trace>
  <inkml:trace contextRef="#ctx0" brushRef="#br0" timeOffset="51079.2207">6921 5755 3972 0,'0'24'255'0,"0"1"102"16,0 25 812-16,0-25-607 15,0-1 26-15,25 2-85 0,-25 23-68 0,0-23-198 0,25 48-124 16,-1-24-113-16,-24-26 0 0,0 26 0 16,0-25 0-16,25 49-325 0,-25-50-21 15,0 1-212-15,25 0-63 0,-25-25-144 16,0 24-216-16,25-24-1073 0,-25 0 1082 15,0 0 251-15,0-24 271 0</inkml:trace>
  <inkml:trace contextRef="#ctx0" brushRef="#br0" timeOffset="51507.9733">6822 5755 3877 0,'0'-25'409'16,"0"-1"-44"-16,0 26 158 15,0 0 56-15,0 0-97 0,25-24 301 0,-25 24-536 16,24 0-91-16,1-24-44 0,-25 24-16 16,25-25-100-16,49 0 48 0,-49 0-38 15,0 25-6-15,0 0-1 0,25-24 1 16,-2 24 1-16,-23 24-1 0,1-24 12 16,-26 50-9-16,25-25-36 0,-25-1 39 15,0 51 1-15,0-51 41 0,0 1-37 0,-25 25-17 16,25-25-11-16,-51 49 16 0,27-49 25 15,24 1 1-15,-24-2-18 0,-1 1-7 16,25 0-18-16,-25-1 47 0,25-24-37 16,0 26-8-16,0-26-43 0,0 0-25 15,0 0-114-15,0 0 78 0,25 0 27 16,-25 0 7-16,0-26 24 0,0 26 32 16,49 0 12-16,-25 0 18 0,1 0 7 15,-25 0 10-15,26 0 18 0,23 0 42 16,-49 26 6-16,25-2 31 0,-25 0-42 15,25 2 161-15,-25-26-185 0,25 49-26 16,-25-25-156-16,25-24 38 0,-25 26-99 16,0-2-141-16,0-24-955 15,25 25 276-15,-25-25-295 0,0 0 79 0,0 0 129 0,0 0 415 16</inkml:trace>
  <inkml:trace contextRef="#ctx0" brushRef="#br0" timeOffset="51950.2768">7640 6028 3795 0,'0'0'246'0,"0"25"190"0,0-25 112 15,0 0 184-15,0 0 270 0,-25 0-571 16,25 0-124-16,0 25-17 16,0-25-88-16,-25 0-22 0,25 0-158 0,0 0-22 15,0 0 0-15,0 0 0 0,0 0 0 16,0-25 0-16,25 25-24 0,-25 0-16 15,25-25-16-15,-25 25 0 16,24-24 0-16,1 24 60 0,-25-26-19 0,25 26 13 16,-25 0 2-16,25 0-8 0,1 0-19 15,-26 0 30-15,0 26 5 0,0-26 14 16,0 24 13-16,-26 26 14 0,26-26-19 16,0 2 7-16,-25-2-22 0,0 0-7 0,0 2-3 15,1 23 7-15,24-25-7 0,-25 2-9 16,0-2-14-16,0 1 24 0,25 0-10 15,-25-25-3-15,25 0-9 0,0 0 10 16,0 0-12-16,0 0-86 0,25 0 77 16,-25 0 11-16,25 0 5 0,-25-25 66 15,0 25-54-15,50 0-33 0,-50-25 37 0,24 25-12 16,1 0 13-16,0 0 32 16,0 0-45-16,50 0-25 15,-50 0-54-15,-1 0-139 0,26 25-233 0,-26-25-248 16,26 0-1699-16,-25 0 991 0,0 0 162 15,0 0 458-15</inkml:trace>
  <inkml:trace contextRef="#ctx0" brushRef="#br0" timeOffset="52720.1025">9253 4167 1110 0,'0'0'235'0,"25"0"463"0,-25 0-283 16,0-25-73-16,0 25 72 0,0-25 61 15,0 1 513-15,0 24-683 0,0 0 80 16,0 0-5-16,0 0 46 0,0 0-13 16,0 0 174-16,0 0-261 0,0 0-9 15,24 0-76-15,-24 0-115 0,0 24-118 16,50 1-8-16,-25 25 0 0,-25-25 0 16,25 25 0-16,0-26 0 0,24 76 0 15,-24-75 0-15,0-1 0 0,0 25 0 16,-1-23 0-16,1-2 0 0,0-24 0 15,0 0 0-15,-25 0 0 0,25-24 0 0,0-2 0 16,-1-23 0-16,-24 25 0 0,0-26 0 16,0 0 0-16,0 1 0 0,0-26 0 15,-24 25 0-15,24 25 0 0,-25-24 0 16,25 24 0-16,-25 0 0 0,25 0 0 16,0 25 0-16,0 0 0 0,0 0 0 15,0 25 0-15,25 25 0 0,24-25-51 16,-24 24-197-16,-25-24-283 0,50 25-295 15,-50-25-387-15,74 49-1536 0,-49-48 1528 16,0-26 437-16</inkml:trace>
  <inkml:trace contextRef="#ctx0" brushRef="#br0" timeOffset="52975.453">10021 4167 2687 0,'0'0'122'0,"0"0"401"15,0 0-54-15,0 0-20 0,0 0-31 16,0 0-34-16,25 0 144 0,-25 25-285 16,0-25 45-16,0 25-6 0,0 0-7 0,25-25-9 15,0 49 121-15,-25-24-232 0,0 1-34 16,24-2-32-16,-24 1-8 0,0 24-68 16,0-23 2-16,0-3-13 0,25 3 121 15,-25-2-134-15,0-24-50 0,0 26-333 16,0-2 101-16,0-24-156 0,26 0-29 15,-26 0-282-15,0 0-1007 0,0-24 836 16,0-2-6-16,0 2 187 16,0-2 150-16</inkml:trace>
  <inkml:trace contextRef="#ctx0" brushRef="#br0" timeOffset="53418.2483">10046 4167 3326 0,'0'-25'168'16,"-25"25"151"-16,25 0 131 0,0 0 136 0,0 0 158 15,0 0-462-15,0 0-34 0,0-25-6 16,25 25-17-16,0 0-189 0,0 0-13 16,-1 0-54-16,1-24 127 0,1 24-95 15,-1 0-6-15,25-25-51 0,-26 25-2 16,-24 0 11-16,25 0 8 0,-1 25-43 16,-24-1 83-16,0 1-2 0,25 0-38 15,-25 0 38-15,0 0 9 16,-25 0-28-16,25 0 32 0,-49 24 25 15,25-49 93-15,-1 26-133 0,25-2-30 16,-25-24 30-16,25 0-134 0,0 25-204 16,0-25 70-16,0 0 53 0,0 0 8 15,0 0 8-15,25 0-75 0,0 0 187 16,-25 0 62-16,24-25 72 0,1 25-5 0,-1 0 23 16,26 0 44-16,-26 0-109 15,-24 0 60-15,25 0-9 0,0 25-13 16,-25-25 68-16,25 49 65 0,-25-23-35 0,0-26 17 15,0 23 16-15,0-23 24 0,-25 50 140 16,25-50-195-16,-25 26-33 0,0-2 6 0,1 0-47 16,24-24-39-16,-50 26-87 0,26-26 51 15,-1 25-68-15,1-25 9 0,24 0-248 16,-25 0-591-16,25-25 149 0,-25 25-117 16,25-26-235-16,0 2-5 0,0 0 322 15</inkml:trace>
  <inkml:trace contextRef="#ctx0" brushRef="#br0" timeOffset="53706.0792">10567 4217 3279 0,'0'-25'222'0,"-25"25"173"16,25 0 773-16,0 0-656 0,0 0-73 15,0 0-48-15,0 0-18 0,0 0-50 16,0 25 278-16,0-25-395 0,0 0-35 16,0 25-81-16,0 0-69 0,0 24-21 15,25-23 0-15,-25-2 0 0,25 1 0 16,-25 24 0-16,25-23 0 0,-25 23 0 16,0-25 0-16,25 2-92 0,-25-2-125 15,0 0-77-15,24 2-960 0,-24-26 422 0,0 0-217 16,0 0 42-16,0 0-124 15,0 0 233-15,0-50-259 0</inkml:trace>
  <inkml:trace contextRef="#ctx0" brushRef="#br0" timeOffset="54155.8212">10517 4142 3325 0,'0'0'117'0,"0"0"167"0,0 0 133 16,0 0 80-16,0-25-50 0,0 25 116 15,0 0-261-15,0 0-20 0,25 0 88 0,-25-24-186 16,25 24-14-16,0 0-154 0,0 0-15 16,0 0 32-16,-25-25-76 0,24 25 15 15,26 0-12-15,-25 0 128 0,-25 0-83 16,25 25-1-16,-25-25-4 0,24 49-60 16,-24-49 53-16,25 25 3 0,-25 0-6 15,0-25 15-15,0 25-13 0,0 25 17 16,-25-50 4-16,25 24-32 15,-24-24 17-15,24 25-5 0,-25-25 14 0,0 26-24 16,25-26-14-16,0 0 7 0,0 0-25 16,0 0-39-16,-25 0-198 0,25 0 74 15,0 0 49-15,25 0 3 0,-25 0 53 0,50 0 65 16,-26-26 41-16,-24 26 12 16,25 0 13-16,0 0 6 0,0 26 47 15,0-2 132-15,0-24-89 0,-25 25 1 0,24 0 20 16,-24-1-14-16,0 2 13 0,0-3-77 15,0 3-10-15,-24-2-23 0,24 2 72 16,-25-26-93-16,-25 24 13 0,25 0-27 16,0-24-28-16,-24 26-74 0,24-26-58 15,-25 0-454-15,26 0 216 0,-1 0-166 0,0 0-234 16,0 0-232-16,0-26-124 0,0 2-526 16</inkml:trace>
  <inkml:trace contextRef="#ctx0" brushRef="#br0" timeOffset="54546.6025">9600 4886 2713 0,'0'0'84'0,"0"25"317"0,25-25-64 15,0 0 93-15,0 0 33 0,0 0-8 16,-1 0 31-16,76-25 316 0,-26 25-432 15,24-24-91-15,-23 24-38 0,50-24 6 16,97 24 217-16,-98 0-288 0,-24-26-58 16,-1 26-118-16,0 0 78 0,-24 0-95 0,49 0-174 15,-100 26 10-15,1-26-21 16,0 0-6-16,-25 24-23 0,0-24-709 16,-25 0 196-16,25 0-288 0,-49 0-210 0,24-24-60 15,0 24 289-15</inkml:trace>
  <inkml:trace contextRef="#ctx0" brushRef="#br0" timeOffset="55006.3071">9898 5284 3257 0,'0'0'144'16,"25"0"667"-16,-25 0-241 0,0 0-8 15,0 0-54-15,25 24 23 0,-25-24-54 16,23 50 422-16,2-25-654 0,0 25-58 0,0-26-187 15,-25 26 0-15,50 24 0 16,-26-49 0-16,1 25 0 0,1-26 0 0,-26 0 0 16,25 2 0-16,25-1 0 0,-50-1 0 15,24-24 0-15,-24 0 0 0,25 0 0 16,-1-49 0-16,1 23 0 0,-25 2 0 16,0-25 0-16,0 24 0 0,0-24 0 15,0-26 0-15,0 26 0 0,-25 25 0 16,25-2 0-16,0-23 0 0,0 23 0 15,0 26 0-15,0-24 0 0,0 24 0 16,0 0-102-16,0 0-64 0,0 24-574 0,25 2 199 16,0-26-244-16,-1 24-279 15,-24 1-197-15,50-25-1234 0,-25 26 1819 0</inkml:trace>
  <inkml:trace contextRef="#ctx0" brushRef="#br0" timeOffset="55257.1646">10766 5409 4414 0,'0'-26'306'0,"0"26"-68"15,0 0 118-15,0 0-26 0,0 0 123 16,-50 0-28-16,50 0 274 0,-25 0-498 16,0 0 6-16,25 0-43 0,-24 26 10 15,24-2 8-15,-25 0-140 0,25 1-42 16,-25 0 0-16,25 0 0 0,0 0 0 15,0 24 0-15,0-24 0 0,0 0 0 16,0-25 0-16,25 24-90 16,0 0-540-16,-1-24 6 0,1 26-139 0,0-26-234 15,0 0-178-15,0-26-231 0,24 2-578 16</inkml:trace>
  <inkml:trace contextRef="#ctx0" brushRef="#br0" timeOffset="55470.2249">11063 5433 3214 0,'-24'0'522'0,"24"-24"-38"0,-25 24 114 16,25 0-68-16,-25 0 42 0,0 24 420 15,0-24-591-15,25 24-103 0,-24 26 228 16,24-25-472 0,0 0-54-16,0-1-34 0,0 1 34 0,0 0 0 0,0 0 34 15,24-1-34-15,-24 0 0 16,25 2-53-16,25-26-252 0,-25 0-12 15,-1 25-145-15,1-25-251 0,0 0-434 0,25 0-348 16,-1-25-1255-16</inkml:trace>
  <inkml:trace contextRef="#ctx0" brushRef="#br0" timeOffset="56088.4216">11485 4565 1822 0,'0'0'146'0,"-24"24"476"0,24-24-75 16,0 0 54-16,-25 0-17 0,25 0-19 16,0 0 375-16,0 0-538 0,0 0 12 15,0 0-78-15,0 0 92 0,25 0-102 16,-1 0 103-16,1 0-422 0,25 0 15 16,-25 0-22-16,24-24 0 0,26 24 0 15,-26 0 0-15,-24 0-11 0,25-26-133 16,-25 26-139-16,-1 0-196 0,1 0-1045 15,-25 0 465-15,0 0-113 0,0 0-82 0,0 0 130 16</inkml:trace>
  <inkml:trace contextRef="#ctx0" brushRef="#br0" timeOffset="56252.3342">11585 4738 2938 0,'24'0'185'15,"1"0"337"-15,25 0 1 0,49 0 508 16,-49 0-911-16,-1 0-18 0,1 0-128 16,25 0-185-16,-26 0-426 0,50 0-1675 15,-74 0 1173-15,25 0 400 0</inkml:trace>
  <inkml:trace contextRef="#ctx0" brushRef="#br0" timeOffset="56550.3929">12973 3993 3106 0,'-24'0'144'0,"24"0"183"0,0 0 108 16,0 25 73-16,0 0 356 0,24 0-457 15,-24 0 55-15,25-1-19 16,-25 26 9-16,25 25 245 0,0-26-495 0,0 2-93 16,-25-2-74-16,24 26-35 0,-24-26 0 15,25 49 0-15,-25-47 0 0,0-2 0 16,0-24-134-16,0 25-170 0,0 0-830 16,0-50 391-16,0 24-153 0,0-24-197 15,0 0-162-15,0 0 84 0</inkml:trace>
  <inkml:trace contextRef="#ctx0" brushRef="#br0" timeOffset="56967.178">12899 4142 4843 0,'0'0'133'0,"0"-25"78"0,0 1 553 0,0-1-330 15,0 25-141-15,0-25-129 16,0 0-82-16,0 0-123 15,25-24 76-15,0 49-40 0,-1-24 8 0,26-1-2 16,-25 0-13-16,49 25 97 16,-49 0-88-16,25 0 6 15,-1 0-57-15,-24 25 47 0,0 0 16 0,25 48-2 0,-26-48-1 0,-24 25-9 16,25-25 8-16,-25 24 9 16,0 51 46-16,-25-75-18 0,25 24 4 0,-49-23 2 15,49-2-9-15,-25 26-7 0,-25 0 43 16,50-50-58-16,-24 23-54 0,-1 3 31 15,25-26 4-15,0 0 26 0,0 0-69 16,0 0 40-16,0 0 3 0,0 0 28 16,0 0-24-16,25 0 1 0,-25 0-34 15,24 24 31-15,-24-24 9 0,25 26 30 0,25 22 160 16,-25-22-69-16,-1-1-21 0,-24-1-35 16,25 1 26-16,0 0-79 0,0 25-15 15,0-26-79-15,0 2-23 0,-25-2-75 16,24-24-197-16,1 24-674 0,-25-24 362 15,0 0-124-15,0-24-235 0,25 24-117 16,-25-50 34-16</inkml:trace>
  <inkml:trace contextRef="#ctx0" brushRef="#br0" timeOffset="57139.0793">13668 4416 4196 0,'25'0'173'15,"-25"24"115"-15,0-24 159 0,0 26 114 0,25 23 264 16,-25-25-599-16,0 2-115 0,0-2-56 16,0 0-79-16,25 2-520 0,-25-1-132 15,0-25-350-15,0 24-321 0,0-24-13 16,0 0 304-16</inkml:trace>
  <inkml:trace contextRef="#ctx0" brushRef="#br0" timeOffset="57621.83">12527 5284 1342 0,'0'0'397'16,"-25"0"-69"-16,25 0 114 0,0 0-31 16,0 0 73-16,0 0 439 0,0 0-538 15,0 0-94-15,25 0-81 0,-1 0 21 0,27 0-103 16,73-25-25-16,-26 0 4 0,-23 25 70 16,49-25 96-16,-25 25 85 15,149-25 206-15,-99 1-329 0,-25 24 2 0,1 0-14 16,-1-25-47-16,0 25-58 0,49 0-72 15,-98 0-58-15,-25 0-70 0,-26 0-65 16,1 0-100-16,0 0-673 0,-50 0 233 16,0 0-335-16,1 0-137 0,-1 0-274 15,-25 0 219-15</inkml:trace>
  <inkml:trace contextRef="#ctx0" brushRef="#br0" timeOffset="58156.5235">12551 5704 2784 0,'26'0'99'0,"-26"0"184"16,0 0 195-16,25 26 117 0,-25-26 4 16,0 0 418-16,0 0-575 0,0 0-2 15,0 25-31-15,25-25-20 0,-25 49 138 16,0-24-417-16,0 0-91 0,0 0-19 15,0 25 0-15,0-26 0 0,0 51 0 16,0-25 0-16,0 0 0 0,0-26 0 16,0 26 0-16,0-1 0 0,0-49 0 15,0 24-86-15,0-24-177 0,0 0-270 16,25 0-302-16,0 0-1496 0,-25-48 1012 0,0 23 106 16,24-1 381-16</inkml:trace>
  <inkml:trace contextRef="#ctx0" brushRef="#br0" timeOffset="58606.2668">12551 5680 3279 0,'0'0'175'16,"0"0"121"-16,0 0 101 0,-24-24 51 16,24 24 192-16,0 0-546 15,0 0-23-15,24-25 56 0,2 25-88 16,-1-25-7-16,0 25-2 0,-25 0-14 0,74-25-91 15,-49 25 70-15,0-24-14 0,-1 24 137 16,1 0-125-16,-1 0-9 0,1 24-111 16,0-24 133-16,-25 25-14 0,0 0 143 15,0 0-135-15,0 23 56 0,0-22-29 16,-25-1 11-16,0 24-9 0,1-24-20 16,-1 0-28-16,1 50-10 0,-1-51 33 15,0 1 8-15,1 1 22 0,24-2-26 16,-25 26-11-16,0-50 9 0,25 24-4 15,0-24 4-15,0 0-14 0,0 0-24 16,0 0-44-16,0 0-35 0,0 0 70 0,25-24-12 16,-25 24-22-16,25 0 226 0,-1 0-78 15,-24 0 209-15,25 0-44 0,-25 0 70 16,25 24 28-16,-1 2 264 0,1-2-370 16,-25 0-9-16,24 2-108 0,-24-1 9 15,25 23-35-15,0-22-87 0,0-2 0 16,-25 1 0-16,25 0-38 0,-25-25-110 15,49 24-497-15,-49-24 21 0,25 0-147 16,-25 26-309-16,25-26-175 0,0-26-1164 16,-25-23 1703-16</inkml:trace>
  <inkml:trace contextRef="#ctx0" brushRef="#br0" timeOffset="58839.1312">13172 6053 3479 0,'0'0'188'0,"0"0"195"16,-25 0 113-16,25 25 134 0,0-25-69 15,0 0 271-15,0 24-499 0,0 2-45 16,0-2-58-16,25 0-49 0,0 2-36 16,-25-1-100-16,0-1-66 0,0 0-100 15,25 2 29-15,-25-2-119 0,0 1-428 0,0-25 75 16,24 0-254-16,-24 0-125 0,25 0-304 15,0 0-901-15</inkml:trace>
  <inkml:trace contextRef="#ctx0" brushRef="#br0" timeOffset="59074">13445 5755 3287 0,'0'0'286'0,"25"0"158"0,-25 0 94 0,0 0 40 15,0 0-112-15,0 24 413 16,0 1-470-16,0 0-79 0,25-25-24 0,-25 25-29 16,0 24 72-16,0-23-307 15,0 23-42-15,0-23 0 0,24-2 0 0,-24 26 0 16,0 0 0-16,0-26 0 0,0 0-20 16,25 2-91-16,-25-1-113 0,0-1-578 15,0-24 204-15,0 0-84 0,0 0-235 16,0 0-131-16,0 0 22 0,0-24-839 15,0-1 1338-15</inkml:trace>
  <inkml:trace contextRef="#ctx0" brushRef="#br0" timeOffset="59239.3876">13370 5978 3444 0,'0'0'285'0,"0"26"162"15,0-26 104-15,0 0-18 0,25 24 374 16,25-24-536-16,-25 25-90 0,0-25-95 15,-1 0-66-15,1 0-70 0,25 0-170 16,-25 0-111-16,-1 0-243 16,1 0-238-16,0-25-389 0,0 1-1617 0,-25 24 1676 15</inkml:trace>
  <inkml:trace contextRef="#ctx0" brushRef="#br0" timeOffset="59549.2884">13941 5606 2938 0,'0'0'898'0,"0"0"-323"0,0 0-25 0,0 0-23 15,25 25 546-15,-25 0-553 0,0-1-59 16,0 0-146-16,25 2-87 15,-25-1-122-15,25 49-106 0,-25-24 0 0,25-26 0 16,-25 26 0-16,0-25 0 16,24 75 0-16,-24-76 0 0,0 26 0 15,0-26 0-15,0 2 0 0,25-1 0 0,-25 23-266 16,0-48-98-16,0 26-292 16,0-26-147-16,0 0-271 0,0-26-1143 0,0 26 1141 15,0-48 287-15,0 23 243 0</inkml:trace>
  <inkml:trace contextRef="#ctx0" brushRef="#br0" timeOffset="59972.0404">13916 5656 2989 0,'-24'-25'59'0,"24"25"216"0,0-25 159 16,-25 25 170-16,25 0 109 0,0-25 425 16,0 25-756-16,0 0-146 0,0 0-116 15,25-24-23-15,-25-1-56 0,49 0-9 16,-24 25-47-16,-25-25 16 0,25 0-11 15,25 25 9-15,-1-24-19 0,-24 24 23 16,0 0-3-16,0 0 2 16,24 24 24-16,-49 1-23 0,50 25 5 0,-50-1-12 15,0-24 20-15,0 25 15 0,0-2-46 16,0 27 197-16,-25-25-86 0,25-25 44 16,-25 24-54-16,0-23-11 0,1 23-21 15,-1 1 42-15,0-50-87 0,25 25 29 0,0 0-43 16,-25-25 2-16,25 0-82 15,0 0-1-15,0 0-28 0,25 0-5 0,-25-25 1 16,25 25 29-16,24-25-5 0,-49 25 78 16,25 0-20-16,0 0 32 0,-25 0-1 15,50 0 47-15,-50 0 24 0,25 0 26 0,-25 25 1 16,24-25 52-16,-24 49 34 16,25-49-166-16,-25 26 21 0,0-2-21 0,25 0 44 15,-25 2 3-15,25 23-356 0,-25-49-63 16,0 24-175-16,25-24-37 15,-25 26-334-15,24-26-191 0,1 0-1215 0,0 0 1426 16,0-50 318-16</inkml:trace>
  <inkml:trace contextRef="#ctx0" brushRef="#br0" timeOffset="60322.8422">14661 5953 3252 0,'0'0'204'0,"0"0"113"0,0 0 143 16,-25 0 127-16,25-24 448 15,0 24-576-15,0 0-74 0,0 0-74 0,0 0-29 16,0 0-136-16,0 0-55 0,0 0-93 16,0 0 13-16,0 0-7 0,0-26 0 15,50 26-31-15,-50 0 30 16,49 0 30-16,-24 0-31 0,0 0 2 16,-25 0 6-16,0 26 24 0,25-2 39 15,-25-24-16-15,0 25 15 0,0 1 45 16,0-26-52-16,0 24 10 0,0 1-2 15,-25 0-33-15,25-1-47 0,-25-24 7 16,25 26 0-16,-25-2 21 0,1 0-21 16,24 2 0-16,-25-1 0 0,25-1 0 15,0-24 0-15,49 50 0 0,-49-26 0 16,25-24 0-16,0 25 0 0,0-25 0 0,23 25-41 16,-23-25-126-16,0 0-119 0,0 0-262 15,-25 0-159-15,25 0-228 0,-25 0-1556 16,26 0 1191-16,-26-25 355 0</inkml:trace>
  <inkml:trace contextRef="#ctx0" brushRef="#br0" timeOffset="72033.4904">1116 7541 2573 0,'0'0'257'16,"0"0"98"-16,0 0 175 0,0 0 52 0,74 0-26 15,-74 24-65-15,0-24 294 0,25 26-431 16,-25-26-54-16,0 0-52 0,0 0-9 16,0 24 240-16,0 1-279 0,0 0-53 15,0 0-72-15,0 0-55 0,0 0-20 16,-25 74 0-16,25-49 0 0,0-1 0 15,25-24 0-15,-25 25 0 0,0 24 0 16,0-50 0-16,50 26 0 0,-50-25 0 16,0 0 0-16,24 0 0 0,-24-25 0 15,0 25 0-15,0-25-166 0,0 0-150 16,0 0-311-16,0-25-1169 0,0 25 632 16,0-50-74-16</inkml:trace>
  <inkml:trace contextRef="#ctx0" brushRef="#br0" timeOffset="72536.3717">1016 7615 2911 0,'0'0'142'0,"0"0"137"15,0-24 627-15,0 24-449 0,0 0-52 16,0 0-73-16,-99-26-30 0,99 26 194 0,0 0-272 15,50 0-116-15,-50-24-32 0,0 24-33 16,0-25-26-16,124 1-12 16,-99 24-3-16,0-26-4 0,-25 26-2 15,24-24-15-15,26-1 11 0,0 25 7 0,-26 0 31 16,1 0-23-16,0 0 40 0,-25 0-40 16,50 25-23-16,-50 25 12 0,0-50 21 15,25 24 24-15,-25 1-10 0,0 25 27 16,0-26-31-16,0 1 50 0,0 0-55 15,-25 0-4-15,25 0-5 0,-50 24-25 16,25-23 20-16,25-2 3 0,-25 1 6 0,1 0 5 16,24 0-34-16,0 0 12 0,0-25-9 15,0 24 35-15,0-24-25 0,0 25-35 16,0-25 19-16,0 0-28 0,0 0-37 16,0 0 19-16,0 0 8 0,0 0 89 15,0 0-40-15,0 0-2 0,0 25 2 16,0-25-32-16,49 25 61 0,-24-25 21 15,-25 24 33-15,25 0 47 0,-25 2 52 16,25-2 21-16,0 26 168 0,-25-25-267 0,24 0-43 16,1 0-88-16,-25 0 30 15,25 0-122-15,-25-1-45 0,25-24-149 16,-25 0-217-16,0 25-205 0,0-25-312 16,0 0-1540-16,25-49 1421 0,-25 49 436 15</inkml:trace>
  <inkml:trace contextRef="#ctx0" brushRef="#br0" timeOffset="72858.9951">1736 7963 2670 0,'0'0'148'0,"0"0"180"0,0 0 211 16,0 0 102-16,0 0-66 0,0 25 242 15,0-25-482-15,0 25-18 0,0-1-37 16,0 0-3-16,0 26 111 0,0-25-278 16,25 0-45-16,-25 0-59 0,25 0-4 15,-25 0 3-15,25 25-4 0,-25-26 5 16,0-24-13-16,0 25-43 0,0 0-79 15,0-25-462-15,0 25 95 0,0-25-112 16,0 0-1875-16,0 0 1575 0,0-25 182 16,0 25 65-16</inkml:trace>
  <inkml:trace contextRef="#ctx0" brushRef="#br0" timeOffset="73303.265">1662 7988 2911 0,'0'0'189'0,"0"0"680"0,0 0-305 0,0 0-123 16,-25 0-123-16,25 0-31 0,0 0 208 16,0 0-292-16,0 0-101 15,25-25-63-15,-25 25-26 0,25 0-40 16,-1-25 1-16,1 25 23 0,-25-24-4 16,25 24-20-16,0 0 57 0,0 0-49 0,-1 0 22 15,-24 0 18-15,25 24 36 0,-25 1-33 16,0 25 50-16,0-26-34 0,0 0 18 15,0-24 3-15,-25 26-4 0,25-2-24 16,0 26-2-16,0-50-27 0,-24 25-5 16,24-25-3-16,0 0-3 0,0 25-48 15,0-25-19-15,0 0-25 0,0 0-54 0,0 0-48 16,0 0 19-16,24 0-129 0,-24 0 335 16,0 0-55-16,25 0 36 0,0 0-52 15,0 0-11-15,25 0 145 0,-50 0 31 16,24 0-41-16,1 0 27 0,0 0 12 15,0 25 175-15,-25 0-140 0,0 0 16 16,0-25-22-16,0 24 7 0,0 1 96 16,-25 0-174-16,25 0-35 0,-50 0-20 15,26-25-15-15,-1 23-7 0,-50 3-71 16,50-26-64-16,25 26-104 0,-49-26-160 16,24 0-106-16,-49 0-1254 0,74 0 518 15,-25-26-40-15,25 26 372 0,-25 0 260 16</inkml:trace>
  <inkml:trace contextRef="#ctx0" brushRef="#br0" timeOffset="73703.1824">967 8707 2264 0,'0'0'94'0,"0"0"110"16,0 0 208-16,0 0 745 0,25 0-692 16,-25 25-42-16,24-25-80 0,1 0 16 0,50 0 307 15,-1 0-494-15,-24 0-46 0,49 0-70 16,-24 0-29-16,24-25-15 0,99 25-26 16,-74 0-17-16,-49 0-69 15,-1 0-77-15,-49 0-113 0,50 0-502 0,-51 0 203 16,1 0-243-16,-25 0-203 0,0 0-144 15,0 0 254-15</inkml:trace>
  <inkml:trace contextRef="#ctx0" brushRef="#br0" timeOffset="74236.9877">1289 9278 2690 0,'0'0'134'0,"0"0"148"0,0 0 119 0,0 0 110 16,0 0 16-16,0 25 421 15,-24-1-535-15,24 2-3 0,0-2-58 16,0 1-34-16,24 25 162 0,-24-1-240 0,0-24-31 16,50 25-63-16,-50-2-44 0,0 3-74 15,25 73-28-15,-25-76 0 0,0 3 0 16,0-1 0-16,0-26 0 15,0 51-214-15,0-50-71 0,0-25-188 0,0 24-201 16,0-24-137-16,0 0-284 0,0 0-1318 16,0-24 1339-16,0 24 406 0</inkml:trace>
  <inkml:trace contextRef="#ctx0" brushRef="#br0" timeOffset="74689.3157">1190 9426 2898 0,'-25'0'112'0,"25"-24"95"0,0 24 18 15,0-49 521-15,0 49-480 16,25-26-86-16,0 2-14 0,0-1 48 0,0 25-136 16,24-26-17-16,-24 2-5 0,0 24-31 15,49-25 31-15,-49 25-39 16,0 0 18-16,0 0-9 0,0 49 35 0,-1-49 34 15,1 51 120-15,0-27-56 16,-25 26-9-16,0-25-24 0,25 25 46 0,-25 24 3 16,-25-50-133-16,0 26-17 0,0-26-9 15,1 27-39-15,-1-27-13 16,-25 51 41-16,25-50-5 0,1-1 54 0,-1 0-53 16,0-24-8-16,25 26-15 0,-25-1-11 15,25-25 0-15,-25 0 10 0,25 0-22 16,50 0 41-16,-50 24 13 0,0-24-1 15,50 0-7-15,-50 0 3 0,49 0-5 16,1 26 56-16,-50-26 29 0,25 24 39 16,24-24 47-16,-24 25 37 0,0 0-11 15,0 25 165-15,0-26-268 0,-25-24-51 0,24 25-12 16,-24 1-57-16,25-2 14 0,0 0-115 16,-25-24-110-16,0 0-197 0,0 26-216 15,0-26-227-15,0 0-1378 0,0-50 1073 16,0 26 242-16,50-2 319 0</inkml:trace>
  <inkml:trace contextRef="#ctx0" brushRef="#br0" timeOffset="75189.3925">1910 9873 3360 0,'-25'25'86'0,"0"-25"505"0,25 0-159 16,0 0 10-16,0 0-107 0,-25 0-20 15,50 0 203-15,-25 0-300 0,0 0-77 0,0 0-68 16,0 0-21-16,0 0-54 0,0 0-8 16,0-25-17-16,0 25-69 0,0-26 11 15,0 2-15-15,50 0-25 16,-50-1 129-16,25 0-62 0,0 25 73 15,-25 0-10-15,24 0 1 0,1 0 7 16,-25 0 25-16,0 25-21 0,0-25 12 16,0 25 11-16,0-25-6 15,0 24 53-15,25 0 70 16,-25 2-89-16,25-1-30 0,-25-1-10 0,0 2-4 0,0-2-8 16,-25 26 1-16,25-25-10 0,0 0-53 15,0-1 48-15,-25 1-1 0,0 1-17 16,1-26 8-16,24 24-37 0,0-24 1 15,-25 0 27-15,25 0-249 0,-25 0 64 0,25 0 20 16,0-24 21-16,0 24 26 16,0 0 91-16,0-26-38 0,0 26 65 0,0 0-2 15,0-25 28-15,50 25 16 0,-26 0 69 16,26 0-49-16,-25 0-11 0,0 0-28 16,-1 0-10-16,1 0-29 0,25 0-207 15,-25 0-132-15,-25 0-287 0,25 0-273 16,-1 0-201-16,0 0 104 0</inkml:trace>
  <inkml:trace contextRef="#ctx0" brushRef="#br0" timeOffset="75649.3288">2605 8410 2667 0,'0'0'286'0,"0"0"111"15,0 0 127-15,0 0 33 16,0 0 23-16,0 0-149 0,24 0 371 0,0 0-505 15,1 0-34-15,-25 0-126 0,25 0-59 16,25 0-23-16,-26 0-61 16,1 0-18-16,0-25-54 0,0 25-102 0,0 0-165 15,0-25-536-15,-1 25 236 0,-24 0-85 16,0 0-165-16,26 0-157 0,-26 0-591 16</inkml:trace>
  <inkml:trace contextRef="#ctx0" brushRef="#br0" timeOffset="75813.0634">2728 8682 2757 0,'25'25'60'0,"-1"-25"59"16,26 0-3-16,-25 25-48 0,0-25-93 15,50 0-816-15,-51 0 190 16,1 0-73-16,-25 0 219 0</inkml:trace>
  <inkml:trace contextRef="#ctx0" brushRef="#br0" timeOffset="76418.9448">3547 7914 2765 0,'0'0'126'0,"0"0"203"0,0 0 168 0,0-25 649 16,0 25-607-16,0 0-31 0,25 0 8 15,-25 0 33-15,49 49 291 0,-49-24-618 16,25 0-68-16,0 24-154 16,0-25 0-16,0 26 0 0,-1 25 0 0,1-50 0 15,-25 25 0-15,25-25 0 0,-25-1 0 16,25 26 0-16,-25-50 0 0,0 25 0 16,25-25 0-16,-25 0 0 0,0-25 0 15,0-25 0-15,0 26 0 0,0-26 0 16,0 25 0-16,0-25 0 0,0-50 0 15,0 52 0-15,0-2 0 0,0 25 0 16,-25-24 0-16,25 24 0 0,0 0 0 0,0 0 0 16,0 25 0-16,0 0 0 0,0 25 0 15,0 0-14-15,25 0-135 0,-25 0-167 16,0 24-298-16,24-24-274 0,1 0-312 16,0 23-1686-16,0-48 1739 0,0 26 449 15</inkml:trace>
  <inkml:trace contextRef="#ctx0" brushRef="#br0" timeOffset="76640.6167">4142 8061 4513 0,'0'0'144'0,"-24"0"544"16,24 0-163-16,0 0-35 0,0 0-68 0,0 0 2 15,24 26 181-15,-24-26-424 0,25 24-57 16,-25 1-66-16,25 0-41 15,-25-25-17-15,0 50-2 0,25-25-17 0,-25 0-51 16,25 24-468-16,-25-49 267 16,0 25-77-16,0-25-161 0,0 0-785 15,0 25 467-15,0-25 33 0,0 0-168 16,0 0 136-16,-25-25-474 0</inkml:trace>
  <inkml:trace contextRef="#ctx0" brushRef="#br0" timeOffset="77085.9537">3994 8013 2777 0,'24'0'224'0,"-24"0"199"0,0 0 130 15,0 0-35-15,0 0-48 0,25-25-42 16,-25 25-225-16,25-25-83 0,0 25 56 16,0 0-138-16,-1-25-37 0,1 1 18 15,0 24-6-15,0 0-28 0,0-25-42 16,0 25 32-16,-1 0 6 0,1 0 111 15,-25 0-90-15,25 25 0 0,-25-1-6 0,25-24-29 16,-25 50 54-16,0-25-4 16,0-1 7-16,0 0-51 0,-50 2 58 0,25 23-10 15,25-24 19-15,-24 0-54 0,24-25 3 16,-25 25 6-16,0-25-2 0,25 25-99 16,0-25-2-16,0 0-38 0,0 0-2 15,0 0-9-15,25 0-71 0,-25 0 128 16,25-25-3-16,-25 25 40 0,24 0 81 15,1 0 24-15,0 0 153 0,0 0-144 0,0 0 26 16,-25 0 14-16,24 0 11 0,1 25 115 16,-25 0-130-16,0-25 25 15,0 25 22-15,0-1 20 0,0-24-30 16,0 50 28-16,-25-25-119 0,25 0-19 16,0-25 3-16,-24 23-12 0,-1 3-29 15,0 0-37-15,0-26-71 0,25 0-84 0,-25 0-171 16,1 0-72-16,-1 0-964 0,25-26 572 15,-25 26-154-15,25-26 205 0,0 3 159 16</inkml:trace>
  <inkml:trace contextRef="#ctx0" brushRef="#br0" timeOffset="77374.3048">4614 7963 4511 0,'0'0'170'15,"0"0"78"-15,-25 0 107 0,25 0 91 16,0 0 367-16,0 25-481 0,0 0-77 16,0-1 21-16,0 0 9 0,0 2-30 15,25 23-31-15,-25-24-207 0,25 25-13 16,-25-25-4-16,0 0 0 0,25 49 0 15,-25-49-70-15,0 0-105 0,0 0-116 0,0-25-163 16,24 23-137-16,-24-23-962 16,0 0 582-16,25 0-171 0,-25 0 62 0,0-23 174 15,24-2 284-15</inkml:trace>
  <inkml:trace contextRef="#ctx0" brushRef="#br0" timeOffset="77822.0469">4564 7963 3295 0,'0'0'131'0,"0"0"88"16,0 0 132-16,0-25 395 0,0 25-489 15,0 0-126-15,0 0-25 0,25 0-76 16,-25 0 27-16,50-24 6 0,-25 24 5 16,-1 0-113-16,1 0 43 0,24-25 7 15,-24 25 71-15,1 0-56 0,-2 0-54 16,1 25 37-16,-25-25-42 0,25 49 11 15,-25 1 128-15,0-50-32 16,0 24 54-16,0 0-42 0,-25 2-3 0,0 23 22 16,1-49-79-16,24 0-14 0,-26 25-1 15,1-25-20-15,25 25 0 0,-25-25 8 16,25 0-24-16,-24 0-53 0,24 0-32 0,0 0-28 16,0 0-203-16,0 0 216 0,24 0 19 15,-24 0 65-15,25 0 56 0,0 0-10 16,25-25-14-16,-50 25 43 0,25 0-13 15,0 0 15-15,25 25-2 0,-50-25 39 16,49 50 252-16,-49-50-67 0,25 0-40 16,-25 25 28-16,0 0-48 0,-25-1 171 15,25 1-235-15,-49 0-23 0,24 0-41 16,0-25-19-16,0 25-25 0,-24-2-49 16,-2 3-61-16,26-26-84 0,-24 26-140 15,25-26-141-15,-51 0-809 0,50 0 418 16,1 0-247-16,-1 0 53 0,0-26 156 0,0 26 293 15</inkml:trace>
  <inkml:trace contextRef="#ctx0" brushRef="#br0" timeOffset="78168.3327">3770 8756 3298 0,'0'0'84'0,"0"26"159"15,0-26 147-15,25 0 112 0,0 0 240 16,0 24-471-16,24-24-19 0,1 0 30 15,24 0 130-15,1 0-130 0,123-24 102 16,-98-26-270-16,24 50-4 0,0-25-25 16,-1 0-11-16,76 1-81 0,-124 24-72 15,-2 0-73-15,-23 0-38 0,0 0-79 0,-26 0-64 16,1 0-463-16,-25 0 338 0,0 0-189 16,0 0-151-16,-49 0-256 0,-1 0-900 15</inkml:trace>
  <inkml:trace contextRef="#ctx0" brushRef="#br0" timeOffset="78634.0662">4043 9203 3971 0,'0'0'169'0,"0"0"530"0,0 0-138 16,0 25 23-16,0-25-33 0,0 24 35 15,0 2-92-15,50-1 5 0,-50-1-422 16,25 26-77-16,-1-25 0 0,1-1 0 15,0 26 0-15,0 0 0 0,0-26 0 16,-25 2 0-16,25-2 0 0,-1 0 0 16,1 2 0-16,0-26 0 15,-25 0 0-15,25 0 0 0,-25 0 0 0,25 0 0 16,-1-50 0-16,-24 26 0 0,25-2 0 16,-25 2 0-16,25-26 0 0,-25-49 0 15,0 49 0-15,0 1 0 0,0-1 0 16,-25 25 0-16,25-24 0 0,-25 23 0 15,25 2 0-15,0 24 0 0,0 0 0 16,0 0-19-16,0 0-339 0,0 0 10 16,25 50-192-16,-25-26-81 0,0-24-249 15,25 50-1341-15,0-26 926 0,-25 2 323 0</inkml:trace>
  <inkml:trace contextRef="#ctx0" brushRef="#br0" timeOffset="78948.884">4862 9402 2076 0,'0'0'140'0,"0"0"61"16,0 0 85-16,0-25-2 0,0 25 258 15,0 0-298-15,-25-24 18 0,25 24 12 16,0 0 31-16,0 0-45 0,0 0 113 15,-24 0-225-15,24 0 25 0,0 0 61 16,0 0 28-16,-26 24 319 0,26 1-334 16,0-25-23-16,-25 24-17 0,25 2-2 15,0-2-21-15,-25 26 89 0,25-50-229 0,-24 24-38 16,24 2-39-16,0-2 26 0,0 0-97 16,0-24-98-16,24 26-126 0,-24-26-169 15,25 0-195-15,-25 0-220 0,25 0-1307 16,-25 0 993-16,0 0 340 0,26 0 338 15</inkml:trace>
  <inkml:trace contextRef="#ctx0" brushRef="#br0" timeOffset="79219.5126">5159 9327 4139 0,'0'0'228'0,"0"0"103"16,0 0 80-16,0-24-40 15,-25 24 249-15,25 0-350 0,-25 0-37 16,25 0 21-16,-25 0-28 0,25 0-46 16,0 24 80-16,-23 2-102 0,23-2 21 0,0 1-34 15,-25-1-31-15,25 26-42 0,0-25-72 16,-25 0 0-16,25 25 0 0,0-26 0 16,0 0 0-16,25 27 0 0,0-51 0 0,-25 24 0 15,23-24-57-15,2 25-86 16,25-25-493-16,-25 0 114 0,0 0-225 15,-1 0-329-15,1 0-204 0,0-25-144 0,0 25-438 16</inkml:trace>
  <inkml:trace contextRef="#ctx0" brushRef="#br0" timeOffset="91001.4541">1587 11809 3325 0,'0'0'184'0,"0"0"129"16,25-26 573-16,-25 26-527 0,0 0-52 16,0 0-11-16,0 0 85 0,0 0-12 15,-25 0 312-15,25 0-377 0,0 0-14 16,0 26-59-16,0-2-53 0,25 1-91 16,-25 24-87-16,25-23 0 0,-25-2 0 0,25 26 0 15,0-1 0-15,-1 50 0 0,-24-49 0 16,0-1 0-16,0 2 0 0,0-2 0 15,0 26 0-15,0-51 0 0,0 1 0 16,0 0-86-16,-24-25-173 0,24 0-314 16,0 0-1483-16,0-25 530 0,0 25 51 15,0-25 332-15</inkml:trace>
  <inkml:trace contextRef="#ctx0" brushRef="#br0" timeOffset="91545.374">1538 11833 3524 0,'0'-24'239'15,"0"24"21"-15,0 0 130 0,-25 0-45 16,25 0 8-16,-25 0-19 0,25-51-270 0,0 51-10 15,0-24-40-15,0 0 16 0,0 24-9 16,25-75-7-16,0 75 19 0,-1-26 21 16,1 2 38-16,-25-1 4 0,25 25 28 15,25-50 108-15,49 50 69 16,-99 0-214-16,50 0-6 0,-50 0 10 16,24 0 6-16,1 25 0 15,0-25 61-15,-25 25-47 0,25 0 11 0,-25-1 54 16,0 26 113-16,0 1-278 15,0-27 17-15,-25 25 81 0,25-23-50 16,-25 23-59-16,25-24 0 0,-25-1 0 16,-24 26-21-16,49-26 15 0,-25 2-38 15,25-2 34-15,0 1-2 0,0-1-4 0,0 1-67 16,0-25 18-16,0 0-10 0,0 25 9 16,0-25-9-16,0 0-14 0,0 0 61 15,25 0-12-15,0 0 45 0,-1 0 6 16,-24-25 1-16,25 25 87 0,0 0-39 15,0 25 14-15,-25-25 8 0,25 25 3 16,0 0 87-16,-25 0-120 0,24 0-18 16,-24-1-46-16,25 1 21 0,-25 1-21 0,0-2-40 15,25 1-39-15,-25 0-84 16,0 0-86-16,25-25-159 0,-25 25-851 16,0-25 237-16,0 0-275 0,0 0-1878 15</inkml:trace>
  <inkml:trace contextRef="#ctx0" brushRef="#br0" timeOffset="92280.3315">2678 12056 4615 0,'0'0'136'16,"0"0"73"-16,0 24 106 0,0-24 127 15,0 0 352-15,25 0-470 0,-25 0-96 16,25 0-152-16,0 0 58 0,24 0-129 16,-24-24-34-16,0 24-156 0,0-25-55 15,0 25-143-15,25 0-579 0,-26-24 292 16,1 24-127-16,-25 0-176 0,0 0-110 16,0 0 179-16</inkml:trace>
  <inkml:trace contextRef="#ctx0" brushRef="#br0" timeOffset="92441.278">2753 12205 4404 0,'24'0'97'0,"26"0"249"16,-25 0-74-16,25 0-96 0,-26 0-75 15,26 0-48-15,-25-25-436 0,24 25-1574 16,-24 0 631-16,0 0 336 0</inkml:trace>
  <inkml:trace contextRef="#ctx0" brushRef="#br0" timeOffset="92984.1332">3522 11560 2833 0,'25'0'285'0,"-25"-25"186"16,0 25 136-16,0 0 46 0,0 0-11 16,0 0 447-16,0 0-597 0,0 25-119 15,0-25-67-15,0 25-68 0,0-1-95 16,49 51-84-16,-49-25-59 0,0-1 0 16,0 26 0-16,0-26 0 0,25 100 0 15,-25-100 0-15,0 26 0 0,0-25 0 16,0-1 0-16,0-23-4 0,0 48-18 0,0-74-116 15,0 25-128-15,-25-25-270 0,25 0-2209 16,0-25 1626-16,0 0-4 16,25-24-611-16</inkml:trace>
  <inkml:trace contextRef="#ctx0" brushRef="#br0" timeOffset="93415.3143">3448 11659 3436 0,'0'0'158'16,"0"0"117"-16,0 0 115 16,0-24 23-16,0 24-37 0,0-26 167 15,0 26-279-15,0-24-77 0,0-1-38 0,0 25 38 16,24-50-48-16,26 50-108 0,-50-25-28 16,50 1 36-16,-26 24-6 0,26-25 13 15,-25 25-40-15,0 0-3 0,24 0-4 16,-24 0 5-16,-25 25 9 0,50 24 48 15,-25-24-15-15,-1 0-19 0,-24 0 74 16,25-1 29-16,-25 26 180 0,0 1-202 16,0-27-19-16,0 25-25 0,-49-23-2 0,49-2-24 15,-50 76-45-15,50-76 17 0,-25 0-11 16,0 26 67-16,1-25-8 0,-26 24-70 16,25-24-62-16,25-25 30 15,-25 25 2-15,25 0-15 0,0-25-22 16,25 0-83-16,-25 0 120 0,0 0 33 0,0 25 6 15,25-25 20-15,25 0-15 0,-26 0 41 16,1 0 44-16,0 0 38 0,0 0 55 16,0 25-63-16,24-1 85 0,-24 1-171 15,0 1 24-15,-25-26-91 0,25 24-131 16,0 26-677-16,-25-50 28 0,0 0-504 16,0 0-314-16,0 0 82 0,0 0 355 15</inkml:trace>
  <inkml:trace contextRef="#ctx0" brushRef="#br0" timeOffset="100967.7865">2133 12155 2361 0,'0'0'100'16,"0"0"89"-16,0 0 121 0,0 0 627 0,0 0-473 15,0 0-88-15,0 0-95 16,0 0-59-16,0 0 172 0,0 0-199 16,0 0 14-16,0 0-14 0,-25 0-8 0,25 0-48 15,0 0-59-15,0 0-66 0,0 0-8 16,0-25 4-16,25 25 70 0,-25 0-42 16,0 0-14-16,0-25-32 15,0 25 21-15,25 0-9 0,-25 0 2 0,50-25-10 16,-50 25 1-16,0 0 2 0,0 0 0 15,25 0 5-15,-25 0-2 0,0 0 9 16,0 0 1-16,0 0 29 0,0 25 37 16,0-25-23-16,0 50 153 0,0-25-140 15,0 0 21-15,0-25-51 0,0 25 14 16,-25 24 38-16,0-23-61 0,0-2-20 0,25 1 10 16,-25 0-38-16,25 0 20 15,0 0-2-15,-25-25-15 0,25 0-16 16,0 0-18-16,0 0-30 0,0 0-124 0,0 0 108 15,0-25 14-15,0 25 33 0,0 0-4 16,0 0-1-16,-24-25-8 0,24 25 30 16,0-25 24-16,0 25-5 0,0 0-4 15,24 0 3-15,-24 0-10 0,0 0 34 16,25 25 3-16,-25-25 15 0,25 25 62 16,0 0 31-16,0-1-61 0,0 1-55 15,-1 0-7-15,0-25-43 0,1 49-297 16,0-49-126-16,0 0-268 15,-25 24-345-15,24-24-291 0,-24 0 82 16</inkml:trace>
  <inkml:trace contextRef="#ctx0" brushRef="#br0" timeOffset="102001.9713">4341 12080 2216 0,'0'0'108'0,"0"0"336"16,0 0-37-16,0 0-10 0,0 0 14 15,0 0-21-15,0 0-74 0,-25 0 295 0,25 0-284 16,0 0 57-16,0 25-13 0,0-25-1 16,0 50 195-16,0-25-376 15,0 0 12-15,0 0-29 0,0-1-35 0,0 1-57 16,0 50-32-16,0-50-53 0,0 0 2 15,-25 0-70-15,25-25-103 0,0 24-498 16,0-24 129-16,0 0-113 0,0 0-221 16,25 0-178-16,-25 0-142 0,0-24-731 15,0-1 1340-15</inkml:trace>
  <inkml:trace contextRef="#ctx0" brushRef="#br0" timeOffset="102465.3273">4316 12031 2706 0,'0'0'211'0,"0"0"130"15,0 0 108-15,0 0-10 0,0 0 153 16,0 0-436-16,0 0-74 0,0 0-116 16,0 0 45-16,0-24 3 0,0 24 56 15,25-26-55-15,-25 26-45 0,25 0 44 16,0 0 9-16,24 0 37 0,-49 0-55 15,25-24 10-15,-25 24-15 0,25 0-35 0,-25 0 41 16,0 24-25-16,0 2 9 0,0-2-5 16,-25-24 39-16,25 25-1 0,0-1-10 15,0 1-46-15,-25 0 28 0,25 0 10 16,-25-25-1-16,25 25 32 16,-24 0-50-16,24-25 1 0,-25 25-10 0,25-25 10 15,0 0-78-15,0 0-229 0,25 0 150 16,-25 0 62-16,24 0 89 0,1 0-9 15,0 0 14-15,0 0 87 0,0 0-69 16,0 0 64-16,-25 0 7 0,24 0-48 16,-24 0 75-16,25 24 138 0,0-24-147 15,-25 51 16-15,0-51-40 0,0 24 63 16,-25 26 180-16,25-25-182 0,-25-25-33 16,1 25-25-16,-1-1-41 0,0 1-16 0,-25 0-39 15,25-25 15-15,-24 0-35 0,24 0-57 16,0 0-81-16,-24 0-584 0,24-25 84 15,0 25-242-15,25-25-144 0,0 1 75 16,0-1 293-16</inkml:trace>
  <inkml:trace contextRef="#ctx0" brushRef="#br0" timeOffset="103551.3344">4937 11907 3003 0,'0'0'136'0,"0"0"402"16,0 0-141-16,0 0-26 0,0 0-44 15,24 0-35-15,-24 0 258 0,0 26-284 16,25-2 52-16,-25 0-70 0,25 2 8 16,0-2-33-16,0 50 176 0,-25-49-224 15,23 25-8-15,-23-25-27 16,25 24 19-16,0 2 32 0,-25-51-156 0,25 24-35 16,0-24 0-16,-25 0 0 0,25 0 0 15,-1-24 0-15,-24 24 0 0,25-26 0 16,-25 1 0-16,25-24 0 0,-25-51 0 15,25 51 0-15,-25 0 0 0,0-1 0 0,0-24 0 16,0 24 0-16,-25-49 0 0,25 75 0 16,-25-27 0-16,25 51 0 0,0-24 0 15,0 24 0-15,0 0 0 0,0 24 0 16,0 1 0-16,0 1-105 0,25-2-141 16,-25 51-942-16,25-26 198 0,-25-24-301 15,25 25-188-15,1-26 142 16</inkml:trace>
  <inkml:trace contextRef="#ctx0" brushRef="#br0" timeOffset="103860.805">5928 12031 2377 0,'0'0'110'0,"0"0"8"0,0 0 82 16,0 0 26-16,0 0 81 0,-25 0 46 16,25 0 324-16,0 0-431 0,-24 0-13 15,-1 0-34-15,25 0 45 0,-25 25 335 0,0-25-283 16,25 24-17-16,-25-24-44 16,25 25-17-16,0 0-67 0,-24 0 81 0,-1 0-176 15,25 0 0-15,0-25-47 0,0 25-5 16,0-1-7-16,0 1-76 15,25-25-93-15,-25 0-151 0,24 0-231 0,1 0-210 16,25 0-1329-16,-25 0 934 0,-1 0 150 16,1-49 351-16</inkml:trace>
  <inkml:trace contextRef="#ctx0" brushRef="#br0" timeOffset="104092.9761">6201 12056 2608 0,'0'0'362'0,"0"0"36"16,-25 0 185-16,25 0-101 0,0-25-12 0,0 25-72 16,-24 0 41-16,24 0-222 0,-25 0-55 15,0 25-4-15,25-25-24 0,-25 49 19 16,0-24-91-16,25 0-22 0,-24 0-19 16,24 0-9-16,0 0-9 0,0 24-21 15,24-23-55-15,-24-26-93 0,25 24-5 16,0 1-122-16,25-25-345 0,-26 0 29 15,26 0-151-15,-25 0-261 0,0 0-47 16,-25-25 183-16</inkml:trace>
  <inkml:trace contextRef="#ctx0" brushRef="#br0" timeOffset="104807.2555">3472 12801 531 0,'0'0'18'0,"0"0"115"15,0 0 15-15,0 0 77 0,0 0 73 16,0 0 5-16,0 0 31 0,0 0 277 16,0 0-316-16,0 0 34 0,0 0 35 0,0 0 65 15,0 24 378-15,0-24-502 0,0 0-41 16,0 25 19-16,25-25 41 0,0 0 5 16,25 0 232-16,-26 0-363 15,26 0-57-15,0 0 12 0,24 0 15 16,100 0 197-16,-75-25-238 0,25 25-51 0,25-24-49 15,0-2 18-15,25 26-45 0,148-24 0 16,-174-1 0-16,26 25 0 0,-25-25 0 16,-25 25 0-16,99 0 0 0,-148 0 0 0,24 0 0 15,-49 0-25-15,-1 0-46 0,-24 0-32 16,25 0-209-16,-50 0 151 0,0 0-112 16,0 0-119-16,-25 0-175 0,0 25-1341 15,25-25 538-15,-25 0 87 0,25 0 357 16</inkml:trace>
  <inkml:trace contextRef="#ctx0" brushRef="#br0" timeOffset="105469.8736">4167 13271 1913 0,'-25'0'145'16,"25"0"97"-16,0 0 71 0,0 0 568 16,0 0-427-16,0 0 26 0,0 0-87 0,25 0 17 15,0 26 398-15,-25-26-401 0,25 24-42 16,0 1-77-16,0 1 2 0,-1-2 15 16,1 50 90-16,0-48-293 0,0 22-102 15,0-23 0-15,-25 1 0 16,24 22 0-16,1-23 0 0,0 0 0 0,-25-25 0 15,0 0 0-15,25 0 0 0,-25 0 0 16,25-25 0-16,-25 25 0 0,25-25 0 16,-25 1 0-16,0-51 0 0,24 51 0 15,-24-26 0-15,0 26 0 0,0-26 0 16,0 26 0-16,-24-27 0 0,24 27 0 16,-25-2 0-16,25 26 0 0,0-24 0 15,0 24-4-15,0 0-65 0,0 24-83 0,0-24-105 16,25 26-145-16,-25-2-223 0,49 1-1176 15,-49 1 516-15,0-2-37 0,50 1 222 16,-50 0 314-16</inkml:trace>
  <inkml:trace contextRef="#ctx0" brushRef="#br0" timeOffset="105725.7299">4862 13544 3385 0,'0'0'152'0,"-25"0"60"16,25 0 115-16,0 0 99 0,0 0-108 0,0 0 241 15,0 0-382-15,0 0-5 0,25 0-25 16,-25 25-29-16,25 1-51 0,-25-2-90 16,25 0 27-16,-25-24 4 0,25 25-10 15,-25 0 51-15,0 0-233 16,0 0 103-16,24-25-217 0,-24 0-159 0,0 24-203 15,0-24-1052-15,0 0 908 0,0 0 86 0,0 0 154 16,0 0 199-16</inkml:trace>
  <inkml:trace contextRef="#ctx0" brushRef="#br0" timeOffset="106198.1505">4813 13520 2840 0,'0'-24'175'15,"0"24"141"-15,-26 0 126 0,26 0 128 0,-25 0-107 16,25 0 64-16,0 0-441 16,0 0-65-16,0-26-11 0,51 26 23 0,-27 0-46 15,1-24-11-15,0 24-19 16,0 0-3-16,0-25-20 0,-1 25 12 0,26 0-53 16,-25-25 106-16,-25 25-14 0,25 0 1 15,-2 0 5-15,-23 25 0 0,0-25 24 16,0 25 24-16,0-1-6 0,0-24 0 15,0 26-5-15,-23-2 22 0,-2 0-34 16,25 1 16-16,-25-25-43 0,0 26 17 16,0-2 59-16,1-24-65 0,24 24-10 15,0-24-63-15,-25 0-40 16,25 0-449-16,0 0 292 0,49 0-259 16,-49 0 281-16,25 0 44 0,0 0 76 0,-25 0 1 15,25-24 65-15,23 24 82 16,-23 0 62-16,0 0-6 0,-25 0 13 15,25 0 0-15,0 24 2 0,-25 1 175 0,0-25-99 16,0 25 16-16,0 0-8 16,0-25 112-16,-25 49 83 0,0-49-238 0,0 26-119 15,0-1 23-15,25-25-10 0,-23 24 61 16,-27 0-77-16,25-24-11 0,0 0-53 16,1 0 48-16,-1 0-67 0,0 0-363 15,0 0 4-15,25 0-105 0,0 0-101 16,-25-24-171-16,25 24 82 0,0-49-466 0</inkml:trace>
  <inkml:trace contextRef="#ctx0" brushRef="#br0" timeOffset="106560.995">5457 13470 2565 0,'0'0'103'16,"0"0"153"-16,25 0 148 0,-25 0 145 15,0 0 516-15,0 26-656 0,0-26-59 16,0 24-17-16,0-24-40 0,0 24-14 16,0 27 53-16,0-51-224 0,0 24-32 15,0 0-12-15,0 1 36 0,-25 25-94 16,25-25-35-16,0-25-46 0,0 24-27 0,0 2-113 16,0-26-153-16,0 25-825 0,0-25 303 15,0 0-183-15,25 0-22 16,-25 0 73-16</inkml:trace>
  <inkml:trace contextRef="#ctx0" brushRef="#br0" timeOffset="107066.0474">5408 13496 2799 0,'-25'0'126'0,"25"0"461"16,0-26-95-16,-24 26-30 0,24 0-65 0,0 0-79 15,0 0-152-15,0 0-59 0,0-24-136 16,24 24 34-16,-24 0-1 0,25 0-1 16,24 0-36-16,-24-25-19 0,-1 25-18 15,1 0 20-15,0-25-60 0,0 25 70 16,24 0 32-16,-49 0 112 0,25 0-109 16,-25 0 9-16,25 0-37 0,-25 25-26 15,0 0 82-15,0-25-38 0,0 0 65 16,-25 24-10-16,25 2-38 0,-25 22 147 15,-24-23-134-15,49-25-6 0,-25 26-3 16,25-26-38-16,-25 24 36 0,25 0-22 16,0-24 36-16,0 0-33 0,0 0 1 15,-25 0-29-15,25 0-175 0,0 0 43 0,25 0 14 16,-25 0 19-16,25 0 43 0,0 0-18 16,0-24 103-16,-1 24 34 0,-24 0-34 15,25 0 103-15,0 0-78 0,25 0 46 16,-25 0-52-16,-25 24 97 0,24-24 10 15,1 0 113-15,-25 25 7 0,0 0-133 16,0 0-25-16,0-25 66 0,0 25 18 16,-25-25-10-16,1 50 82 0,-1-50-168 15,0 25-15-15,25-25-19 0,-25 0-5 0,-25 24-2 16,26-24-26-16,-1 24-11 0,25-24-42 16,-25 0-48-16,0 0-95 0,0 0-637 15,1-24 126-15,-1 24-238 0,25-24-97 16,-25-1 38-16,25-1 290 15</inkml:trace>
  <inkml:trace contextRef="#ctx0" brushRef="#br0" timeOffset="155422.5339">8756 7466 2501 0,'0'0'69'16,"0"0"80"-16,0 0 60 0,0 0 518 15,0 0-300-15,0 0 42 0,0 0-76 16,0 0 0-16,0 0 299 0,0 0-368 15,0 0-45-15,0 0-50 0,0 0-28 0,0 26 42 16,25-26 244-16,-25 24-267 0,0-24-106 16,25 25-49-16,-25-1-65 0,0 51 0 15,25-50 0-15,-25 0 0 16,25 25 0-16,-25-26 0 0,0 2 0 16,25 23 0-16,-25-49 0 0,24 0 0 15,-24 0 0-15,25 0 0 0,0-25 0 0,-25 1 0 16,25-2 0-16,-25 2 0 0,25-1 0 15,-25-25 0-15,24-50 0 0,-24 51 0 16,0-1 0-16,0 1 0 0,0 24 0 16,0-49 0-16,0 74 0 0,-24-25 0 15,24 25 0-15,0 0 0 0,0 25-5 0,0 24-328 16,0-24-156-16,0 25-264 0,24 73-3224 16,-24-97 2686-16,25-2 558 15</inkml:trace>
  <inkml:trace contextRef="#ctx0" brushRef="#br0" timeOffset="155676.1587">9253 7665 3535 0,'0'0'212'0,"0"0"131"16,0 0 83-16,0 25 77 0,0 0 258 15,0-25-446-15,0 25-62 0,0-25-33 0,0 24-6 16,0 2-49-16,0 23 47 16,0-24-127-16,0 0-11 0,0 0-51 0,0-1 8 15,0 1-8-15,25 0-26 0,-25-25-12 16,0 25-52-16,0-25-81 0,0 24-144 16,0-24-748-16,0 0 280 0,0 0-165 0,0 0 31 15,0-24-260-15,0-1-416 0</inkml:trace>
  <inkml:trace contextRef="#ctx0" brushRef="#br0" timeOffset="156140.9108">9203 7665 4296 0,'0'0'217'16,"0"0"74"-16,0 0 136 0,0 0 41 15,0 0 265-15,0 0-523 0,0-25-131 16,0 25-54-16,25 0-16 0,-25-25-58 15,50 25 22-15,-26 0-6 0,1-24 19 0,0 24-67 16,0 0-15-16,25-26-16 16,-26 26 62-16,1 0 26 0,-25 0-47 0,25 0 26 15,-25 0 60-15,0 26 104 0,0-2-115 16,0 1 12-16,-25 0-3 0,25 0-11 16,-49 0 54-16,24 0-26 0,0-1-7 15,25-24-24-15,-25 26 12 0,0-2-8 16,0 1 31-16,25-25-38 0,0 0-9 15,-24 25-12-15,24-25-55 0,0 0-146 16,0 0 82-16,24 0 13 0,-24 0 32 16,25 0 52-16,0 0 69 0,25 0-24 15,-25-25-70-15,-1 25 40 0,1 0 82 16,0 0 14-16,25 0 190 0,-50 0-167 16,0 25 15-16,24-25 22 0,-24 25-30 15,0-25-20-15,0 25 19 0,-24-1-25 0,24 1-7 16,-25 0-3-16,0 0-4 0,-25-1 42 15,26 0-68-15,-26-24-9 0,50 26-13 16,-50-2-1-16,25-24-5 0,-24 25-40 16,24 0-61-16,25-25-175 0,-25 0-209 15,25 0-165-15,0-25-1281 16,0 25 863-16,25-25-2 0,-25 1 385 0</inkml:trace>
  <inkml:trace contextRef="#ctx0" brushRef="#br0" timeOffset="156420.5364">9724 7740 4809 0,'0'0'315'16,"0"0"13"-16,0 0 144 0,-24 0-7 15,24 0-38-15,0 0 192 0,0 0-385 16,0 0-26-16,0 0-76 0,0 0 8 15,24 0-98-15,1 50-42 0,-25-26 0 16,25 1 0-16,-25 0 0 0,0 0 0 0,0 24 0 16,0-24 0-16,0 0 0 0,0 24 0 15,0-25 0-15,0 2-68 0,0-2-442 16,0 1-20-16,0-25-163 0,0 0-253 16,0 25-240-16,0-25-1281 0,0-25 1565 15,0 25 350-15</inkml:trace>
  <inkml:trace contextRef="#ctx0" brushRef="#br0" timeOffset="156888.265">9774 7640 3113 0,'0'0'142'0,"0"0"139"0,-25 0 129 16,25 0 104-16,0 0-69 0,0 0 195 15,0 0-427-15,0 0-75 0,0 0-52 16,0 0-43-16,0 0-21 0,25 0-12 15,-25 0-28-15,25 0 8 0,0 0 4 16,-1 0-25-16,26 0-71 0,-25 0 127 16,0 0-54-16,-2 0 33 0,2 0-94 15,-25 0 16-15,0 0 78 0,25 0 136 16,-25 0-114-16,0 25 11 0,0-25 0 0,-25 25-12 16,-23-25-20-16,23 25 0 0,25 0-3 15,-25-25-3-15,-25 24 6 16,50 2-9-16,-24-26 9 0,24 24-62 15,-25-24-22-15,25 0-54 0,0 25-133 0,0-25 180 16,25 0 39-16,-25 0 25 0,24 0 17 16,26 0-86-16,-50 0 101 15,25 0-11-15,0 0-8 0,-2 25 171 16,2-25-80-16,25 0 185 0,-25 0-200 0,-25 25 5 16,25-25-9-16,-25 25 18 0,0-1 64 15,0 1-44-15,0-25-25 0,-25 25 49 16,25 0-16-16,-25-1-12 0,-25 0 62 0,2 2-111 15,23-2-19-15,0-24-13 0,0 25-11 16,-49-25-18-16,49 0-37 0,0 25-126 16,0-25-175-16,25 0-210 0,-24 0-342 15,24-50-1514-15,0 50 1256 0,0 0 380 16</inkml:trace>
  <inkml:trace contextRef="#ctx0" brushRef="#br0" timeOffset="157508.7381">8483 8485 2295 0,'0'23'273'0,"0"-23"32"15,25 0 147-15,0 0 16 0,0 0 44 16,49 25 222-16,-49-25-494 0,50 0 10 16,-1 0 6-16,25 0 86 0,25 0 11 0,125 0 196 15,-100 0-358-15,-25 0-75 16,25 0-63-16,-25 0 5 0,73 0-94 15,-122 25-80-15,0-25 11 0,-25 0-36 16,-25 0-25-16,-1 0 90 0,-24 0-362 0,0 0 100 16,-24 0-174-16,-1 0-190 15,0 0-185-15,-51-25-1194 0,52 25 1225 0,-26 0 267 16</inkml:trace>
  <inkml:trace contextRef="#ctx0" brushRef="#br0" timeOffset="157949.1397">9054 8881 2902 0,'0'0'157'0,"0"0"159"16,0 0 170-16,0 0 123 0,0 0-11 16,0 0 583-16,0 0-637 0,0 0 23 15,0 25-185-15,0-25-102 0,0 49-111 16,25-23-169-16,-25-2 0 0,0 0 0 0,25 1 0 16,-25 1 0-16,25 48 0 15,-25-50 0-15,25 1 0 0,-25 0 0 16,24-1 0-16,1 2 0 0,0-1 0 0,-25-25 0 15,0 0 0-15,25 0 0 0,-25 0 0 16,25-51 0-16,-1 27 0 0,-24-1 0 16,0 0 0-16,25-25 0 0,-25-24 0 15,0 49 0-15,0-23 0 0,0 22 0 16,0 2 0-16,0-1 0 0,0 0 0 0,0 25 0 16,0 0 0-16,0 0 0 0,0 25-120 15,0 0-479-15,0-1-17 0,25 2-70 16,-25-2-410-16,25 0-225 15,-25 1-110-15</inkml:trace>
  <inkml:trace contextRef="#ctx0" brushRef="#br0" timeOffset="158265.9602">9724 9104 2203 0,'0'0'97'16,"0"-24"113"-16,0 24 62 0,25 0 62 0,-25 0 39 16,0 0 275-16,0 0-409 0,0 0-12 15,0 0-28-15,0 0-2 16,-25 0 44-16,1 0 221 0,24 0-156 0,-25 0 33 16,25 0-26-16,-25 24-17 0,0 0 162 15,0-24-198-15,25 26-36 0,-25-2-62 16,25 1-52-16,0-25-89 0,-24 49-21 15,24-23 0-15,0-1 0 0,0-1 0 16,49-24-25-16,-24 26-394 0,0-2-42 16,0-24-239-16,0 0-65 0,-1 0-195 15,1-24-48-15,50-2-867 0,-51 26 1102 16,1-24 193-16,0-1 214 0</inkml:trace>
  <inkml:trace contextRef="#ctx0" brushRef="#br0" timeOffset="158469.1317">10096 9154 2886 0,'0'0'184'0,"0"0"217"0,0 0 146 15,0-26 98-15,0 26-48 0,-25 0 373 16,25 0-523-16,-25 0-45 0,25 0-55 16,-25 0-18-16,25 0 48 0,0 26-318 15,-25-26-59-15,0 24 0 0,25 1 0 16,-23 0 0-16,23-1 0 16,-25 2 0-16,25-1 0 0,0-1 0 0,0 2 0 15,25 23 0-15,23-49 0 0,-23 24 0 0,0 2 0 16,25-26-65-16,-26 24-162 15,77-24-912-15,-76 0 163 0,-1 0-285 0,25 0-166 16,-24-24 64-16</inkml:trace>
  <inkml:trace contextRef="#ctx0" brushRef="#br0" timeOffset="159076.7776">11113 7740 2847 0,'25'0'106'0,"-25"0"209"0,0 0 119 16,0 0 740-16,-25 0-707 15,25 0 10-15,-25 0-68 0,25 0 25 0,-49 0 349 16,49 24-473-16,-25 2-75 0,0-2-89 16,0 26-96-16,0-25-46 15,1 99-4-15,-1-50 0 0,25-25 0 0,0 26 0 16,0 0 0-16,25 98 0 0,24-124 0 16,-24 26 0-16,25-26 0 0,-1 26 0 15,26-50 0-15,24 49-79 0,-49-49-182 16,-1-25-307-16,1 0-382 0,-25 0-391 0,24 0-1734 15,-24 0 1978-15</inkml:trace>
  <inkml:trace contextRef="#ctx0" brushRef="#br0" timeOffset="159707.1055">11585 8186 1188 0,'0'-25'123'16,"0"25"451"-16,0-25-150 15,0 25-11-15,0 0 19 0,-25-25 80 16,25 25 4-16,0 0 341 0,0 0-541 0,0 0-19 15,0 0 3-15,0 0 34 0,0 0 283 16,0 0-337-16,0 25-3 0,0-25-17 16,0 25-38-16,0 0-72 0,25 25-51 15,-1 0-99-15,-24-26 0 0,0 26 0 16,0 0 0-16,0-1 0 0,25 0 0 16,-25-24-15-16,0 0-75 0,0-25-106 0,0 25-104 15,0-25-732-15,0 0 410 0,25 0-185 16,-25-25-77-16,0 25-54 15,0-25-26-15,0-23-529 0,0 22 1029 16</inkml:trace>
  <inkml:trace contextRef="#ctx0" brushRef="#br0" timeOffset="160140.8425">11485 7988 2970 0,'0'0'326'15,"0"0"48"-15,0 0 103 0,0-25-51 16,0 25-32-16,0 0 39 0,0 0-296 15,0 0-11-15,0-25-25 0,0 25 10 16,0-24-42-16,50-1-30 0,-25 25-25 0,0-25-17 16,-1 25 2-16,1-25 7 0,25 25-1 15,-50 0-2-15,25 0-13 0,0 0 23 16,-1 25-4-16,1-25 3 0,0 25 60 16,0 0-26-16,-25-1 69 0,0 1 30 15,25-25 16-15,-25 50 157 0,0-26-216 16,0 0-3-16,0 2-21 0,-25-2-7 15,25 1-11-15,-25 25-43 0,0-25-17 16,0-25 7-16,25 25 57 0,-24 0-64 16,-1 0 2-16,25-25-33 15,-25 24 34-15,25-24-4 0,0 0-10 0,0 0-10 16,0 25-24-16,0-25 34 0,0 0-1 16,0 0 6-16,0 0 8 0,25 0 10 15,0 0 1-15,-25 25-15 0,24-25 56 0,-24 0 21 16,25 25 67-16,-25 0 208 0,0-2-205 15,25 3-71-15,-25-26-35 0,25 26-84 16,0-3 12-16,-25 2-73 0,0-25-41 16,24 25-157-16,-24-25-184 0,0 0-155 15,25 0-1225-15,0 0 820 0,-25 0-131 16,25-25 199-16,0 25 257 0</inkml:trace>
  <inkml:trace contextRef="#ctx0" brushRef="#br0" timeOffset="160335.9132">12081 8385 3701 0,'0'0'157'16,"0"0"600"-16,0 0-52 0,0 25-58 15,0-25-52-15,0 0-4 0,0 23-197 16,0-23 124-16,25 26-416 0,-25 0-78 16,25-26-24-16,-25 23-12 0,0 2-222 15,0-25-25-15,0 25-140 0,24-25-195 16,-24 0-149-16,0 0-243 0,25 0-1294 15,-25 0 1160-15,0 0 317 0,0 0 286 16</inkml:trace>
  <inkml:trace contextRef="#ctx0" brushRef="#br0" timeOffset="160586.7672">12329 8061 3217 0,'0'0'161'0,"0"0"174"0,0 0 705 16,0 0-475-16,0 0-60 0,0 0-23 16,0 26-26-16,0-26-84 0,25 49 192 15,-25-24-349-15,0 0-69 0,25 0-65 0,-25 0-30 16,24 49-50-16,-24-49-1 16,24 0 0-16,-24 0-51 0,0 0-75 0,25 24-132 15,-25-23-505-15,25-3 174 0,-25 2-43 16,0-25-243-16,0 25-132 0,25-25-990 15,-25 0 1167-15,0 0 260 0</inkml:trace>
  <inkml:trace contextRef="#ctx0" brushRef="#br0" timeOffset="160749.677">12329 8261 3661 0,'0'0'193'0,"0"0"144"0,0 25 124 16,25-1 735-16,-25-24-708 0,49 25-92 15,-49-25-180-15,24 0-110 0,26 0-76 16,0 25-262-16,-26-25-12 0,2 0-284 16,-1 0-294-16,0 0-269 0,25-25-1496 15,-26 0 1711-15</inkml:trace>
  <inkml:trace contextRef="#ctx0" brushRef="#br0" timeOffset="160980.5413">12899 7889 3510 0,'0'0'218'0,"-25"25"162"0,25-25 192 16,0 24 926-16,0 1-772 0,0 0-128 15,0 0-212-15,0-1-148 0,0 0-173 16,25 51-65-16,-25-25 0 0,25 0 0 16,-25-25 0-16,25 24 0 0,-1 26 0 15,-24-50 0-15,25 24 0 0,-25-23 0 16,0-3-58-16,25 27-471 0,-25-50-62 15,0 0-147-15,0 0-178 0,0 0-164 16,0 0 14-16,0 0-887 0,0-25 1318 16,0 0 244-16</inkml:trace>
  <inkml:trace contextRef="#ctx0" brushRef="#br0" timeOffset="161427.2811">12849 7889 2899 0,'0'0'121'15,"0"-25"219"-15,0 25 170 0,0 0 556 16,-25 0-693-16,25 0-129 0,0-25-106 16,0 25 109-16,0 0-112 0,25-25-100 15,-25 25-25-15,25-24-30 0,0 24 29 0,0-26-25 16,49 26 16-16,-49-24-12 0,0 24 18 16,24 0-10-16,-24 0 22 0,50-25-27 15,-50 25 15-15,-1 0 0 0,-24 0-1 16,25 25 13-16,-25-25 57 0,0 50 100 15,0-26-61-15,0 1 13 0,-25 0-20 16,25 25-18-16,-49-1-91 0,24-24 30 16,0 24-5-16,0-25 66 0,0 2-54 15,1-2-9-15,-26 26 8 0,25-25-27 16,25 0-13-16,-25-25 2 0,25 25-7 16,0 0-9-16,0-25 12 0,0 0-1 0,0 0 13 15,25 0-16-15,-25 0 0 16,25 0-30-16,0 0 33 0,0 25 11 0,-25-25 6 15,0 0-6-15,24 0 65 0,1 0 37 16,-25 24 56-16,0-24 24 0,0 25-17 16,25 0-9-16,-25 0 89 0,0 0-164 15,0-2-37-15,25 3-31 0,-25-26-45 16,0 26-265-16,25-3-22 0,-25-23-184 16,0 0-165-16,25 0-291 0,-25 0-205 0,24 0-1296 15,1-23 1559 1,0 23 335-16</inkml:trace>
  <inkml:trace contextRef="#ctx0" brushRef="#br0" timeOffset="161890.0189">13370 8236 2923 0,'0'0'159'0,"-24"0"197"0,24 0 110 16,0 0 101-16,0-25 280 0,0 25-529 15,0 0-28-15,-25 0-49 0,25 0 0 16,0 0 15-16,0 0-203 0,0 0-11 15,0 0-3-15,0 0-13 0,0 0-10 16,25 0-25-16,-25 0 15 0,0 0-5 16,24 0-16-16,-24 0-10 0,25-25-25 0,-25 25 33 15,0 0 8-15,25 0 11 0,-25 0-21 16,25 0-65-16,-25 0 84 0,25 0 12 16,-25 0 129-16,0 25-138 0,0-25 3 15,25 0 1-15,-25 25 29 0,0 0 0 16,0 0 4-16,0-25-36 0,-25 49 70 15,0-24-33-15,25-25 2 16,-25 25-4-16,-25 23 32 0,50-22-56 16,-24 0-13-16,24-26-4 0,-25 23-15 15,25-23 15-15,0 0 6 0,0 0-30 16,0 0 20-16,0 0-56 16,0 0 56-16,25 0-24 0,-25 0 17 0,24-23 16 15,-24 23-6-15,50-26 13 0,-25 26-1 0,-25 0-1 16,25 0 5-16,0 0 0 0,24 26 1 15,-24-26-8-15,0 0-4 0,0 0 0 16,-1 23-45-16,1-23-95 0,25 25-480 16,-25 0 60-16,0-25-94 0,-25 0-198 15,24 0-123-15,26 0-925 0,-50 0 1222 16,25-25 241-16</inkml:trace>
  <inkml:trace contextRef="#ctx0" brushRef="#br0" timeOffset="162209.2231">13792 7442 2828 0,'-24'24'250'0,"24"-24"237"0,0 26 174 15,0-26 87-15,0 49 567 0,0-25-788 16,0 2-83-16,24-2-101 0,1 1-84 15,0 0-87-15,25 50-36 0,-1-25-115 16,1-1-21-16,-25-24 0 0,24 25 0 0,26 73-6 16,-26-73 6-16,-24-1 0 0,0 26 0 15,-25-25 6-15,25-1-6 0,-25 74 0 16,0-97 0-16,-25 23 0 0,25 1 0 16,-50-25 0-16,1 50 0 15,49-51-39-15,-25 1-96 0,0 0-117 0,0-1-186 16,25-24-243-16,-24 0-1147 0,24 0 682 15,0 0-45-15,0-24 109 0,24-1 283 16</inkml:trace>
  <inkml:trace contextRef="#ctx0" brushRef="#br0" timeOffset="162472.0563">14462 7814 2839 0,'0'0'191'15,"0"0"161"-15,0 0 145 0,25 0 17 0,-25 0-16 16,25 0 273-16,0 0-433 0,0 0-45 16,-25 0-152-16,25 0 5 15,24 0-75-15,-24 0-27 16,0 0-125-16,0 0-138 0,-1 0-116 15,1 0-215-15,0 0-1149 0,0 0 681 0,-25 0-33 0,25 0 287 16,-25 0 172-16</inkml:trace>
  <inkml:trace contextRef="#ctx0" brushRef="#br0" timeOffset="162621.9696">14512 8061 3200 0,'25'26'80'0,"-25"-26"179"15,25 0 150-15,0 24 79 0,24-24 90 16,-24 0-519-16,0 0-177 0,0 0-269 16,-1 0-228-16,1 0-456 0,25 0-1004 15</inkml:trace>
  <inkml:trace contextRef="#ctx0" brushRef="#br0" timeOffset="162897.1983">15157 7615 2722 0,'0'0'158'0,"0"-24"227"0,0 24 778 16,0 0 412 0,25 24-436-16,-1 51-131 15,-24-50-967-15,25 0-41 0,-25 25 0 16,25 98 0-16,-25-98 0 15,0-25 0-15,0 148 0 16,0-148 0-16,0 74 0 0,0-74 0 16,0 0-37-16,0 0-153 0,0 0-249 15,0-25-1250-15,24 23 506 0,-24-23-140 0,0 0 88 16,0-23 162-16,0-2 398 0</inkml:trace>
  <inkml:trace contextRef="#ctx0" brushRef="#br0" timeOffset="163358.4102">15083 7565 3760 0,'-25'0'189'0,"25"0"73"16,-25-24 454-16,25 24-476 16,0 0-5-16,0-25-70 15,0 25 7-15,25-24 42 0,0 24-177 0,0-26-26 16,0 26-15-16,-1-24-26 0,50 24 79 15,-49 0-112-15,24-25 55 0,-24 25 4 0,25 0-40 16,-26 0 155-16,26 25-115 0,-25-1 82 16,0-24-111-16,1 26 40 0,-26-2-7 15,0 25 6-15,0-23 11 0,0-26 28 16,0 24-24-16,-26 26 59 0,26-25 15 16,-25 25 78-16,0-26-118 0,0 2-27 0,0-26-8 15,25 24-3-15,-24 1 4 16,-26 25-9-16,50-50-5 0,-25 25-14 15,25-25 4-15,-25 24-6 0,25-24-75 16,0 25 83-16,0-25-7 0,0 0 35 16,25 0-30-16,0 0 30 0,-25 25 37 15,25-25-66-15,0 0 7 0,-25 0 18 16,24 0-5-16,1 49 247 0,0-49-106 0,-25 24 57 16,25 26-16-16,-25-25 21 0,25 50 99 15,-25-25-237-15,0-25-56 0,26 24-27 16,-26-24 0-16,0 0 0 0,23 23-237 15,-23-22-77-15,25 0-187 0,-25-26-188 16,25 0-254-16,0 0-1327 0,0-26 1145 16,-1 26 176-16,-24-26 327 0</inkml:trace>
  <inkml:trace contextRef="#ctx0" brushRef="#br0" timeOffset="163561.6169">15851 7914 4633 0,'0'0'475'16,"0"24"99"-16,0-24 223 0,0 25-75 16,0 0-141-16,0 0-265 15,25 49-223-15,-25-50-93 0,25 26 0 0,-25-25 0 0,0 25 0 16,25 0 0-16,-25-1 0 16,0-24 0-16,24 0-172 0,-24-25-225 0,0 25-286 15,0 24-1639-15,0-49 843 16,25 0 114-16,-25 0 436 0</inkml:trace>
  <inkml:trace contextRef="#ctx0" brushRef="#br0" timeOffset="173697.6588">9898 7243 1203 0,'0'0'258'0,"0"0"-29"0,0 0 48 16,0 0-12-16,0 0 31 0,0 0 268 15,0 0-273-15,0 0-44 0,-25 0-11 16,25 0-21-16,0 0-16 0,0 0 110 16,0 0-139-16,0-24-49 0,0 24-12 15,0 0-2-15,0 0-44 0,25-24 16 16,0 24-68-16,0-26-1 0,-2 2 11 16,2-1-93-16,25 0 106 0,-25 0-59 15,24 0 120-15,2-24-95 0,-1 23 8 16,-25 2 24-16,98-26-12 0,-74 25-27 15,1 25-64-15,-1-25 72 0,1 25 15 16,25-24 110-16,-26 24-118 16,-24 0 13-16,25 0-1 0,-26 24-84 0,1-24 48 0,50 25-38 15,-26 0 50-15,-24 0-22 16,25-25 42-16,-25 25-37 0,24 25 27 16,-24-26 3-16,0-24-22 0,0 25 4 0,0 0-12 15,-1 0-56-15,26 0 72 0,-50 0 14 16,25-1 27-16,-25 2-15 15,0-2 63 1,0 25-69-16,25-24-82 0,-25 0-7 0,0-1 68 16,0-24 0-16,24 25 115 0,-24 0-113 0,0 0 18 15,25-25-78-15,-25 0 68 0,0 25 1 0,25-25-13 16,-25 24 12-16,0-24 9 0,0 0-26 0,0 26 17 16,0-26 1-16,0 24-23 0,0-24 18 15,0 0-3-15,0 25-35 0,0-25 38 16,0 0-6-16,0 24 30 0,0-24-24 15,0 0-88-15,0 0 84 0,0 0 26 16,0 26 54-16,0-26-53 16,0 0-41-16,0 0 126 0,0 0-163 0,0 0 60 15,0 0-38-15,0 0 33 0,0 0 1 16,0 0-6-16,0 0 3 0,0 0-2 0,0 0 8 16,0 0-5-16,0 0 2 15,0 0 21-15,0 0-31 0,0 0-83 0,0 0 79 16,0 0 35-16,0 0-7 0,0 0 77 15,0 0-78-15,0 0-5 0,0 0-8 16,0 0 9-16,0 0 47 0,0 24-3 16,0-24-62-16,0 0-50 0,0 0 30 15,0 25 37-15,0-25 6 0,0 0-31 16,0 0 27-16,0 0 14 0,0 0 5 0,0 0 26 16,0 0 110-16,0 0-93 0,0 0-26 15,0 0-43-15,0 0-20 0,0 0 13 16,0-49-46-1,0 23 65-15,-25 26-11 0,25-24 57 0,0-1-83 0,-25 1 5 16,25 24 65-16,-24-26-35 0,24 26 6 16,-25 0-102-16,25-24 18 0,0 24 80 15,-25 0 113-15,25 0-111 0,0 0-17 16,0 0 4-16,0 0-36 0,0 0 45 16,0 24-6-16,0-24 9 0,25 0-4 15,-25 0 13-15,25 26-25 0,-1-26 25 16,1 0-65-16,0 0 46 0,0 0-21 15,25 0 43-15,-50 0-35 0,24 0 32 16,1-26-23-16,-25 26-47 0,25 0 25 0,-25 0 4 16,0 0 18-16,0 0 15 15,0 0-32-15,0 26 11 0,-25-26 23 0,0 0 0 16,1 24 1-16,24 1-7 0,-25-1 15 16,0 2-23-16,0-2 0 0,0 1-23 15,25 0-73-15,0-25-108 0,0 25-273 16,25-25-1696-16,-25 0 874 0,50 0 268 15</inkml:trace>
  <inkml:trace contextRef="#ctx0" brushRef="#br0" timeOffset="175022.6325">10120 6970 1860 0,'0'26'87'0,"0"-26"143"0,0 0-62 15,0 0-26-15,0 0 32 0,-24 0 30 16,24 0-28-16,0-26 105 0,24 26-169 15,-24-24 38-15,25 24-81 0,1-25-18 0,-1 25-36 16,25-50-63-16,-1 50 56 16,0-25 21-16,0 1 50 0,1-1 21 15,74-1 130-15,-49 2-160 0,-1 24-23 16,0 0-48-16,1 0 8 0,-25 0-27 16,74 0 28-16,-75 0-17 0,26 24 22 0,-26-24-15 15,1 51-44-15,0-51 47 0,74 49 3 16,-75-24-17-16,1-25-40 0,0 25 55 15,24 0-83-15,25 25-14 0,-49-26-12 16,24 1 89-16,-24 0 2 0,0 0-22 16,-25-25 28-16,49 50 18 0,-24-26 120 0,-26-24-112 15,1 26 9-15,0-2-6 0,25 0-40 16,-25-24 43-16,-1 25 20 0,26-25-25 16,-25 25-13-16,-1-25 6 0,50 49 24 15,-49-49 38-15,0 0-21 0,-1 25-2 16,-24-25 17-16,51 25 59 15,-51 0-39-15,25-25 13 0,-25 0 4 0,0 25-34 16,25-25 5-16,-25 24 20 0,0-24-84 16,0 0-18-16,0 26-48 0,0-26 65 15,0 0-28-15,0 0 23 16,0 0-17-16,0 0-1 0,0 0 133 0,0 0-134 16,0 0 24-16,0 0-102 0,0 0 84 15,0 0 23-15,0 0-29 0,0 0 25 16,0 0 14-16,0 0-8 0,0 0-15 15,0 0 15-15,0 0 19 0,0 0 28 16,0 0 85-16,0 0-123 0,0 0-5 0,0 0-3 16,0 0 7-16,0 0 67 0,0 0-50 15,0 0-13-15,0 0 26 0,0 0 16 16,0 0 136-16,0 0-164 0,0 0-44 16,0 0-37-16,-25 0 69 0,25 0-2 15,0 0 93-15,-25-26-95 0,25 26-11 16,0 0-9-16,0 0 8 0,0-24-14 0,0 24-33 15,0 0 35-15,0-25 17 0,0 25-11 16,0-25-5-16,25 25 22 0,-25-25 16 16,0 25 26-16,0 0-5 0,0 0-11 15,0 0 14-15,0 0-54 0,0 0 10 16,0 0-29-16,0 0-96 0,0 0 107 16,0 0 38-16,0 0 114 0,-25 0-117 15,25 0 4-15,0 0-23 16,0 0-14-16,0 0-9 0,0 0-5 0,0 0 14 15,25 0-2-15,-25 0 3 0,25 25-6 16,-25 0-2-16,25-25 5 0,-25 25-3 16,24-1-6-16,-24 2 7 0,0-26 1 0,0 24-28 15,25-24 29-15,-25 25 4 0,0-25-5 16,0 24 34-16,0-24-48 0,0 0 11 16,0 0 2-16,0 0-5 0,0 0-12 15,0 0 17-15,0 0-1 0,0 0 13 16,0 0 27-16,0 0-39 0,0 0 0 15,0 0-24-15,0 0 26 0,-25 0-4 16,25 0-8-16,-24 0-1 0,24 0 7 16,0 26 3-16,-25-26-10 0,25 0-60 15,0 0-116-15,0 0-655 0,0 0 16 16,0 0-312-16,0 0-154 16,0 0 161-16</inkml:trace>
  <inkml:trace contextRef="#ctx0" brushRef="#br0" timeOffset="177004.9326">8955 10840 963 0,'0'0'85'16,"0"0"113"-16,0 0 411 0,0 0-257 0,0-24-46 15,0 24 13-15,0 0 156 0,0 0 377 16,0 0-469-16,0 0-139 16,0 0-37-16,0 0-35 0,0 0-25 0,0 0 230 15,0 0-119-15,0 24 58 0,25-24-25 16,-25 25 4-16,0 24 209 0,25-23-258 15,-25-1-11-15,0-1-58 16,24 1-56 0,-24 25-62-16,25 0-59 0,-25-25 0 0,25-1 0 0,-25-24 0 0,0 0 0 15,25 25 0-15,0-25 0 0,-25 0 0 16,25-49 0-16,-1 49 0 0,-24-50 0 16,50 0 0-16,-50 0 0 0,25 1 0 0,-25 23 0 15,0-23 0-15,25 0 0 0,-25 23 0 16,0 3 0-16,0-2 0 0,0 25 0 15,0 0-5-15,0 0-18 0,0 0-35 16,0 0-95-16,0 25-121 0,0-25-177 16,0 49-964-16,0-25 323 15,0 1-84-15,24 0-137 0,-24-1 161 16</inkml:trace>
  <inkml:trace contextRef="#ctx0" brushRef="#br0" timeOffset="177270.8051">9501 10940 2989 0,'0'0'57'16,"0"0"81"-16,0 0 118 0,0 0 76 16,0 0 384-16,0 25-426 0,0-25-46 15,0 24-47-15,0 1-15 0,0-25-33 16,25 50 83-16,-25-25-173 0,0 0-26 15,0 0-2-15,0-1-68 0,0 1 13 16,0-1-11-16,0 2 57 0,0-26-44 16,0 24-92-16,0-24-52 0,0 0-517 15,0 0 140-15,0 0-124 0,0 0-81 16,0-24-108-16,0-2-483 0,0 2 926 0</inkml:trace>
  <inkml:trace contextRef="#ctx0" brushRef="#br0" timeOffset="177720.2799">9451 10914 3228 0,'0'0'248'0,"0"0"134"0,0 0 83 15,-24 0-97-15,24 0-15 0,0 0 109 16,0 0-301-16,0 0-109 0,0 0-58 16,0-24 22-16,24 24-26 0,-24 0-15 0,25 0-36 15,0-25 3-15,0 25-4 0,0 0 22 16,-1 0-20-16,1 0 45 0,0 0 17 15,0 0 0-15,-25 25-6 0,0-1-11 16,25-24 28-16,-25 0-25 0,0 26 51 16,0-1 29-16,-25-25-35 15,-25 49 51-15,50-24-80 0,-25-25-1 0,1 25 2 16,-1-25-6-16,0 25-93 0,25-25 75 16,-25 25-13-16,25-25-57 0,0 0 75 15,0 0-138-15,0 0-152 0,25 0 182 16,-25 0 31-16,25 0 61 0,0-25 15 15,-1 25 2-15,1 0 46 0,0 0 17 16,0 0 31-16,-25 0 8 0,25 0 13 16,-25 0 32-16,25 25-79 0,-25-25-4 0,0 25 23 15,0-25-40-15,0 24 87 0,0 1 177 16,-25-1-60-16,25 2-95 16,-25-2-29-16,0 0-26 0,0 2-21 0,0-26-49 15,1 25-105-15,24-25 66 0,-25 0-61 16,0 0-96-16,25 0-404 0,-25 0-30 15,25 0-215-15,0-25-231 0,0 25-81 16,0-50-384-16</inkml:trace>
  <inkml:trace contextRef="#ctx0" brushRef="#br0" timeOffset="177984.2934">9923 10914 3644 0,'0'-24'139'0,"0"24"52"15,0 0 108-15,0 0 27 0,0 24-8 0,0 2 268 16,0-26-331-16,0 25-12 0,0-1-64 16,0 1-8-16,25 0-54 0,-25 25-7 15,0-25-93-15,0 0-22 16,0-1 12-16,0 1-15 0,0 25-239 0,0-50-51 15,0 24-55-15,0-24-73 0,0 24-314 16,0-24-52-16,0 0-1268 0,0 0 1270 16,0 0 233-16</inkml:trace>
  <inkml:trace contextRef="#ctx0" brushRef="#br0" timeOffset="178425.0413">9948 10840 2923 0,'0'0'206'16,"0"0"6"-16,0 0 72 16,0 0-33-16,0 0-47 0,0 0 9 0,23 0-181 15,-23 0-40-15,25 0 22 0,-25 0-26 16,50 0 9-16,-25 0 6 0,0 0-36 16,-25 0 26-16,24 0-20 0,-24 0 2 0,25 25 29 15,-25 0-62-15,0-25 62 16,26 0-7-1,-26 24 116-15,0-24-86 16,-26 26 143-16,26-1-124 0,-25-1 50 0,25-24-42 16,-49 25 14-16,49 0-33 0,-25 0 12 0,0-25-53 0,25 0 28 0,0 0-18 15,0 25 1-15,0-25-22 16,0 0-179-16,0 0 77 0,25 0 14 0,-25 0 56 16,25 0 9-16,0 0 11 15,-1 0-49-15,-24 0 97 0,25 0-28 0,1 0 13 16,-26 0 129-16,25 25 123 0,-25-25-117 15,0 25-30-15,0-25-66 0,0 24 35 16,0 1 190-16,0-1-112 0,-51 2 6 16,26-26 11-16,25 24-71 0,-49 0-28 0,-1 2-41 15,25-26-23-15,-23 25-11 0,23-25-15 16,0 0-69-16,-25 0-258 16,26 0 38-16,-1 0-195 0,25 0-171 0,-25-25-238 15,25 25-130-15,0-26-546 0</inkml:trace>
  <inkml:trace contextRef="#ctx0" brushRef="#br0" timeOffset="179041.2693">8980 11585 2435 0,'-25'24'95'0,"25"-24"145"16,-25 0 176-16,25 0 156 0,0 0 46 16,0 26 389-16,-25-26-554 0,25 0-52 15,0 24 16-15,0-24-96 0,0 0 119 16,0 0-201-16,25 0-84 0,0 0-50 16,25 0-19-16,-1 0-67 0,100 0 100 15,-50-24-66-15,1 24-53 0,24 0 0 16,-25 0 0-16,149-26 0 0,-125 26 0 15,1 0 0-15,-23 0 0 0,-27 0 0 16,74 0 0-16,-98 0 0 0,-26 0 0 16,1 0 0-16,0 0 0 0,-25 0 0 15,0 0-89-15,0 0-77 0,-25 0-130 16,25 0-196-16,-25 0-208 0,-24 0-1255 16,24 0 751-16,0 0-21 0,25-24 282 15,-25 24 207-15</inkml:trace>
  <inkml:trace contextRef="#ctx0" brushRef="#br0" timeOffset="179540.7913">9278 12056 2763 0,'0'0'372'0,"0"0"-12"15,-25 0 154-15,25 0-41 0,0 0 35 16,0 0 539-16,0 0-531 0,0 24-23 15,0 1-63-15,25 0-78 0,-25 0-117 16,24 25-107-16,1-25-128 0,-25-1 0 0,25 1 0 16,0 1 0-16,0 23 0 0,0-24 0 15,-25 25 0-15,24-50 0 0,-24 24 0 16,0-24 0-16,25 25 0 0,0-25 0 16,-25 0 0-16,0 0 0 0,25-25 0 15,0-24 0-15,-25 24 0 0,24 0 0 16,-24 0 0-16,0-25 0 0,25 25 0 15,-25-49 0-15,0 49 0 0,0-25 0 16,0 25 0-16,0 1 0 0,0 24 0 16,0-25 0-1,0 25-5-15,0 0-28 0,0 0-35 0,0 0-48 0,0 0-253 0,0 0 60 16,0 25-219-16,0-25-258 16,0 24-342-16,0 1-1612 0,0-25 1650 15,0 25 406-15</inkml:trace>
  <inkml:trace contextRef="#ctx0" brushRef="#br0" timeOffset="179806.2561">9948 12155 3102 0,'0'0'143'16,"0"0"63"-16,0 0 137 15,0 0 112-15,0 0-69 0,0 0 330 0,0 0-524 16,-25 0-8-16,25 0-50 0,0 0 68 15,-25 0 183-15,0 25-261 0,25-25 14 16,0 25-22-16,-25-25 18 0,25 0-6 16,-24 49 86-16,24-49-136 0,0 25-23 15,0-25-19-15,0 26-10 0,0-2-12 16,0-24-48-16,0 0-78 0,0 25-135 16,49-25-218-16,-49 0-227 0,50 0-1282 15,-25 0 802-15,-2 0 147 0,2 0 214 16,0-25 197-16</inkml:trace>
  <inkml:trace contextRef="#ctx0" brushRef="#br0" timeOffset="180028.1369">10270 12180 3569 0,'0'0'171'0,"0"0"139"16,-24 0 104-16,24 0 32 0,-25 0-12 16,0 0 350-16,0 0-405 0,-1 0-54 15,26 0-76-15,-25 25-41 0,25 0 25 0,0-1-168 16,-24 1-9-16,24-25 15 15,0 26-10-15,0-2-10 0,0 1-4 0,0 0-45 16,24 0-3-16,1-25-31 0,-25 25 17 16,76-25-102-16,-76 24-31 15,25-24-124-15,-1 0-215 0,1 0-184 16,24 0-1590-16,-49 0 903 0,25 0 144 16,-1-24 478-16</inkml:trace>
  <inkml:trace contextRef="#ctx0" brushRef="#br0" timeOffset="180662.7163">11113 11163 2451 0,'0'0'133'16,"0"0"178"-16,0 0 169 0,0 0 39 16,0 0 470-16,0 0-621 0,0 25 48 15,0-25 22-15,0 24 36 0,25 2-36 16,0 22 196-16,-25 3-404 0,0-27-63 15,25 26-42-15,-25 0-107 0,24 49-18 16,-24-50 0-16,0 1 0 0,25 1 0 16,-25-27 0-16,0 25-17 0,0 1-303 0,0-25-23 15,25 0-212-15,-25-25-111 0,0 0-221 16,0 0-1151-16,0-25 1075 0,0 0 112 16,0 1 197-16,0-2 165 0</inkml:trace>
  <inkml:trace contextRef="#ctx0" brushRef="#br0" timeOffset="181084.5833">11039 11188 3030 0,'0'0'63'15,"0"0"86"-15,-25-25 435 0,25 25-253 16,0-24-22-16,0 24-97 0,0 0-3 16,25-25 9-16,-25 25-167 0,24 0-30 15,1-25-21-15,0 25 9 16,0-25-5-16,25 0 29 0,-26 25-38 0,1 0-5 15,25 0-69-15,-25 0 70 0,24 0 19 16,-49 25 104-16,25-25-104 0,0 25 10 16,-25 0-8-16,0 0-15 0,25 48 120 15,-25-47-123-15,0-2 65 0,0 0 10 16,-25 27 23-16,-25-2 182 0,50-24-188 0,-25 0-29 16,1 0-26-16,-1-1-13 15,25 1 1-15,-50 0 0 0,50 0-12 16,-25-25-2-16,25 0 0 0,0 25-4 0,0-25-3 15,0 0-41-15,0 0 12 0,0 0-6 16,0 0 18-16,25 0 20 0,25 0 34 16,-25 0 24-16,-25 0 73 15,24 24 100-15,1-24-5 0,0 26 213 16,0-2-285-16,-25 1 34 0,25 1-48 16,-25-2-40-16,25 0-45 0,-1 27-42 0,-24-27-29 15,0 1-105-15,0-25-104 0,25 25-153 16,-25-1-887-16,25-24 317 0,-25 0-83 15,0 0-128-15,25-24-9 0,-25 24 386 16</inkml:trace>
  <inkml:trace contextRef="#ctx0" brushRef="#br0" timeOffset="181284.4717">11634 11635 3675 0,'0'24'214'0,"0"-24"260"0,0 25 132 15,0-25 198-15,0 26 476 0,0-2-789 16,0 0-166-16,25 1-138 0,-25 1-84 16,0 23-71-16,25-49-35 0,-25 25-62 15,0-25-101-15,25 24-141 0,-25-24-173 16,0 0-1013-16,0 0 417 0,0 0-208 16,25 0 38-16,-1 0 170 0</inkml:trace>
  <inkml:trace contextRef="#ctx0" brushRef="#br0" timeOffset="181652.5791">12230 11238 1943 0,'0'0'151'15,"0"0"44"-15,0 0 140 0,0 0 141 16,0 0-2-16,25 0 595 0,-25 0-698 16,0 0 87-16,0 0-9 0,0 24 51 15,25 26 469-15,-25-50-656 0,0 25-90 16,24-1-124-16,-24 1 27 0,0 25-86 15,25-1-40-15,-25-24 0 0,0 25 0 16,25-25 0-16,-25-1 0 0,0 26-128 16,0-50-83-16,0 25-133 0,0-25-191 15,0 26-147-15,0-26-99 0,0 0-1072 0,0 0 830 16,0 0 43-16,0 0 245 0,0-26 137 16</inkml:trace>
  <inkml:trace contextRef="#ctx0" brushRef="#br0" timeOffset="181797.499">12155 11436 3875 0,'0'0'179'0,"25"0"115"16,-25 0 136-16,25 25 204 0,25-25 517 15,-25 0-663-15,24 24-171 0,-24-24-145 16,24 25-81-16,25-25-419 0,-24 25-206 16,-26-25-304-16,27 0-373 0,-26 0-327 15,0 0 152-15</inkml:trace>
  <inkml:trace contextRef="#ctx0" brushRef="#br0" timeOffset="182388.4113">13420 10865 974 0,'-25'0'100'0,"25"0"94"16,0 0 81-16,-25 0 58 0,25 0-26 0,0 25 247 15,-24-25-247-15,24 0 40 0,-25 0 56 16,25 0 51-16,0 0 308 0,0 0-472 16,0 0 48-16,0 0 53 0,0 24 63 0,25-24 1 15,-1 26 303-15,-24-1-508 16,25-1-88-16,0 1-91 0,-25 0-59 15,50 50-12-15,-50-26 0 0,25 0 0 0,-25-23 0 16,24 22 0-16,-24-22 0 0,25 23 0 16,-25-24 0-16,0-25 0 15,0 25 0-15,0-25 0 0,25-25 0 0,-25 25 0 16,25-49 0-16,-25 24 0 0,25-25 0 16,-25 26 0-16,24-75 0 0,-24 24 0 15,0 25 0-15,0 1 0 0,0-2 0 16,-24-23 0-16,24 24 0 0,0 27 0 15,-25 23 0-15,25-25 0 0,0 25 0 16,0 25 0-16,0-25-28 0,25 23-85 16,-25 27-81-16,0-25-100 15,24 24-883-15,-24 2 303 0,25-27-254 0,-25 1-104 0,0 25-70 16,25-25 322-16</inkml:trace>
  <inkml:trace contextRef="#ctx0" brushRef="#br0" timeOffset="182668.2499">13916 11039 3654 0,'0'0'366'16,"0"0"-11"-16,0-25 91 0,0 25-80 0,0 0 50 16,-24 0-83-16,24 25 325 0,0-25-371 15,24 25-11-15,-24-25-5 0,25 25 25 16,0 25 96-16,-25-26-317 15,0 1-75-15,0-1 0 0,0 2 0 16,0 22 0-16,25 3 0 16,-25-27 0-16,0 1 0 0,0 0 0 0,0-25-72 15,0 25-334-15,0-25 5 0,0 0-115 0,0 25-137 16,0-25-247-16,0 0-84 0,0-50-1147 16,0 25 1302-16,0 25 166 0,-25-49 294 0</inkml:trace>
  <inkml:trace contextRef="#ctx0" brushRef="#br0" timeOffset="183101.0253">13892 11014 2973 0,'0'0'425'0,"0"0"0"0,-25 0 78 15,25 0-76-15,0 0-62 0,0 0-101 16,0-25 96-16,0 25-231 0,0 0-49 16,25-24-24-16,-25 24-20 0,49 0-19 15,-24-25 48-15,0 25-71 0,0 0 29 16,0 0-51-16,-1 0-1 0,1 0 25 15,0 0 33-15,-25 25-29 0,25-25 19 16,-25 24-23-16,0 1-4 0,0 0 5 16,0 0 18-16,-25 0 7 0,25 0-10 15,-25-25 3-15,0 49-18 0,1-24 24 0,-1-25-23 16,25 24 0-16,-25-24-6 0,25 26-30 16,0-26 5-16,0 0-18 0,0 0-33 15,0 0 5-15,0 0-8 0,0 0 8 16,25 0 25-16,-25 0-19 0,0 0 6 15,0 0 62-15,49 0 64 0,-24 0-55 16,-25 0-9-16,25 0 34 0,-25 0-19 0,0 24 32 16,25 0 85-1,-25 2-62-15,0-26 10 0,0 25 14 0,0-1 24 16,-25 1 168-16,25 0-154 0,-25 0-19 16,25 0-31-16,-25-25-24 0,25 24-13 15,-49-24-28-15,24 25-21 0,25-25-21 16,-25 0-101-16,25 0-76 0,-25-25-530 15,25 25 249-15,-25-24-244 0,25-1-176 0,0 0-154 16,0 25-12-16,25-50-152 0</inkml:trace>
  <inkml:trace contextRef="#ctx0" brushRef="#br0" timeOffset="183363.0793">14289 11014 3041 0,'0'-25'198'0,"0"25"161"0,0 0 154 16,0 0 42-16,0 0 116 0,0 0-447 15,0 0 109-15,0 0 1 0,0 25 46 16,0 0-71-16,0 0 8 0,0 0-216 16,0-25-53-16,0 25-27 0,25 24-14 15,-25 0 24-15,0-23-44 0,0-2-32 16,0 0-90-16,0 27-43 0,0-51-116 15,0 49-577-15,0-49 415 0,0 0-167 0,0 0-79 16,0 0-130-16,0 0-903 16,0 0 1053-16,0 0 209 0</inkml:trace>
  <inkml:trace contextRef="#ctx0" brushRef="#br0" timeOffset="183780.3915">14314 10914 2848 0,'0'0'136'0,"0"-24"100"15,0 24 130-15,0 0 100 0,0 0-67 0,0 0 105 16,0 0-409-16,0 0-73 0,0 0-32 16,24 0 15-16,1 0-11 0,0 0 16 15,0 0-15-15,0 0 10 0,-1-25-30 16,1 25-6-16,0 0-24 16,0 25 45-16,-25-25 25 0,25 24 11 15,-25-24-10-15,0 26-56 0,0-1 51 16,0-1-89-16,-25-24 84 0,25 25 22 0,-25-25-11 15,-25 50 180-15,50-50-191 0,-24 25 0 16,24-25 50-16,-25 0-75 0,25 25 36 16,0-25-46-16,-25 0-43 0,25 0-26 15,0 0-14-15,0 0-65 0,25 0-99 0,-25 0 194 16,49 0 59-16,-24 0-12 0,-25 0 71 16,25 0 25-16,25 0 57 0,-50 25 0 15,25-25-48-15,-25 24 41 0,0 1 78 16,24-1-4-16,-24 2-82 0,0-2 29 15,0 0-32-15,-24 2 37 0,24-1-106 16,-50-1 174-16,25 1-117 0,-25 0 60 16,26-25-137-16,-1 25-21 0,-50 0-104 15,26-25-43-15,24 0-110 16,-25 0-194-16,25 0-297 0,-24 0-205 0,-1 0-1240 16,50-25 1488-16</inkml:trace>
  <inkml:trace contextRef="#ctx0" brushRef="#br0" timeOffset="184070.1167">13321 11635 3149 0,'0'0'156'0,"0"24"166"16,25-24 132-16,24 0 570 0,1 25-604 16,0-25-28-16,-1 26-13 15,26-26 21-15,123 0 265 0,-99 0-422 16,26 0-85-16,-1 24-77 0,0-24-42 16,0 0-102-16,74 24-342 0,-123-24-36 0,-1 0-198 15,-24 0-145-15,-25 0-178 16,-2 0-1032-16,-23 0 1063 0,-23 0 173 15,-27 0 237-15</inkml:trace>
  <inkml:trace contextRef="#ctx0" brushRef="#br0" timeOffset="184495.7866">13370 12254 2764 0,'0'0'199'0,"0"0"189"16,0 0 729-16,0 0-528 0,0 0 0 0,0 0 0 16,0 0 67-16,0 25-87 0,50 1 44 0,-50-2-495 15,25-24-118-15,-25 25 0 16,25 0 0-16,0 25 0 0,-25-50 0 15,24 24 0-15,1 1 0 0,-25 0 0 0,25 0 0 16,0-1 0-16,0 0 0 0,-25-24 0 16,24 0 0-16,-24 0 0 0,25 0 0 15,0-24 0-15,-25 0 0 0,25-1 0 16,-25 0 0-16,25 0 0 0,-25-49 0 16,0 49-19-16,0-24-12 0,0-2-5 15,0 27-9-15,0-26-3 0,0 25 26 0,0 0-17 16,0 25-31-16,0 0-37 0,0 0-23 15,0 0-191-15,0 0 74 16,0 25-220-16,0-25-65 0,0 25-239 0,0 0-1106 16,0 0 705-16,0-1 178 0,0-24 346 15</inkml:trace>
  <inkml:trace contextRef="#ctx0" brushRef="#br0" timeOffset="184753.6316">14065 12305 3884 0,'0'0'155'16,"0"0"82"-16,-24 0 81 0,24 0 34 0,0 0-79 15,-25 0 157-15,25 0-237 0,-25 0-36 16,25 0-9-16,0 0 4 0,-25 24 130 16,25 1-158-16,-25-25-13 0,25 25-21 15,0-25-9-15,0 25-42 0,-25 0-57 16,25-1 25-16,0 1 5 0,0-25 42 15,0 25-91-15,25 0-238 0,0-25-19 16,-25 24-127-16,50-24-104 0,-25 0-217 0,-1 0-132 16,26 0-1077-16,-25 0 1131 15,0-24 220-15,-1 24 296 16</inkml:trace>
  <inkml:trace contextRef="#ctx0" brushRef="#br0" timeOffset="184952.6582">14314 12404 2840 0,'0'0'103'0,"-25"0"532"15,25 0-148-15,-25 0-17 0,25 0-54 16,-25 0-48-16,25 0 448 0,-25 0-386 16,25 25-31-16,-25-25-64 0,25 24-66 15,0-24-37-15,-24 0 80 0,24 50-245 16,0-25-55-16,0-1-12 0,0-24 0 0,24 24 0 16,-24 2 0-16,50-1 0 15,-25-25 0-15,0 0-41 0,0 0-148 0,49 24-889 16,-24-24 33-16,-1 0-414 0,-24 0-139 15,25-49 207-15</inkml:trace>
  <inkml:trace contextRef="#ctx0" brushRef="#br0" timeOffset="185534.6717">15380 10965 1756 0,'-25'0'244'0,"25"0"-10"16,0 24 124-16,0-24 52 0,0 0 97 16,0 0 78-16,0 25 565 0,0-25-568 15,0 25-87-15,25 0-32 0,-25 0-37 0,0 49 244 16,24-49-473-16,-24 25-83 15,25-26-114-15,-25 26 0 0,0-1 0 0,25 26 0 16,-25-26 0-16,25 1 0 0,-25-25 0 16,0 0-51-16,0 25-383 0,25-50-14 15,-25 24-324-15,0-24 28 0,0 0-281 16,26 0-3-16,-26-24-920 0,0-2 1211 16,0 2 165-16,0-1 296 0</inkml:trace>
  <inkml:trace contextRef="#ctx0" brushRef="#br0" timeOffset="185963.4279">15256 10965 2622 0,'0'0'126'15,"0"-25"84"-15,0 25 138 0,0 0 512 16,0-26-510-16,0 26-101 0,0 0-80 16,0-24-58-16,49-1 61 0,-24 25-126 15,-25-25-9-15,25 25-16 0,0-24-4 16,24 24-4-16,1-26 17 0,-25 26-26 15,1-23-7-15,22 23-4 0,-23 0 9 0,0 0-64 16,0 0 119-16,-1 49 39 0,-24-25 176 16,0 1-96-16,0 0 14 0,0 25 110 15,0-1-174-15,-24-24-35 16,24 25-17-16,-25-25-32 0,-25 49-9 16,50-49-53-16,-25 25 23 0,2-26 9 0,23 0-12 15,-26 2 4-15,26-1-1 16,-25-1-9-16,25-24-6 0,0 0-92 0,0 0 54 15,0 0-90-15,0 0 131 0,25 0-13 16,-25 0 11-16,26 0-3 0,-26 0 47 16,48 0 4-16,-23 0-5 0,0 0 32 0,-25 25 24 15,25-25 56-15,-1 75 142 16,-24-51-161-16,25 1-50 0,-25 0-6 0,25 0-8 16,0 0-25-16,-25 25-36 0,25-26-74 15,-25 1-75-15,25 1-113 0,-25-26-193 16,24 24-826-16,1-24 363 15,-25 0-42-15,25 0-87 0,-25-24 33 0,25-2 328 16</inkml:trace>
  <inkml:trace contextRef="#ctx0" brushRef="#br0" timeOffset="186402.1967">15926 11312 2920 0,'-25'0'376'0,"25"0"-27"16,0 0 129-16,0 0-58 0,-25 0-38 15,25 0-47-15,0 0 134 0,0 0-224 16,0 0-50-16,0 0-49 16,0 0-25-16,0 0-87 0,0 0-41 0,0 0 3 15,25 0 20-15,-25-26-19 0,0 26 6 16,49-24-23-16,-49 0 18 0,25 24 53 16,-25 0-53-16,25 0-3 0,0 0-78 0,-25 0 121 15,0 24 32-15,0-24 101 16,25 24-99-16,-25 2 16 0,0 23 86 15,0-24-112-15,0 0-4 0,0 0-11 16,0 0-32-16,-25 24 62 0,0-24-39 0,0 0-11 16,25 0-11-16,-25-1-3 15,1-24-9-15,-1 50 14 0,25-50-18 0,-25 0-3 16,25 25 9-16,-25-25-20 0,25 0-17 16,0 0-47-16,0-25-4 0,0 25 7 15,0 0-6-15,0-24 67 0,25 24 1 16,-25 0 18-16,25 0-8 0,-25 0 9 15,25 0 23-15,24 0 94 0,-24 0-81 16,0 0-23-16,-25 0-55 0,25 24 36 16,0-24-9-16,24 25-128 0,-24 1-68 15,0-26-186-15,0 0-146 0,-1 0-297 16,26 0-1377-16,-25 0 1014 0,0-26 322 0,0 26 340 16</inkml:trace>
  <inkml:trace contextRef="#ctx0" brushRef="#br0" timeOffset="186659.0431">16571 10989 2792 0,'0'0'153'0,"0"0"183"0,-25 0 741 16,25 0-571-16,0 0-76 0,0 25-40 15,0-25 44-15,25 0-20 0,0 0 146 16,0 0-446-16,-1 0-50 0,1 0-58 16,0 0-21-16,-25 25-80 0,50-25-362 15,-50 0 18-15,24 0-77 0,-24 0-143 16,25 0-158-16,-25 0-896 0,0 0 846 16,0 0 146-16,0 0 220 0</inkml:trace>
  <inkml:trace contextRef="#ctx0" brushRef="#br0" timeOffset="186819.9578">16447 11312 3869 0,'0'25'207'0,"25"-25"453"16,24 0-106-16,-49 0-67 0,25 0-14 16,0 0-138-16,49 24-112 0,-49-24-384 15,0 0-221-15,25 0-185 0,-26 0-313 16,1 0-259-16,25-24-1284 0,-25 24 1644 15</inkml:trace>
  <inkml:trace contextRef="#ctx0" brushRef="#br0" timeOffset="187170.7562">17167 10790 2363 0,'0'0'176'16,"24"0"142"-16,-24 0 200 16,0 0 155-16,0-23 584 0,0 23-627 0,0 0 22 15,0 0-38-15,0 23-65 0,0 3-108 16,0-2-441-16,0 1 0 0,0 0 0 15,0 25 0-15,0-25 0 0,0 49 0 16,0-24 0-16,25 0 0 0,-25-1 0 16,0-25 0-16,25 50 0 0,-25-23 0 15,0-27 0-15,25 1 0 0,-25-25-88 16,0 25-131-16,25-25-825 16,-25 25 352-16,0-25-290 0,0 0-38 0,0-25-114 0,0 0-878 15,0 0 1423-15</inkml:trace>
  <inkml:trace contextRef="#ctx0" brushRef="#br0" timeOffset="187602.7457">17092 10767 2613 0,'0'-25'99'0,"0"25"121"0,0-25 136 16,0 25 90-16,0-25 384 0,0 25-540 15,0-25-41-15,25 25-69 0,-25-24-71 0,25 24-26 16,0-26 7-16,-1 1-82 15,1 25 4-15,0-24-35 0,0 24 29 16,48 0 57-16,-48 0-17 0,1 0-60 0,-1 0 7 16,0 0 0-16,-1 24-9 15,1 1 39-15,-25 1-15 0,25-2 26 0,-25 1 16 16,0 0 4-16,0 25 83 0,-25-27-142 16,25 3 93-16,-49 23 1 0,24-24 21 15,25-1 82-15,-51 27 26 0,26-2-121 16,0-49-36-16,2 25-24 0,-2 0-1 15,0 0-38-15,25 0-8 0,0-25-9 0,0 0-6 16,0 0-43-16,0 0-14 0,0 0-44 16,25 0 101-16,-25 0 20 15,25 0-12-15,-2 0 16 0,2 0 32 0,0 0 7 16,1 25 27-16,-1-25 47 16,0 24 55-16,-25 1 32 0,49 25 199 0,-49-26-273 15,25 26-55-15,-25-25-54 16,25-1-16-16,-25 26-53 0,25-25-63 15,-25 0-155-15,24-1-244 0,-24-24-257 16,25 25-299-16,0-25-1491 0,-25 0 1446 0,24 0 386 16</inkml:trace>
  <inkml:trace contextRef="#ctx0" brushRef="#br0" timeOffset="187782.6478">17910 11114 4547 0,'0'0'168'0,"0"0"144"0,0 49 157 16,0-24 793-16,0-1-776 0,0 26-138 15,0-26-200-15,0 2-108 0,0 48-337 16,0-49-261-16,26 0-394 0,-26 0-442 16,25-1-358-16,-25-24 367 0</inkml:trace>
  <inkml:trace contextRef="#ctx0" brushRef="#br0" timeOffset="197587.4137">18257 620 1482 0,'25'0'73'0,"-25"25"223"16,0-1 173-16,0 1-322 15,0 0-26-15,0 0-72 16,0 0-1-16,-25-1-30 0,25 2-19 0,0-2 25 16,0 51-22-16,0-51 5 0,0 51-4 15,0-50 24-15,0 24 53 0,0 1 2 16,25 73 75-16,-25-48-111 0,0-25-41 15,25 24-47-15,-25 26 84 0,50 73 44 16,-50-74-53-16,25 1-15 0,-25-1-6 16,24 25-7-16,-24 25 68 15,25 124-77-15,0-125 27 0,-25 1-16 0,25 24 13 16,-25 2-11-16,25-2 83 0,24 200 22 16,-24-174-54-16,0-2-80 0,0 2 34 0,0 24-12 15,49 199 33-15,-49-224-41 0,0 50 43 16,-1-25-29-16,26 26-6 0,-25-2 21 15,49 274-10-15,-49-248 13 0,0 0-8 16,0 0-54-16,0 25 15 0,-25-1-32 16,24 274 17-16,-24-248 9 0,25-25 36 0,-25-1-26 15,25 25 36-15,-25 274-27 16,25-298 60-16,0 25-19 0,0-26-23 16,-25 25 107-16,24 0-111 0,51 274 134 0,-50-274-167 15,24 1 58-15,-24-25-110 16,0-1-6-16,25 1-5 0,-1 248-361 0,1-273 220 15,-50-1-255-15,25 2-181 16,-1-1-61-16</inkml:trace>
  <inkml:trace contextRef="#ctx0" brushRef="#br0" timeOffset="199747.0639">19722 1289 1825 0,'0'-49'43'16,"0"49"304"-16,0 0-4 0,0-25-9 16,0 25 17-16,0 0 56 0,0-24-38 15,0 24 350-15,0 0-492 0,0 0-48 16,0 0-53-16,0 0 105 0,0 0 101 16,0 24 460-16,23 1-461 0,-23-1-32 15,25 1-9-15,1-25-13 0,-1 75 53 16,0-50-291-16,-25 25-39 0,25 0 0 0,-25-26 0 15,24 50 0-15,-24-48 0 16,25-26 0-16,-25 24 0 0,25-24 0 16,-25 0 0-16,50 0 0 0,-50 0 0 15,24-50 0-15,1 26 0 0,0-26 0 0,24-24 0 16,-24 24-9-16,-25 0-35 0,24 0-18 16,-24 1-8-16,0 0 8 0,0-25 29 15,0 23 32-15,0 27 5 0,0-1 28 16,0 25-32-16,-24-25-6 0,24 25-26 15,0 25 46-15,0-25-118 0,0 49-146 16,0-24-85-16,0 25-901 0,24 0 287 16,-24-26-319-16,25 25-75 0,0-24 60 0</inkml:trace>
  <inkml:trace contextRef="#ctx0" brushRef="#br0" timeOffset="200033.0609">20540 1389 4481 0,'0'0'105'16,"0"0"52"-16,0 0 29 0,0 0 248 15,0 0-184-15,0 0 302 0,0 0-349 16,0 25 15-16,0-25-46 0,0 25 53 0,0-1-52 15,0 2-151-15,0-26-59 0,0 49 37 16,0-24 2-16,0-25-6 0,0 50-92 16,0-26-50-16,0-24-127 0,0 24-135 15,0-24-89-15,0 26-971 0,0-26 672 16,0 0-136-16,0 0 81 0,0 0 101 16,0 0 199-16</inkml:trace>
  <inkml:trace contextRef="#ctx0" brushRef="#br0" timeOffset="200502.8266">20440 1339 2473 0,'0'0'104'0,"0"0"86"16,0 0 80-16,-23 0 77 0,23 0 164 16,0 0-317-16,0 0-24 0,0 0 3 15,0 0-138-15,23-25-20 0,-23 25-41 16,25 0 60-16,-25-25-38 0,25 25 11 15,0-25-21-15,0 25-35 0,-1 0-2 16,1 0 45-16,0 0 4 0,0 0 1 0,-25 0 156 16,25 25-142-16,-25-25-43 0,0 25 128 15,0 0-79-15,0-25 14 0,-25 50-208 16,25-25 227-16,-25-25 10 16,25 49 92-16,-25-49-127 0,0 26 0 15,1-2 138-15,-1-24-171 0,25 0-1 16,-25 25 30-16,25-25-221 0,0 25 194 0,0-25-7 15,0 0-13-15,0 0-84 0,25 0 49 16,-25 0-22-16,25-25 74 0,-1 25-37 16,1 0 38-16,-25-25-2 0,25 25 24 15,0 0 24-15,0 0 81 0,-25 0-29 16,0 0 122-16,25 25-87 0,-25-25-7 16,0 25 47-16,0 25-55 0,-25-50 172 15,25 24-97-15,-25 0 113 0,25 2-129 0,-25-1-58 16,0-25-83-16,0 24 26 0,25 0-57 15,-24-24 9-15,-1 26-19 0,0-2-98 16,25-24-54-16,-25 0-121 0,25 0-131 16,0 0-274-16,0-24-1161 0,0-2 723 15,0 2 244-15,25 0 282 0</inkml:trace>
  <inkml:trace contextRef="#ctx0" brushRef="#br0" timeOffset="200765.9025">20862 1339 4270 0,'-25'0'133'16,"25"0"63"-16,0 0 49 0,0 0-16 16,0 0-61-16,0 0 81 0,0 0-153 15,0 0 109-15,0 25 11 0,25-25-18 16,-25 50 33-16,0-1-84 0,0-23-121 15,0-2-11-15,0 1 31 0,0 24-47 0,0 1-61 16,0-50-21-16,0 24-87 0,0 2 21 16,0-1-280-16,0-25-139 0,0 24-1195 15,0-24 736-15,0 0 66 0,0 0 302 16,0-49 130-16</inkml:trace>
  <inkml:trace contextRef="#ctx0" brushRef="#br0" timeOffset="201225.9889">20887 1289 2898 0,'0'0'68'0,"0"0"132"0,0 0-24 0,-25 0 481 16,25 0-456-16,0 0 8 0,0 0-185 16,25 0 49-16,-25 0-64 0,50-25 28 15,-25 25-74-15,-1-24-37 0,1 24 4 16,0 0-6-16,0 0 12 0,24-25-59 15,-24 25 91-15,-25 0 34 16,25 25 196-16,-25-25-193 0,0 24 91 0,0 1-140 16,0 0 190-16,0 0 7 0,-25-25-5 15,25 0-43-15,-49 50 0 0,24-25-86 16,0-25-14-16,25 25-5 0,-25-25 36 16,0 24-45-16,1 2 27 0,24-26-31 15,0 24 8-15,0-24-7 0,0 0-38 16,0 0-67-16,0 0-141 0,24 0 230 15,-24-24 5-15,25 24 26 0,0 0 191 16,0 0-163-16,0 0 16 0,-1 24 33 0,-24-24-8 16,25 25-94-16,0-25-150 0,0 25 273 15,-25-25 184-15,0 24 106 0,0 2-251 16,0-2 38-16,0 0 114 0,-25 2-180 16,0-1-33-16,0-1-24 0,1-24-94 15,-26 50 112-15,25-50-98 0,0 24 25 16,1-24-15-16,-1 25-57 0,0-25-139 15,-25 0-546-15,25 0 53 0,1 0-146 0,-1-25-248 16,0 1-85-16,25 24 350 0</inkml:trace>
  <inkml:trace contextRef="#ctx0" brushRef="#br0" timeOffset="201621.2958">19821 1985 2170 0,'0'0'111'0,"-25"0"73"0,25 0 57 16,-26 0 74-16,26 24 438 0,0-24-427 0,0 25 103 15,0-25-91-15,0 0-21 0,0 0 171 16,51 0 116-16,-26 0-358 0,24 0-102 16,1 0-16-16,24 0-29 15,74-25 91-15,-48 25-45 0,0 0 0 16,23 0-45-16,1 0-33 0,-25-24-69 15,100 24-174-15,-125 0-3 0,1 0-77 0,-50 0-104 16,24 0-91-16,-49 0-719 16,0 0 392-16,-25 0-111 0,-24 0-135 0,24 0 36 15,-25 0 301-15</inkml:trace>
  <inkml:trace contextRef="#ctx0" brushRef="#br0" timeOffset="202048.3689">20069 2406 2885 0,'0'0'298'0,"0"0"152"0,24 0 177 15,-24 0 66-15,0 0-22 16,0 0 323-16,25 0-590 0,-25 25-96 16,25-25-50-16,-25 24 11 0,24-24-109 0,1 50 14 15,-25 0-174-15,25-25 0 0,-25 0 0 16,25-1 0-16,0 51 0 16,-1-26 0-16,1-49 0 0,1 26 0 15,-26-26 0-15,25 0 0 0,-25 0 0 16,25-26 0-16,0-23 0 0,-25 25 0 15,23-2 0-15,-23-23 0 0,25 24 0 16,-25-50 0-16,0 51 0 16,0-26 0-16,0 25 0 0,0 0 0 0,-25 25-48 0,25-25-89 15,0 25-39-15,0 0-19 16,0 0-140-16,0 25-25 0,0 0-667 0,0 0 387 16,25-1-253-16,-25-24 29 15,25 26-315-15,-25-2 106 0</inkml:trace>
  <inkml:trace contextRef="#ctx0" brushRef="#br0" timeOffset="202332.0417">20837 2481 3623 0,'0'0'161'0,"0"0"310"15,0 0-155-15,0-26-107 0,0 26 8 16,0 0-28-16,0-24 135 0,0 24-190 15,-24 0-16-15,24 0-17 0,0 0 26 16,0 0 39-16,-25 0 223 0,25 24-165 16,-25-24-11-16,25 26 10 0,-25-2 13 15,25 26 170-15,-25-50-240 0,25 50-75 16,-24-50-36-16,24 24-38 0,-25 1-17 16,25 25-55-16,0-50-41 0,0 24-110 15,25 1-103-15,-25-25-212 0,74 0-920 16,-49 0 477-16,0 0-2 0,-1 0-162 15,1 0 132-15,0-25 234 0</inkml:trace>
  <inkml:trace contextRef="#ctx0" brushRef="#br0" timeOffset="202581.0706">21185 2605 2936 0,'0'0'114'15,"0"-25"539"-15,0 25-149 0,0 0-170 0,0 0 71 16,0-25 26-16,-25 25 454 15,25 0-546-15,0 0-64 0,-25 0 1 16,0 0-74-16,25 0-3 0,-24 50 149 0,-1-50-236 16,25 24-15-16,0-24-38 0,-25 25-56 15,25 25 16-15,0-26-19 16,0 1 0-16,0 1 0 0,0-26 0 0,25 24 0 16,24 0-15-16,-49 2-78 15,25-26-104-15,0 0-139 0,0 0-252 0,25 0-1157 16,-1 0 418-16,-24-26-42 0,0 26 177 15,0-24 324-15</inkml:trace>
  <inkml:trace contextRef="#ctx0" brushRef="#br0" timeOffset="203315.0599">21805 1463 2920 0,'0'0'412'0,"0"0"180"0,0 0-22 16,0 0-98-16,0 0 89 0,0 0-227 15,0 0 560-15,0 0-490 0,0 0-12 16,0 0-101-16,0 0-51 0,25 50-131 15,-25-50-109-15,25 25 0 0,-25 0 0 16,0 25 0-16,25-26 0 0,0 75 0 16,-25-75 0-16,0 26 0 0,0 24 0 0,0-48 0 15,0 73 0-15,0-74 0 16,0 0 0-16,0-25-68 0,0 25-154 16,0 0-184-16,0-1-885 0,24-24 385 15,-24 0-109-15,0 0-83 0,0 0-38 16,25-24 217-16</inkml:trace>
  <inkml:trace contextRef="#ctx0" brushRef="#br0" timeOffset="203757.8057">21731 1513 2541 0,'0'-24'290'16,"0"-2"-2"-16,0 26 136 0,0-24-35 0,-25 24 50 15,25-25 189-15,0 25-482 0,0-50-67 16,0 50-21-16,25-25-2 0,-25 25 112 15,50-50-147-15,-26 25-32 0,1 25-74 16,0 0 92-16,25-24 28 0,-1-1-55 16,-24 25 24-16,25-24-27 0,-50 24 27 15,24 0-5-15,1 49-4 0,0-25 15 16,0 26 19-16,-25-25 27 0,0 0 56 16,0 0-26-16,0 49-82 0,0-48 36 15,-25-2 0-15,25 26 125 0,-25-26-133 16,0 26-18-16,1 0 140 15,-1-1-139-15,0-25 38 0,25 2-233 0,-25-26 88 16,0 24 65-16,25 1 288 0,-24-25-264 16,24 0-4-16,0 25-4 0,0-25-71 15,0 0 41-15,24 0 18 0,-24 0 15 16,25 0-2-16,0 0 11 0,25 24-11 0,-26-24 63 16,-24 0-56-16,25 0 122 0,0 26 64 15,0-26 26-15,0 49 305 0,0-23-318 16,-25-2-17-16,0 1-47 0,24-25-29 15,-24 75 67-15,25-51-179 0,-25-24-97 16,0 25-157-16,25-25 6 0,-25 0-149 0,25-25-576 16,0 25 225-16,-25 0-123 15,24 0-192-15,-24 0-26 0,25-24-470 16</inkml:trace>
  <inkml:trace contextRef="#ctx0" brushRef="#br0" timeOffset="204218.7106">22475 1760 2667 0,'0'0'130'0,"0"0"169"16,0 0 135-16,0 0 137 0,0 0-247 0,-24-24 282 16,24 24-435-16,0 0 212 15,0 0-201-15,0 0-41 0,0 0-7 16,0 0-130-16,0 0-11 0,0 0 12 0,0 0-55 15,24 0-13-15,1-24-5 0,0 24 6 16,-25-25 84-16,24 25-25 0,1-26-26 16,-1 26 23-16,1 0-55 0,-25 0 50 15,25 0 1-15,-25 0 9 0,0 0 40 16,25 26-121-16,-25-1 95 0,0-25-1 16,0 24-60-16,0 0 218 0,-25 26-35 15,25-50 34-15,-25 25-124 0,25 0 0 16,-25-1-5-16,1 2 48 0,-25 23-62 15,49-49-12-15,-25 50-84 0,0-25 73 16,25-25 6-16,-24 25-4 0,-1-25-16 16,25 0-14-16,0 0-25 0,0 0-62 15,0 0 6-15,0 0-117 0,25 0 197 0,-25 0-7 16,24 0 9-16,1-25-84 0,0 0-36 16,-1 25 177-16,1 0 210 15,-1 0 69-15,-24 0-213 0,25 0-15 0,25 0 11 16,-25 0-157-16,25 0-118 0,-25 25-98 15,0-25-259-15,25 25-1017 0,-2-25 392 16,-23 0 65-16,0 0 339 0</inkml:trace>
  <inkml:trace contextRef="#ctx0" brushRef="#br0" timeOffset="204481.569">23417 1439 3351 0,'0'0'386'16,"0"0"9"-16,0 0 56 0,0 0-25 16,0 0-51-16,25 0 242 0,0 0-387 15,0 0-45-15,0 0-76 0,0 0-57 0,-25 0-18 16,49 0-49-16,-24 0-119 0,0 0-145 15,-25 24-141-15,25-24-39 0,-1 0-1120 16,-24 0 625-16,0 0-102 0,0 0 346 16,0 0 104-16</inkml:trace>
  <inkml:trace contextRef="#ctx0" brushRef="#br0" timeOffset="204639.4777">23343 1637 4064 0,'25'0'173'16,"24"24"127"-16,-24 2-154 0,0-26-364 15,0 25-309-15,0-25-472 16,49 24-1135-16</inkml:trace>
  <inkml:trace contextRef="#ctx0" brushRef="#br0" timeOffset="205283.109">24534 1042 3353 0,'0'0'315'16,"0"0"37"-16,0 0 161 0,0 0-154 16,0 0-77-16,0 0 386 0,0 0-264 15,0 0-41-15,0 24-33 0,0 1-30 16,25 49 346-16,-25-48-453 0,25 23-80 15,-25 0-113-15,25 1 0 0,-25 0 0 0,24 74 0 16,-24-74 0-16,25 0 0 0,-25-2 0 16,0-22 0-16,0 47-192 15,0-47-32-15,0-26-134 0,-25 24-171 0,25-24-50 16,0 0-257-16,-24 0-1041 0,-1 0 681 16,25 0 210-16,0 0 244 0</inkml:trace>
  <inkml:trace contextRef="#ctx0" brushRef="#br0" timeOffset="205747.9996">24385 1117 3147 0,'0'0'146'0,"0"0"129"0,-25 0 81 16,25 0-7-16,0-26 136 0,0 1-376 15,0 25-27-15,25-24-51 0,-25 24 38 16,50-25-7-16,-25-25 19 0,0 50-78 15,-1-25 198-15,26 25-192 16,-25-24 88-16,49-2-280 0,-24 26 179 0,-25 0-16 16,24 0 58-16,-24 0-75 0,0 0 58 0,25 26 28 15,-26-2-36-15,-24 1 11 16,0 0 41-16,25-25-29 0,-25 74 106 16,0-49-62-16,0 1 6 0,0-2 32 15,-25 0-64-15,25 26 2 0,-74 24 40 16,49-49-75-16,0 0 8 0,25 0-8 15,-24 25-23-15,-26-25 32 0,25-1-164 0,25 2 129 16,0-26 41-16,0 24-129 0,-25-24 328 16,25 0-273-16,0 0 130 0,50-24-191 15,-50 24 112-15,25 0-13 0,24-26 216 16,-24 26-79-16,0 0 55 0,0 26-95 16,-25-2 124-16,25 1-47 0,24 50 88 15,-24-51-179-15,-1 26-28 0,-24-25-29 16,25 23-18-16,0 2-89 0,-1-25-54 0,-24 0-92 15,25-1-156-15,-25 2-148 0,25-26-129 16,0 0-1228-16,-25 0 971 16,26 0-99-16,-26-26 487 0,24 26-100 0,-24-24 214 15</inkml:trace>
  <inkml:trace contextRef="#ctx0" brushRef="#br0" timeOffset="205947.8852">25352 1439 3905 0,'0'0'249'0,"0"0"90"0,0 24-16 15,0 2 873-15,0-2-672 0,0 1 40 16,25 0-290-16,-25-1-63 16,0 26 81-16,25-26-286 0,-25 2 32 0,25-1-277 15,-25-1-117-15,0 0-168 0,24 2-1204 16,-24-26 349-16,25 0-36 0,-25 24 284 15</inkml:trace>
  <inkml:trace contextRef="#ctx0" brushRef="#br0" timeOffset="206549.1163">26568 1414 2100 0,'0'0'73'0,"-25"0"131"15,25 0 572-15,0 0-297 0,0 0 10 16,-24 0-71-16,24 0 0 0,0 0 1 15,0 0 254-15,0 0-333 0,49 0-31 0,-49 0 24 16,25 0 51-16,25 0 160 0,-1 25-415 16,-24-25-94-16,25 0-4 15,-1 0-31-15,1 0 7 0,24 0-15 0,-49 0-39 16,0 0-8-16,0 0-189 16,-25 0-151-16,0 0-1001 0,0 0 338 0,0 0-249 15,0 0-54-15,-25-25 153 0</inkml:trace>
  <inkml:trace contextRef="#ctx0" brushRef="#br0" timeOffset="207059.5424">27263 892 3098 0,'0'0'170'16,"0"0"742"-16,0 0-361 15,0 0-40-15,0 0 30 0,25 0-64 0,-25 0 84 16,0 26 403-16,25-26-754 0,0 24-49 16,-25 1-126-16,24 0-35 0,26 25 0 15,-50-1 0-15,24-23 0 0,1-2 0 16,-1 26 0-16,1-26 0 0,26 1 0 16,-26-1 0-16,0 1 0 0,-1-25 0 15,-24 0 0-15,50-25 0 0,-25 25 0 16,-25-24 0-16,25-25 0 0,-25 23 0 15,24 2 0-15,-24-51 0 0,0 26 0 0,0-1 0 16,0 1 0-16,0-26 0 16,-24 1 0-16,24 49 0 0,0 25 0 15,0-25 0-15,0 25 0 0,-25 0 0 16,25 50-42-16,0-26-378 16,0 2 11-16,0-2-257 0,0 1-212 0,25-1-322 15,-1 51-1527-15,0-50 1732 0,1 0 391 16</inkml:trace>
  <inkml:trace contextRef="#ctx0" brushRef="#br0" timeOffset="207320.0717">28056 1017 3637 0,'0'0'181'0,"0"0"119"16,-25-50 544-16,25 50-534 0,0 0 6 15,0 0-38-15,0 0 84 0,25 25 212 16,0 0-395-16,-25 24-54 0,26-49-24 16,-26 25-21-16,24 1-29 0,1 22-22 0,-25-22-32 15,0-2 0-15,0 1 5 0,0-25-38 16,0 24-140-16,0 1-29 16,0-25-123-16,0 0-118 0,0 0 86 0,0 0-336 15,0 0-842-15,0 0 465 0,0-25 274 16,0 25 153-16,0-24 67 0</inkml:trace>
  <inkml:trace contextRef="#ctx0" brushRef="#br0" timeOffset="207751.8179">28131 967 2705 0,'0'-25'355'16,"0"25"86"-16,-24 0 80 0,24-24-46 16,0 24-41-16,-26 0 157 0,26 0-353 0,0 0-46 15,0 0-74-15,0 0-37 0,0 0-58 16,50 0 77-16,-25 0-113 0,-1 0-148 15,1 0 127-15,0 0 35 0,0-26 181 16,0 26-257-16,-1 0 51 0,1 0 11 16,0 0 20-16,-25 0-19 15,25 0-6-15,-25 0-53 0,0 50 69 16,0-50 17-16,0 25-2 0,-25-25 3 0,0 50-13 16,25-50-5-16,-25 25 6 0,1-1 22 15,24-24-53-15,-50 25 23 0,50 1-9 16,-25-26 32-16,25 24-30 0,-25-24-170 15,25 0 156-15,0 0-67 16,0-24-92-16,0 24 90 0,25 0 292 0,-25 0-232 16,25 0 19-16,0 0-61 15,0 0 65-15,-25 0-3 0,24 0 33 16,1 0-42-16,-25 24 55 0,25 0 103 0,-25 2-23 16,25-2 53-16,-25-24-40 0,0 25 25 15,-25-1 97-15,25 1-139 0,-25 0-30 16,25-25-22-16,-49 25-30 0,49-25-9 15,-50 25-95-15,25-25 65 0,25 25-57 16,-25-25-173-16,25 0 36 0,-24 0-656 16,24-25 257-16,0 0-232 0,0 25-253 15,0-25-7-15,0 0 235 0</inkml:trace>
  <inkml:trace contextRef="#ctx0" brushRef="#br0" timeOffset="208017.6644">28577 892 2861 0,'0'0'185'0,"0"0"185"16,0 0 194-16,0 0 48 0,0 0 192 0,-24 0-495 16,24 0 35-16,0 0-13 15,0 26 119-15,0-26-143 0,24 49 234 0,1-24-309 16,-25 0-80-16,0 0-67 0,0-1-41 15,25 51-44-15,0-51 0 0,-25 2 0 16,0 23-4-16,0-25-58 0,0 1-140 16,25 0-561-16,-25 0 181 0,0-25-90 15,0 0-256-15,0 0-278 0,0 0 11 16,25-25-671-16,-25 25 1466 16</inkml:trace>
  <inkml:trace contextRef="#ctx0" brushRef="#br0" timeOffset="208481.3965">28652 819 2986 0,'0'0'130'0,"-25"0"541"15,25 0 234-15,0 0-584 16,0 0-105-16,0 0-78 0,0 0-78 16,0 0 26-16,0 0 6 0,25 0-38 15,0-26 114-15,0 26-140 0,-1 0-32 16,1 0 7-16,-25 0-32 0,50 0 77 15,-25 26 47-15,-1-26-104 0,1 0-44 16,0 0 2-16,0 24-98 0,-25-24 147 0,0 25-12 16,25-25 25-16,-25 0 10 0,0 24 14 15,0 2-41-15,-25-2-16 0,25 1-19 16,-50-25 37-16,50 25 26 0,-49 0-5 16,49 0-120-16,-25-25-153 0,25 0 218 15,0 24-14-15,-25-24 150 0,25 0-244 16,0 25-3-16,0-25 188 0,0 0-382 15,25 0 113-15,24 0-202 0,-49-49 383 16,25 49 49-16,0 0 12 0,0 0 6 16,0 0 24-16,-1 0 180 0,-24 24-90 15,0 1 21-15,25-25-3 0,-25 50 7 16,0-26 169-16,0 2-174 0,0-2 11 16,-25-24-21-16,25 25 18 0,-24-1-28 15,-26 1 10-15,25 0-119 0,0 0-16 0,1 0 28 16,-26-25-246-16,0 25 100 0,26-25-59 15,-26 0 239-15,25 0-391 0,0 0-226 16,0 0-185-16,-24-25-1483 0,49 0 1295 16,-25 0 250-16</inkml:trace>
  <inkml:trace contextRef="#ctx0" brushRef="#br0" timeOffset="208807.216">27611 1489 2599 0,'0'0'79'15,"0"0"173"-15,0 0 640 0,0 0-349 16,0 0 14-16,0 0-149 0,24 0-16 15,51 0 84-15,-50 0-279 0,23 0-85 0,27 0-40 16,-1 0-24-16,25 0-12 0,100 0-7 16,-75 0-25-16,-25-26-10 0,25 26-188 15,-24 0-94-15,49 0-553 0,-75 0 438 16,-24 0-152-16,-26 0-55 0,1 0 15 16,0 0 12-16,-25-24-441 0,0 24 495 15,-50-25 57-15,50 25 288 0,-49 0-112 16</inkml:trace>
  <inkml:trace contextRef="#ctx0" brushRef="#br0" timeOffset="209297.9288">27586 1910 2900 0,'25'0'178'0,"-25"0"601"15,0 0-264-15,0 0-68 0,0 0-42 16,0 0 36-16,0 25 60 15,24-1 404 1,-24 2-529-16,0-2-70 0,25 1-92 0,-25 0-50 0,50 49-104 16,-50-49-60-16,25 1 0 0,-25 22 0 0,24-23 0 15,0 0 0-15,1 24 0 0,0-24 0 16,0 0 0-16,-25-25 0 0,25 0 0 16,-1 0 0-16,-24 0 0 0,25-25 0 15,-25 25 0-15,25-49 0 0,-25 24 0 16,25-49 0-16,-25 24 0 0,0 25 0 0,0-24 0 15,25-1 0-15,-25-25 0 0,0 51 0 16,0-1 0-16,0-1 0 0,0 2 0 16,0 24 0-16,0 0 0 0,0 24 0 15,0-24-9-15,0 26-78 0,0-26-106 16,0 49-563-16,0-23-6 0,0-2-52 16,24-24-288-16,-24 25-243 0,0 25 217 15,0-25-553-15</inkml:trace>
  <inkml:trace contextRef="#ctx0" brushRef="#br0" timeOffset="209548.3451">28478 2009 2822 0,'25'0'98'16,"-25"-24"92"-16,0 24 557 0,0-26-320 15,0 26 3-15,0 0-95 0,-25 0 25 16,25-24 159-16,-25 24-285 0,25 0-35 15,-24 0-4-15,24 24 87 0,-25-24-101 16,0 50 42-16,0-25-121 0,25 0-8 16,-25 0-46-16,25 0 53 0,0 24-155 0,0-23 50 15,0-2 32-15,0-24-142 16,0 0-104-16,25 24-175 0,0 1-830 16,0-25 391-1,0 0-110-15,-1 0-176 0,26 0 49 0,-25-25 237 0</inkml:trace>
  <inkml:trace contextRef="#ctx0" brushRef="#br0" timeOffset="209747.8005">28801 1959 4202 0,'0'0'90'0,"0"0"226"16,-25 0 492-16,25 0-340 0,-50 0-109 0,50 0-38 16,-24 0 90-16,-26 26 220 0,50-2-336 15,-25-24-136-15,25 50-74 16,-25-50-39-16,25 25-46 0,0 49 0 0,0-48 0 15,0-2 0-15,50 0 0 0,-50 1 0 16,50 0-223-16,-26 0-52 0,26-25-268 16,-25 24-210-16,0-24-410 0,24 0-381 15,1-24-1183-15</inkml:trace>
  <inkml:trace contextRef="#ctx0" brushRef="#br0" timeOffset="210326.0238">29570 918 3288 0,'0'0'147'0,"0"0"185"16,0 0 139-16,0 0 136 0,0 0 529 15,0 49-657-15,0-24-29 0,0 0-105 16,0 0 18-16,0-1-86 0,0 75 6 16,0-49-270-16,0 24-13 0,0-24 0 15,0 25 0-15,0 24 0 0,0-49 0 16,25 0 0-16,-25-2-113 0,25 3-89 16,-25-27-109-16,25 0-682 0,-25 2 392 15,0-26-182-15,24 0-97 0,-24 0-50 0,0-26-859 16,25 26 1214-16,-25-24 79 15,0 0 237-15</inkml:trace>
  <inkml:trace contextRef="#ctx0" brushRef="#br0" timeOffset="210801.7804">29545 1141 2624 0,'0'0'158'16,"0"-24"38"-16,-25 24 213 0,25-26 72 15,0 26-83-15,0 0 369 0,0 0-613 0,0 0 129 16,0 0-191-16,0-25 32 15,0 25-4-15,25-49-35 0,-25 49-64 0,0-25-11 16,25 25-67-16,-25-25 72 0,50 0-7 16,-25 25-7-16,-1 0-61 0,1 0 51 15,25-24 12-15,-1 24-20 0,-24-26 20 16,25 26-82-16,-26 0 76 0,1 0 84 16,-25 0-94-16,50 26 22 0,-50-26-6 15,25 24 8-15,-25-24-2 0,0 25 246 16,0 0-53-16,25 0-76 0,-25 0-84 15,0-1 61-15,0 1 1 0,-50 1-20 16,24 22-30-16,2 2-13 0,-1-25 8 16,1-1-15-16,-1 1 34 0,0 25-28 15,0-25-30-15,1 0-7 0,-1 0-53 16,25-25 43-16,0 25-43 0,-25-1 82 16,25-24-47-16,0 0 97 0,0 0-134 0,0 0 4 15,25 0-93-15,0 0 129 16,-25 0-3-16,24 0 138 0,-24 0-233 0,25 0 113 15,0 0 80-15,-25 0-58 0,0 50 5 16,25-50 10-16,-25 0-104 0,24 50 85 16,-24-26-10-16,25 2 3 0,-25-26 17 15,24 24-34-15,-24 0-6 0,26 27-189 0,-26-51-100 16,25 24-130-16,-25-24-119 0,0 0-248 16,25 0-978-16,0 0 825 0,-1 0 118 15,-24-24 228-15</inkml:trace>
  <inkml:trace contextRef="#ctx0" brushRef="#br0" timeOffset="211031.0413">30314 1364 3396 0,'-25'0'560'16,"25"25"-69"-16,0-25 155 0,0 0-68 15,0 25 12-15,0 0 404 0,0-1-607 0,0 2-105 16,0-2-115-16,0 26-67 0,0-26-100 16,25 26 0-16,-25 0 0 0,0-25-77 15,0-1-134-15,0 0-146 0,24 2-1073 16,-24-26 338-16,0 0-390 0,0 0 112 16,0 0 151-16</inkml:trace>
  <inkml:trace contextRef="#ctx0" brushRef="#br0" timeOffset="220416.1579">19126 3671 2846 0,'0'0'53'0,"0"0"117"0,0 0 142 15,0 0 630-15,0 0-546 0,0 0-23 16,-25 0-52-16,25 0 66 0,0 0 51 15,0 0 237-15,0 0-424 0,0 0 0 0,25 25 31 16,-25 0-47-16,0 0-57 0,25 49-97 16,0-24-81-16,-25-25 0 0,25 24 0 15,-25-23 0-15,24 47 0 16,-24-48 0-16,25 0 0 0,-25-25 0 0,25 24 0 16,-25-24 0-16,25 0 0 0,0-24 0 15,-25-1 0-15,24-25 0 0,1 25 0 16,0-48 0-16,-25 23 0 0,0 0 0 15,0 1 0-15,0-1 0 0,0-50 0 16,0 51 0-16,-25 23 0 0,25 2 0 16,0 0 0-16,0 24 0 0,0 0 0 15,0 24 0-15,0-24 0 0,0 24-77 16,0 2-163-16,25 48-872 0,-25-24 231 16,25-25-281-16,-25 25-186 0,25-26 7 15,-25 1 251-15</inkml:trace>
  <inkml:trace contextRef="#ctx0" brushRef="#br0" timeOffset="220693.0096">19672 3846 4216 0,'0'0'83'0,"25"0"84"0,-25 0 56 16,0 0 77-16,0 0 309 0,0 0-252 15,0 0 6-15,0 24-44 16,0 1 17-16,0 0 124 0,0-1-305 16,0 2-47-16,0-3-62 0,0 2-1 15,0 0-90-15,0 25 64 0,0-26-20 0,-25 1 99 16,25 0-155-16,0 0-75 16,0 0-393-16,0-25 168 0,0 0-127 0,0 0 3 15,0 0-433-15,0 0-118 0,0 0-1319 16,0-25 1562-16,0 0 276 0</inkml:trace>
  <inkml:trace contextRef="#ctx0" brushRef="#br0" timeOffset="221143.975">19672 3846 4311 0,'-25'0'185'0,"25"0"122"15,0 0-56-15,0 0 19 0,0 0-83 16,0 0 93-16,0 0-220 0,0-26-110 0,0 26-13 15,0 0 130-15,25-25-65 0,0 25-39 16,0-24-56-16,-2 24 33 0,2 0-7 16,1 0 34-16,-1-25-32 0,0 25-4 15,0 0 55-15,-25 0 20 16,0 0 47-16,0 0-22 0,0 0 12 0,0 49 92 16,0-24-79-16,-25 1-7 0,25-2-24 15,0 1-7-15,-25-25 0 0,0 49-134 16,-1-23 115-16,1-26 11 0,25 23-3 15,-23-23 142-15,23 25-181 0,0-25 41 16,0 0-119-16,0 0-10 0,0 0 0 16,23 0-60-16,2-25 58 0,-25 25 105 15,26 0 6-15,-1 0 16 0,-25-23-10 0,50 23 51 16,-50 0 20-16,24 0 29 0,-24 23-2 16,25-23 32-16,-25 25 13 0,0 0 238 15,0 0-177-15,0 0-22 0,-25-25-31 16,25 24-12-16,-49 26-57 0,49-50-38 15,-25 25-25-15,0 0 71 16,-1-25-82-16,1 25 0 0,2 0 19 0,-2-25-113 16,0 0-125-16,25 0-165 0,-25 0-181 15,25 0-1054-15,0-25 564 0,0 0-61 16,0 0 220-16,25 25 226 0</inkml:trace>
  <inkml:trace contextRef="#ctx0" brushRef="#br0" timeOffset="221405.0741">20093 3870 4193 0,'0'0'188'0,"0"-24"16"0,0 24 68 15,0 0 266-15,0 0-296 0,0 0 0 16,0 0-7-16,0 24-10 0,0 1-31 0,0 24 18 15,0-49-167-15,0 49-37 16,0-24-6-16,0 0 7 0,0 25-52 0,0-26 40 16,0 26-29-16,0-25-72 0,0 0-63 15,-24-25-187-15,24 25-699 16,0-25 317-16,0 25-118 0,0-25-218 0,0 0 177 16,0 0 140-16</inkml:trace>
  <inkml:trace contextRef="#ctx0" brushRef="#br0" timeOffset="221855.5085">20069 3846 2965 0,'0'0'97'0,"0"0"144"0,0 0 126 16,0 0 75-16,0 0 291 0,0 0-568 16,0 0-71-16,0 0-102 0,0 0 68 15,0 0-55-15,24 0-1 0,1 0-55 16,0-26-12-16,-1 26-52 0,-24-25 81 15,25 25 0-15,25 0 177 0,-25 0-138 16,-1 0-6-16,-24 0 31 0,25 0-83 16,-25 0 112-16,0 0-33 0,0 0 62 15,0 51-5-15,0-51-11 0,0 24 16 16,-25 26-16-16,1-50-39 0,-1 24-24 16,0 2 29-16,25-3-10 0,-50 2-13 15,50 0-119-15,-24-25 99 0,24 0-4 16,0 25-31-16,0-25 52 0,0 0-294 15,0 0 190-15,0 0 35 0,24 0 31 0,-24 0 81 16,75-25-140-16,-75 25 105 0,25 0 9 16,-1 0 165-16,1 0-109 0,-25 25 18 15,26 0 49-15,-26-1 12 0,25-24 46 16,-25 25 42-16,0-25-17 0,-25 50 95 16,25-50-251-16,-51 25-39 0,51 0-3 15,-49-25-5-15,24 25-18 0,-25-1-67 16,1 1 67-16,24-25-48 0,-24 0-49 0,24 0-201 15,-49 26-764-15,49-26 357 16,0 0-204-16,1 0-180 0,-1-26-105 16,0 26 276-16</inkml:trace>
  <inkml:trace contextRef="#ctx0" brushRef="#br0" timeOffset="222173.0504">19101 4565 2869 0,'-25'0'141'0,"25"24"93"16,0-24 166-16,25 0 544 0,0 0-574 0,0 24-105 15,25-24-57-15,-26 0 10 0,100 0 193 16,-24 0-249-16,-26-24 28 0,50 24-39 16,-26 0 7-16,28 0-22 0,121-24-57 0,-148 24-105 15,0 0-79-15,-23 0-97 16,-28 0-87-16,2 0-445 0,-50 0 315 0,0 0-228 16,-25-26-111-16,0 26-327 0,-23 0 19 15,-28 0-310-15</inkml:trace>
  <inkml:trace contextRef="#ctx0" brushRef="#br0" timeOffset="222679.3563">19275 5011 2419 0,'-25'0'251'16,"25"0"8"-16,0 0 107 0,0 0 79 0,0 0 159 15,0 0-110-15,0 0 509 16,0 24-625-16,25-24 98 0,-25 26-36 0,25-2-5 16,0 0 81-16,-25 2-411 0,24-1-105 15,-24-1 0-15,25 1 0 0,-25 0 0 16,25 25 0-16,-25 0 0 0,25-26 0 16,-25 1 0-16,25-25 0 15,-25 50 0-15,25-50 0 0,-25 0 0 0,0 0 0 16,24 0 0-16,-24-24 0 0,25-2 0 0,-25 1 0 15,0-25 0-15,25 26 0 0,-25-26 0 16,25-24 0-16,-25 23 0 0,0 3 0 16,0 22 0-16,0 2 0 15,0-1 0-15,0 0 0 0,0 25 0 16,0 0-67-16,0 0-106 0,0 0-121 0,25 25-859 16,-25 0 379-16,0-25-322 0,0 24-176 15,0 2-56-15,0-2 228 0</inkml:trace>
  <inkml:trace contextRef="#ctx0" brushRef="#br0" timeOffset="222962.0502">19895 5160 3593 0,'25'0'110'15,"-25"0"377"-15,0 0-128 0,0 0-77 16,0 0-69-16,0 0-24 0,0 0 92 15,0 0-153-15,0 0 37 0,0 0-21 16,0 0 27-16,0 0 20 0,0 0 209 16,-25 0-129-16,25 0-1 0,-24 24 14 15,24-24 4-15,-25 25 27 0,0 0-265 16,25 0-50-16,-25 0 0 0,-1-25 0 16,26 24 0-16,-25 26 0 0,25-50 0 15,0 25 0-15,0-25-109 0,0 26-162 16,25-2-1028-16,-25 0 258 0,51-24-182 15,-26 0-135-15,0 0 55 0,-1 0 404 16</inkml:trace>
  <inkml:trace contextRef="#ctx0" brushRef="#br0" timeOffset="223192.9577">20217 5259 3834 0,'0'-25'238'0,"-25"25"579"0,25 0-245 16,-25 0-79-16,25 0 25 0,-24 0 8 0,-1 0-9 15,0 25 71-15,1-25-500 0,24 25-88 16,-25-1 0-16,25 2 0 0,-25 23 0 16,25-23 0-16,0-2 0 0,0 0 0 15,0 1 0-15,0 0 0 0,25 0 0 16,0 0 0-16,-1-25 0 0,1 0-8 16,0 24-110-16,24-24-487 0,-24 0 0 15,-25 0-159-15,25 0-272 0,0 0-197 16,-25 0-118-16,0-24-577 0</inkml:trace>
  <inkml:trace contextRef="#ctx0" brushRef="#br0" timeOffset="228244.354">21334 3795 1731 0,'0'0'194'16,"0"0"7"-16,0 0 111 0,0 0 53 15,0 0 63-15,0 0 552 0,0 0-432 16,0 0-181-16,0 0-52 0,0 0 39 16,0 0-127-16,0 0 471 0,0 0-413 15,0 0 9-15,0 0 12 0,0 25-36 16,0 25 25-16,0-25-274 16,0 24-21-16,0-23 0 15,0 22 0-15,0 2 0 0,0 49 0 0,0-49 0 0,-25 0 0 16,25-1 0-16,-25 1 0 0,25 24 0 15,0-48 0-15,0-3 0 0,0-23-95 16,0 26-174-16,0-26-273 0,0 24-1271 16,0-24 530-16,0 0-115 0,0-24 135 0,0 24 338 15</inkml:trace>
  <inkml:trace contextRef="#ctx0" brushRef="#br0" timeOffset="228767.9208">21259 3846 3397 0,'-24'0'112'16,"24"0"102"-16,0 0 63 0,0 0 489 0,0 0-406 16,0 0-38-16,0 0-214 0,0 0-4 15,24-26-98-15,-24 1 49 0,25 25-59 16,0-24 2-16,-25 24-18 0,50-25 0 15,-1 0 5-15,-24 0 0 0,0 25 10 16,0-25 1-16,0 25 3 0,24 0 25 16,-49 0-4-16,25 0-35 0,-25 0-90 15,25 0 135-15,-25 25 40 0,25 0 334 16,-25-25-252-16,0 25-11 0,0 0-23 0,0-1-1 16,0 27 107-16,-25-27-211 0,25 1 30 15,-25 24-2-15,25-23-27 0,-25-3 98 16,-24 52-46-16,24-50-52 0,0-1-21 15,25 1 11-15,-25 0 6 0,0 25-11 16,0-50 2-16,25 25-5 0,-24-25 1 16,24 25-6-16,0-25-12 0,-25 0-92 15,25 0 45-15,0 0 13 0,0 0 35 16,25 0 11-16,-1 0 34 0,-24 0-24 16,25 0 20-16,-25 0 64 0,25 0-9 15,-25 0 65-15,25 24 28 0,-25 27-2 0,0-27-34 16,25 1 24-16,-25-25 9 15,25 75 8-15,-25-52-121 0,0 3-53 16,24-2 0-16,-24 2 0 0,25-2 0 0,0 0-206 16,0 2-55-16,-25-26-179 0,25 0-190 15,-25 0-196-15,24 0-1294 0,1 0 914 16,-25-26 123-16,0 26 366 0</inkml:trace>
  <inkml:trace contextRef="#ctx0" brushRef="#br0" timeOffset="229046.7784">21855 4217 3766 0,'0'0'525'16,"0"0"-122"-16,0 0 96 0,0 0-70 15,0 0 11-15,0 0 381 0,0 0-500 0,0 0-27 16,0 0-12-1,0 25-75-15,0-25-64 0,25 49-82 0,-25-24-61 16,0 1 0-16,0-2 0 0,0 1 0 16,0 0 0-16,0 25 0 0,0-27 0 0,0 3-82 15,0-26-114-15,0 24-131 0,0-24-837 16,0 0 444-16,0 0-237 0,0-24-61 16,0 24-136-16,25 0 67 0,-25-26-165 15</inkml:trace>
  <inkml:trace contextRef="#ctx0" brushRef="#br0" timeOffset="229497.0098">21855 4167 3116 0,'0'0'446'0,"-25"0"-69"0,25 0 107 16,0 0-56-16,-25 0-92 0,25 0-50 16,0-25 4-16,0 25-196 0,0 0-56 15,0 0-130-15,0 0 69 0,25 0 8 16,0 0 114-16,0-25-115 0,0 25 2 15,-1-24-20-15,1 24 8 0,0 0 17 16,0 0 15-16,-25 0-11 0,25 0-5 16,-1 0 4-16,-24 0 25 0,0 24 24 15,0-24-43-15,0 25 0 0,0-25-10 16,0 25-3-16,0 0 17 0,0-25 15 16,0 25-16-16,-24-25 7 0,24 25-6 15,-25 24 26-15,0-49-35 0,25 25-18 0,-25-25-40 16,25 0 2-16,0 26-106 0,0-26 71 15,0 0-4-15,0 0 9 0,0-26-9 16,25 26 46-16,0 0 11 0,0 0 57 16,-1 0-18-16,-24 0 9 0,25 0-5 15,0 0 9-15,0 26 62 0,0-26-26 16,-25 0 24-16,25 24 4 0,-25 1 37 16,0 0 153-16,0-1-121 0,-25-24 13 15,25 26-5-15,-25-3-5 0,0-23 15 16,-25 50 113-16,26-24-118 0,-1-26-101 15,0 24-33-15,0 0 4 0,-24-24-132 16,24 26-33-16,25-26-148 0,-25 0-148 16,25 0-197-16,-25-26-1254 0,25-22-312 15</inkml:trace>
  <inkml:trace contextRef="#ctx0" brushRef="#br0" timeOffset="230028.9025">22451 3944 2260 0,'24'0'128'0,"-24"-24"140"0,0 24 187 16,0 0 704-16,0 0-651 0,0-25-92 16,25 25 14-16,-25 0 11 0,0 0 369 0,0 0-393 15,0 0-62-15,25 25-100 0,-25-1-3 16,0 2-215-16,24 22-37 0,1-23 0 15,-25 25 0-15,24-1 0 0,-24-24 0 16,50 50 0-16,-50-26 0 0,25-24 0 16,-25 1 0-16,25-2 0 15,0 1 0-15,0-25 0 0,-25 0 0 0,25 0 0 16,-25 0 0-16,25-25 0 0,0-25 0 16,-25 25 0-16,25 1 0 0,-25-26 0 15,0 0 0-15,24 0 0 0,-24-74 0 16,0 51 0-16,0 23 0 0,0 0 0 15,0 1 0-15,0-26 0 0,0 75 0 16,0-25 0-16,0 25 0 0,0 0 0 16,0 0 0-16,0 25-13 0,0 25-140 15,0-25-157-15,0-1-308 0,0 1-267 0,0 50-1652 16,0-26 1189-16,0-23 198 0,0 22 455 16</inkml:trace>
  <inkml:trace contextRef="#ctx0" brushRef="#br0" timeOffset="230300.5113">23293 4142 2667 0,'0'-49'96'0,"0"49"103"0,25-25 116 16,-25 0 464-16,0 25-475 0,0 0-39 15,0 0-31-15,0 0-49 0,-25-25 168 16,25 25-244-16,0 0 14 0,-24 0-10 15,24 0-2-15,-25 0 46 0,25 0 151 16,-25 25-117-16,25-25-29 0,0 25 58 16,-25 0-76-16,0 24 23 0,25-24-87 15,-25 0-52-15,25 0-13 0,0 0 3 16,0-25-130-16,0 49-250 0,0-24-9 0,0-25-152 16,25 0-199-16,-25 26-263 15,50-26-1398-15,-50 0 1425 0,25 0 341 0</inkml:trace>
  <inkml:trace contextRef="#ctx0" brushRef="#br0" timeOffset="230516.423">23591 4093 3434 0,'0'0'220'0,"-49"-25"392"0,49 25-170 0,-25 0-104 15,25 0-25-15,-25 0 110 16,0 0-19-16,0 25 292 0,25-25-496 0,-25 24-46 15,25 1-43-15,0 0-8 16,0 25 40-16,0-25-118 0,0 0-12 0,25-1-35 16,-25 1-49-16,25 1-86 0,25-2-518 15,-25-24 93-15,-1 0-288 0,1 0-249 16,0 0-282-16,0-24-732 0</inkml:trace>
  <inkml:trace contextRef="#ctx0" brushRef="#br0" timeOffset="231214.5151">22598 4664 2138 0,'0'0'155'0,"0"0"103"16,0 0 82-16,0 0 60 0,0 0 16 0,0 0 420 0,0 0-497 15,0 0-48-15,0 0-85 16,0 0 34-16,0 0 231 0,0 0-268 0,0 0-23 16,0 0-12-16,25 0-30 0,0 0 2 15,25 0-86-15,-25 24-41 0,25-24-16 16,25 0 31-16,-2 0 75 0,101 0-87 16,-50 0-11-16,-25-24-23 0,0 24 40 15,1 0-17-15,-1-25-7 0,50 25-303 16,-99 0 2-16,-26 0-202 0,-24 0-165 15,25-26-327-15,-25 26-1521 0,-49 0 1527 16,24-24 380-16</inkml:trace>
  <inkml:trace contextRef="#ctx0" brushRef="#br0" timeOffset="231764.2003">22648 5061 3267 0,'-25'0'169'16,"25"0"186"-16,0 0 128 0,0 0 660 16,0 0-631-16,0 0-4 0,0 0 19 0,0 0 29 15,0 0-190-15,25 24-61 0,-25-24-305 16,25 50 0-16,0-50 0 0,0 25 0 15,25 49 0-15,-50-49 0 0,25 24 0 16,0-23 0-16,0-2 0 0,-25 1 0 16,48 25 0-16,-48-26 0 0,25-24 0 15,-25 0 0-15,25 25 0 0,0-25 0 16,-25-25 0-16,25 25 0 0,-25-48 0 16,24 22 0-16,-24 1 0 0,25-74 0 15,-25 74 0-15,0-25 0 0,25 1 0 16,-25-1 0-16,0-24 0 0,0 49 0 15,0 0 0-15,0 1 0 0,0 24 0 16,0 0 0-16,0 24 0 0,0-24 0 16,0 25-76-16,0 0-172 0,0-1-208 15,0 50-1204-15,0-48 494 0,0 23-258 0,0-24 129 16,0 0 231-16</inkml:trace>
  <inkml:trace contextRef="#ctx0" brushRef="#br0" timeOffset="232007.0602">23343 5184 5011 0,'0'0'72'0,"0"0"227"16,0 0 726-16,0 0-380 0,0 0-149 16,0 0-163-16,0 25-101 0,0 0-154 15,0-25-78-15,0 25 0 0,0 0 0 16,0-1 0-16,0 2-16 0,0-2-59 15,0 1-93-15,25 1-104 0,-25-2-13 16,0-24-171-16,0 24-552 0,25-24 261 16,-25 0-7-16,0 0-28 0,0 0-233 15,24 0 187-15,-24-24-426 0,0 24 948 16</inkml:trace>
  <inkml:trace contextRef="#ctx0" brushRef="#br0" timeOffset="232518.7797">23417 5135 3216 0,'-24'0'156'16,"24"0"160"-16,-25 0 645 0,0 0-515 15,25 0-94-15,0 0 62 0,0 0-38 16,-25 0-53-16,25 0 29 0,0 0-236 16,0 0-48-16,0 0 40 0,0 0-103 0,25 0-10 15,-25-26-6-15,25 26 13 0,0 0-6 16,-1 0-14-16,1 0-27 0,25 0-65 15,-25 0 65-15,0 0 6 16,-1 0 18-16,-24 0-1 0,25 0 1 16,-25 0 22-16,25 0 1 0,-25 26 3 0,0-26 7 15,0 25-18-15,-25-1 21 0,-24-24-47 16,49 25 42-16,-25 0-22 0,0-25 15 16,0 25 52-16,0 0-50 0,25-25 6 15,-25 24-13-15,25-24-19 0,-24 0-34 16,24 26-165-16,0-26 27 0,0 0-37 0,0 0-8 15,0 0-6-15,24 0-86 0,1 0 232 16,-25 0 65-16,25 0 17 0,-25 0 19 16,25 0 7-16,0 0 19 15,-25 0-66-15,0 0 82 0,0 0 36 0,0 0 18 16,0 24 189-16,0-24-167 16,0 0 10-16,0 25 45 0,0 1-13 0,0-26-19 15,0 24 162-15,0 0-157 0,0 1-18 16,0-25-36-16,-25 25-3 0,0 0-52 15,0-25-19-15,25 25-14 0,-25-25-9 16,25 24-4-16,-24-24-67 0,24 0-313 16,-25 0-12-16,25 0-216 0,0 0-178 15,0 0-204-15,0 0-1181 0,0-49 1281 16,25 24 284-16</inkml:trace>
  <inkml:trace contextRef="#ctx0" brushRef="#br0" timeOffset="232805.6079">23839 5160 3101 0,'0'0'151'0,"0"0"627"0,0 0-260 16,0-25-30-16,0 25-41 0,0 0-52 15,0 0 383-15,-24 0-520 0,24 0 38 16,0 25-26-16,0-25 8 0,0 49-36 15,0 1-51-15,0-25-191 0,0-1 0 16,24 2 0-16,-24-2 0 0,0 51 0 16,0-51 0-16,0 1 0 0,0 0 0 15,0 25 0-15,-24-50 0 0,24 24-166 16,0-24-94-16,0 0-203 0,0 25-209 16,0-25-143-16,24-25-1285 0,-24 25 993 15,25 0 91-15,-25-24 268 0,0-1 223 0</inkml:trace>
  <inkml:trace contextRef="#ctx0" brushRef="#br0" timeOffset="233261.8655">23889 5135 3977 0,'0'-26'304'16,"0"26"6"-16,-25 0 55 0,25 0-71 15,0 0-58-15,-25-24-111 0,25 24-43 16,0 0-90-16,50-24 12 0,-50 24 3 15,25 0 7-15,24 0-45 0,-24 0 3 16,0 0 15-16,0 0 2 0,0 0 7 0,0 0-91 16,24 24 86-16,-24-24 13 15,-25 0 23-15,0 24-22 0,0 2 14 0,0-1 176 16,0-1-91-16,-25 1 41 0,25 0-28 16,-25-25 20-16,1 25 11 0,-26 0 111 15,25-25-214-15,0 24-24 0,0-24-21 16,1 0-5-16,-1 26 5 0,25-26-29 15,-25 0-39-15,25 0-76 0,0 0-85 16,0 0-18-16,25 0-134 0,-25 0 238 0,25 0 89 16,-1 0 37-16,1 0-17 15,25 0 84-15,-25 0-81 0,0 0 53 16,-1 0 39-16,-24 24 42 0,25 1 130 16,-25 1 219-16,0-2-229 0,0-24 1 15,0 24-4-15,-25 1 1 0,-24 0 126 16,49 0-272-16,-25-25-43 0,0 25-12 15,0-25-17-15,-24 24-2 0,-1-24-144 0,25 25 6 16,0-25-108-16,1 0-135 0,-1 0-172 16,0 0-1047-16,0-25 532 0,25 25-74 15,-25-24 84-15,0 24 286 16</inkml:trace>
  <inkml:trace contextRef="#ctx0" brushRef="#br0" timeOffset="237438.6102">24559 4242 1823 0,'0'0'103'0,"0"0"136"15,0 0 81-15,0 0 13 0,0 0 55 0,0 0 327 16,0 0-340-16,0 0 9 0,0 0-47 15,0 0 4-15,0 0 15 0,0 0 405 16,25 0-458-16,-25 0-57 0,25 0 34 16,-25 0-39-16,49 0 151 0,-24 0-325 15,0 0-40-15,0 0-11 0,0 0 14 16,24 0-50-16,-24 0-12 0,0 0-103 16,0 0-79-16,-25 0-111 0,24 0-178 15,1 0-1623-15,-25 25 1226 16,0-25-1279-16,0 0 1305 0</inkml:trace>
  <inkml:trace contextRef="#ctx0" brushRef="#br0" timeOffset="237659.943">24758 4489 4910 0,'0'0'50'0,"24"26"86"16,1-26 125-16,0 0 74 0,0 0 8 0,24 0 38 15,1 0-344-15,-26 0-170 16,1 0-138-16,0 0-188 0,24-26-1499 16,-24 26 646-16,-25 0 159 0,0 0 453 15</inkml:trace>
  <inkml:trace contextRef="#ctx0" brushRef="#br0" timeOffset="248751.8163">25724 3846 4604 0,'-24'0'122'0,"24"0"41"0,0 0 79 0,-25 0 81 16,25 0 32-16,0 0 354 15,0 0-416-15,0 0-45 0,0 0 1 0,0 0 85 16,25 49 97-16,-1-24-326 0,-24-1-92 16,0 25-13-16,0 1 0 0,25 0 0 15,-25 49 0-15,0-24 0 16,0-26 0-16,0 1 0 0,0 0 0 0,0 0 0 15,0 23 0-15,0-47 0 16,0-26-11-16,0 24-185 0,0 0-188 0,-25-24-291 16,1 0-1387-16,24 0 804 0,0 0-55 15,0-24 248-15,0 0 303 0</inkml:trace>
  <inkml:trace contextRef="#ctx0" brushRef="#br0" timeOffset="249308.8004">25600 3771 2452 0,'-24'-25'76'0,"24"25"77"15,0 0 84-15,0-25 99 0,0 25 310 16,0-25-319-16,0 25-41 0,0 0-39 16,0-25-25-16,24 25-84 0,1-25 9 15,0 25-187-15,0-25 76 0,0 25 13 0,-1-24-10 16,26 24 103-16,-25-25-120 0,0 25-3 16,0 0-27-16,-1 0 7 0,1 0-1 15,0 0 38-15,0 25-11 0,0-1-6 16,-25 1 75-16,0 0-53 0,0 25 12 15,0-25-80-15,0 24 70 0,0-24 10 0,-25 25-19 16,25-25-14-16,-25 50 60 0,0-52-38 16,0 27-8-16,25-25-13 0,-24 0-26 15,-1 24 6-15,0-24 1 16,0 0-42-16,25 0 35 0,0-25 18 16,-25 25-21-16,25-25 1 0,0 0-8 15,0 0-52-15,0 0 22 0,0 0-113 0,0 0 77 16,0 0 82-16,25-25 201 0,-25 25-133 15,25 0 63-15,0 0 88 0,0 25 243 16,-1-25-199-16,-24 25-6 0,0-1-10 16,25 1 2-16,-25 25 70 0,25 0-260 15,-25-26-32-15,0 2-28 0,0-3 0 16,0 3-36-16,25-2-302 0,-25-24-9 0,0 26-189 16,25-26-101-16,-25 0-215 0,24 0-1182 15,-24 0 845-15,0 0 202 16,0 0 309-16</inkml:trace>
  <inkml:trace contextRef="#ctx0" brushRef="#br0" timeOffset="249506.7964">26146 4316 4822 0,'0'0'117'0,"0"26"179"15,0-26 714-15,0 0-521 0,0 24-99 16,0 1-139-16,0-25-70 0,25 49 9 15,-25-23-165-15,0-3-9 16,25 3-52-16,-25-2-94 0,0-24-108 0,25 50-735 16,-25-26 255-16,25-24-270 0,-25 26-128 15,0-1-235-15,24-25-468 0</inkml:trace>
  <inkml:trace contextRef="#ctx0" brushRef="#br0" timeOffset="249858.9334">26841 3621 2437 0,'25'0'415'0,"-25"0"-36"16,0 0 185-16,0 0-15 0,0 0-64 0,0 0 72 16,0 25 395-16,0-25-501 15,-25 25-65-15,25 0-10 0,-25 0-70 16,1 25-90-16,-1 25-98 0,0-1-118 16,0-1 0-16,0 27 0 0,0-26 0 0,-24 150 0 15,49-126 0-15,-25 2 0 0,25-1 0 16,0 1 0-16,50 49 0 0,-1-51-38 15,51-48-480 1,-51-50-131-16,1 24-296 0,-1-24-342 0,-24 0-351 16,25 0 239-16</inkml:trace>
  <inkml:trace contextRef="#ctx0" brushRef="#br0" timeOffset="250575.1584">27263 4291 2830 0,'0'0'177'0,"0"0"155"0,0 0 164 15,0 0 87-15,0 0-55 0,0-24 338 16,0 24-547-16,0 0-5 0,0 0-60 15,0-25 30-15,25 25 58 0,-25 0-204 16,0-25-80-16,0 25-22 0,0-25 19 16,25 0-67-16,-25 0 31 0,0 0-30 15,25 1 3-15,-25-1 11 16,0 0 3-16,24 0 50 0,-24 0 24 0,0 25 40 0,0-23 8 16,0 23-20-16,25 0-42 0,-25 0-42 15,0 0-34-15,0 0 10 0,0 23 0 16,0-23 0-16,0 50 10 0,0-25-10 15,0 0 0-15,0-1 0 0,0 26 0 0,0-25 0 16,0 50 0-16,0-51 0 16,0 27 0-16,0-27 0 0,0 26 0 15,25 23 0-15,-25-47 0 0,0-2 0 16,0 2 0-16,0-2 0 0,0 0 0 16,0 27 0-16,0-51 0 0,0 24 0 0,-25-24 0 15,25 25 0-15,0-25 0 16,-25 0 0-16,1 0-14 0,24 0 14 15,-25 0 0-15,0 0 0 0,0 0 9 0,0 0-9 16,25 0 0-16,0 0 5 0,-25 0-5 16,25 0 0-16,25 0 0 0,-25 0 0 15,50 0 0-15,-25 0 0 0,0 0 0 16,24 0 0-16,0 0 0 0,-24 0 0 16,24 0 0-16,-24 0-108 0,26 0-432 0,-26 0 48 15,-25 0-102-15,24-25-95 0,-24 25-253 16,25 0-80-16,-25-24-1344 0,0 24 1578 15</inkml:trace>
  <inkml:trace contextRef="#ctx0" brushRef="#br0" timeOffset="251042.4607">28156 4267 2960 0,'0'0'166'0,"0"0"538"0,0 0-181 16,24 0-61-16,-24 0-40 0,50 0-125 15,0 0 107-15,-26 0-315 0,1 0-5 16,0 0-107-16,25 0-214 0,-25 0-183 16,-1 0-1253-16,1 0 470 0,-25 0 93 15,0 0 320-15</inkml:trace>
  <inkml:trace contextRef="#ctx0" brushRef="#br0" timeOffset="255459.5016">28751 3746 2224 0,'0'0'147'0,"25"0"564"15,-25-25-144-15,0 25-12 16,0 0-67-16,0 0-3 0,0 0 28 0,0 0 452 16,0 0-486-16,0 0-83 0,0 0-104 15,0 0-55-15,0 0-105 0,25 25-132 16,-25-25 0-16,25 25 0 0,-25-1 0 16,24 1 0-16,1 25 0 0,0 0 0 15,0-26 0-15,-25 2 0 0,0-3 0 16,25 27 0-16,-25-25 0 0,0 0 0 0,24-25 0 15,-24 0 0-15,25 0 0 16,0-25 0-16,0-25 0 0,-25 25 0 0,25 2 0 16,0-27 0-16,-1-24 0 0,-24 23 0 15,25 2 0-15,-25-1 0 0,0 0 0 16,0 25 0-16,0-50 0 16,-25 51 0-16,25 0 0 0,0 24 0 0,0 0 0 15,-24 24 0-15,24 0-18 0,0 2-215 16,0-1-263-16,0 24-331 0,0-24-426 15,24 50-1650-15,1-50 1682 0,0-1 444 16</inkml:trace>
  <inkml:trace contextRef="#ctx0" brushRef="#br0" timeOffset="255711.3578">29372 3771 4307 0,'0'0'182'0,"0"24"83"16,0-24 98-16,0 25 50 0,0 1-14 15,-25 23 342-15,25-24-446 16,0-1-77-16,0 2-78 0,0-3-65 0,0 52-37 0,0-50-14 16,0-1-21-16,-25 1-45 0,25 0-46 15,0-25-106-15,0 25-581 0,0-25 189 16,0 0-80-16,0 0-174 0,0 0-47 15,0 0-1210-15,0-25 1400 0</inkml:trace>
  <inkml:trace contextRef="#ctx0" brushRef="#br0" timeOffset="256705.8833">29322 3771 1652 0,'0'0'139'0,"0"0"390"16,0 0-96-16,0 0-7 0,0 0 21 15,0 0 46-15,0 0-1 0,0 0 142 16,0 0-392-16,0 0-75 0,0 0 39 16,0-25-8-16,0 25 65 0,0 0-188 15,25 0-22-15,-25 0-26 0,0 0-9 16,25 0 6-16,24 0-23 0,-24 0-23 16,0 0 18-16,0 0 8 0,-25 0-13 15,49 25-4-15,-49-25-2 0,25 0 31 16,-25 0-94-16,0 0 75 0,0 24 1 15,0 1-8-15,-25-25 16 0,25 0 2 16,-25 26 120-16,25-26-146 0,-49 24 7 0,24 1 27 16,25-25-32-16,-25 0 42 15,25 25-18-15,-25-25-50 0,25 24 14 0,0-24 7 16,0 0-5-16,0 0-35 16,0 0 15-16,25 0-81 0,0 0 15 0,0 0 85 15,0 0-14-15,-1 0 42 0,1 0 81 16,25 0-14-16,-25 26-25 0,-25-26 37 15,25 23 3-15,-25-23 70 0,0 25 129 0,0 0-148 16,0 0 3-16,0 0 58 0,0-1-77 16,-50 1 1-16,25 0-11 0,0 0-22 15,0 0-36-15,1-25-50 0,-26 25 14 16,0-25-8-16,26 0-6 0,-1 25-13 16,25-25-52-1,-25 0-72-15,0 0-90 0,25-25-664 0,-25 0 346 0,25 0-214 16,0 0-47-16,0 0-231 15,25 0-1071-15,-25 1 1421 0</inkml:trace>
  <inkml:trace contextRef="#ctx0" brushRef="#br0" timeOffset="256977.7273">29818 3771 4376 0,'0'0'295'0,"0"0"-37"0,0 0 24 16,0 0 68-16,0 0 53 0,0 0-14 15,0 24 331-15,25-24-489 0,-25 0-26 16,0 25-31-16,0 1 0 0,0 23 6 16,0-49-118-16,0 49-37 0,0 0-14 15,0-24 45-15,0 50-56 0,0-51-16 16,-25 1-71-16,25 0-94 0,0 0-132 15,0 0-164-15,0-25-853 0,0 0 476 16,25 0-73-16,-25 0-26 0,0 0-121 0,25-25 192 16</inkml:trace>
  <inkml:trace contextRef="#ctx0" brushRef="#br0" timeOffset="257423.4723">29818 3646 3400 0,'0'0'145'0,"0"0"164"0,0 0 210 16,-25 0-20-16,25 0 197 0,0 0-522 0,0 25 38 16,0-25-39-16,50 0-43 0,-50 0-88 15,49 0-24-15,-24 0-23 0,-1 0-17 16,-24-25-16-16,26 25-35 0,24 0-119 16,-25 0 96-16,-25 0 60 15,24 25-1-15,-24-25-57 0,25 25 72 0,-25 0 25 16,0-25 136-16,0 25-124 0,0 0 19 15,-25-25-49-15,1 24 2 0,24 1-34 16,-25 1 135-16,0-26-88 0,25 24-7 16,-25-24 1-16,-1 25-11 0,2 0 17 15,24-25-4-15,0 0-60 0,0 0-69 16,0 0-106-16,0 0 118 0,0 0 120 0,24 0-58 16,-24 0 14-16,26 0 29 15,-1 0-20-15,0 0 50 0,0 0-28 0,-25 0 35 16,24 0 80-16,1 24-20 0,0-24 40 15,-25 26-32-15,25-3 47 0,-25-23 191 16,0 25-124-16,-25 25 210 0,25-50-270 16,-50 25-10-16,26-1-37 0,-1 1 22 15,-51 25-30-15,52-50-76 0,-1 25-60 16,-24-25 29-16,24 0-61 0,0 25-99 0,-24-25-716 16,24 0 137-16,0 0-253 0,25-25-197 15,-25 25-64-15</inkml:trace>
  <inkml:trace contextRef="#ctx0" brushRef="#br0" timeOffset="257777.0713">28974 4366 2394 0,'0'0'130'0,"0"0"145"0,0 0 124 16,0 0 209-16,0 25 307 0,25-25-538 15,0 0-78-15,0 0 1 0,0 0 15 0,24 0-118 16,51 0 53-16,-26 0-130 15,1 0 89-15,24 0-47 0,0 0-26 16,100-25-60-16,-100 25-241 0,-26 0-162 16,3 0-125-16,-27 0-72 0,1 0-18 15,-25 0-471-15,0 0 463 0,-25 0 54 16,0 0 9-16,-50 0-143 0,0 0-605 16,26 0 767-16</inkml:trace>
  <inkml:trace contextRef="#ctx0" brushRef="#br0" timeOffset="258185.8406">29123 4688 3236 0,'0'0'204'0,"0"0"602"0,0 0-203 16,0 25-53-16,0-25-36 15,0 25 49-15,0 0-39 0,25 24 298 16,-25-23-606-16,0-2-104 0,50 25-99 0,-50-23 15 16,49 23-28-16,-24-24 0 0,-25-25 0 15,25 24 0-15,0-24 0 0,0 0 0 16,0 26 0-16,-1-26 0 0,1 0 0 15,-25 0 0-15,25-50 0 0,0 0 0 0,0 26 0 16,-25-2 0-16,0-23 0 0,24 25 0 16,-24-26 0-16,0 0 0 0,0 25 0 15,0 0 0-15,-24 1 0 0,24-1-44 16,0 25-236-16,0 0 26 0,-25 0-71 16,25 25-6-16,0-25-258 0,0 24-103 15,0 1-1300-15,0 0 855 0,25 0 34 16,-25-25 382-16</inkml:trace>
  <inkml:trace contextRef="#ctx0" brushRef="#br0" timeOffset="258473.0135">29941 4812 4437 0,'0'0'122'0,"0"0"79"15,0 0 7-15,0 0 74 0,0 0-70 0,0 0 202 16,0 0-217-16,0 0 10 0,0 0 26 16,0 0 4-16,-24 0 196 15,24 0-250-15,-25 50 28 0,25-50-13 0,-24 24 18 16,24 1-79-16,-25 1-74 16,0-2-63-16,25 1 0 0,-25 0 0 0,25-1 0 15,-24 2 0-15,24-2-74 16,0-24-137-16,0 24-162 0,24-24-264 15,-24 0-135-15,75 0-1311 0,-51 0 973 0,1 0-53 16,-1-24 338-16,2 24 222 0</inkml:trace>
  <inkml:trace contextRef="#ctx0" brushRef="#br0" timeOffset="258692.8872">30264 4862 4069 0,'0'0'186'0,"0"0"69"0,-25 0 59 16,1 0 580-16,0 0-433 0,-1 0 55 15,25 0-59-15,-25 24-20 0,0 1-122 16,0 1-28-16,25-2-287 0,0-24 0 16,-25 25 0-16,25 0 0 0,0-1 0 15,0 2 0-15,0-2 0 0,0 0 0 16,25-24 0-16,-25 26 0 0,75-1 0 16,-50-1 0-16,23-24-80 0,-23 0-138 15,25 0-151-15,49 0-1059 0,-49 0 380 16,0 0-222-16,0-24-110 0,-26 24 172 15</inkml:trace>
  <inkml:trace contextRef="#ctx0" brushRef="#br0" timeOffset="259106.8643">30760 3373 2449 0,'0'-24'191'0,"0"24"142"16,0 0 177-16,0 0 149 0,0 24 371 15,25 1-604-15,-25 0-33 0,0 0-9 16,25 25-7-16,0-2-74 0,24 77 74 16,-24-50-234-16,0 25 21 0,0-2-42 15,0 1-18-15,24 149 37 0,-49-148-86 0,0 24-25 16,0 0-30-16,-24-25 0 0,-1 1-55 15,-50 73-313-15,50-99-40 0,-24-24-250 16,-1 24-289-16,1-24-322 0,-51 25-1629 16,51-51 1939-16</inkml:trace>
  <inkml:trace contextRef="#ctx0" brushRef="#br0" timeOffset="271870.1477">18853 4589 1824 0,'0'0'-13'0,"-25"0"-13"16,25 0 129-16,-25 0-10 0,25 0 33 16,0 0 75-16,0 0 60 0,0-24-118 0,0 24-28 15,0-26-25-15,25 26 3 16,0-24-9-16,50-2 83 0,-51 3-86 16,51 23-16-16,-26-50-17 0,26 25-14 0,24 0-1 15,75-74 16-15,-50 74-41 16,0-25-10-16,-26 0 4 0,27 1-24 15,123-51-34-15,1 2-68 0,-27 23-27 16,-147 26-24-16,-1 24-83 0,0-25-177 16,-24 25-173-16,0 0 3 0,-1 0-327 15</inkml:trace>
  <inkml:trace contextRef="#ctx0" brushRef="#br0" timeOffset="272737.7227">22451 5854 1211 0,'0'0'-10'16,"0"0"57"-16,0 0 47 0,0 0 215 15,0-25-177-15,0 25 5 0,0-25-37 16,24 25 5-16,1-25 6 0,49-50 45 16,-25 51-80-16,26-25-15 0,25-1-19 15,-26 1-9-15,50-26-10 0,99-48-16 16,-99 73-26-16,0 0 16 0,0-24 2 0,0 23-7 15,75-23-40-15,-125 50-32 16,1-26-78-16,-26 26-89 0,-24 24-187 16,0-26-18-16,-25 1-424 0</inkml:trace>
  <inkml:trace contextRef="#ctx0" brushRef="#br0" timeOffset="273607.3213">22971 3373 528 0,'0'0'24'16,"0"0"32"-16,0 0 156 0,0 0-76 16,0 25 17-16,0 0 8 0,-25-25 27 15,25 50 137-15,0-25-224 0,0 23 24 0,0 3 5 16,0-2 44-16,0 26 58 16,0 74 129-16,0-75-234 0,50 25-63 15,-1-25-23-15,1 1-14 0,-1 0-30 16,100 49 2-16,-49-75 0 0,-1-23-56 0,0-3-7 15,0 3-65-15,75-2-463 0,-99 2 1 16,-1-26-70-16,1 24 193 16</inkml:trace>
  <inkml:trace contextRef="#ctx0" brushRef="#br0" timeOffset="274520.9298">19672 4738 673 0,'0'-25'160'0,"0"25"-15"15,0 0 55-15,0 0-23 0,0 0-31 16,-25 0 46-16,25 0-134 0,0 0-1 16,0 0 53-16,0 0 56 0,0 25 18 15,0 0 227-15,0 0-215 0,0 25 34 16,0-2 62-16,25-23-35 0,0 99 129 15,0-74-333-15,23 25 15 0,-22-1-25 16,24 0-5-16,-1-24-40 0,125 49 21 16,-100-49-27-16,25 0-35 0,26-26-115 15,-27-24-92-15,26 25-106 0,75-25-524 16,-100 0 326-16,0 0-156 0,-24 0 167 16</inkml:trace>
  <inkml:trace contextRef="#ctx0" brushRef="#br0" timeOffset="277195.5937">19945 7195 2996 0,'0'0'125'0,"0"0"102"0,0-26 90 16,0 26 72-16,0 0 10 16,0-24 297-16,0 24-414 0,0 0 34 0,-25 0 17 15,25 0-31-15,0-25 247 0,0 25-278 16,0 0 42-16,0 0-44 0,0 25-21 15,0-25-114-15,0 74-109 0,0-74-25 16,0 49 0-16,0 1 0 0,25-1 0 16,-25 76 0-16,0-52 0 0,0 2 0 15,0 25 0-15,0-50 0 0,0 24 0 16,0 50 0-16,0-75 0 0,0 1 0 16,0-26 0-16,0 1-37 0,0 0-603 15,25 0-53-15,-25-25-225 0,0 0-242 16,0 0-172-16,25-50 93 0,-1 1-518 15</inkml:trace>
  <inkml:trace contextRef="#ctx0" brushRef="#br0" timeOffset="277692.3039">19770 7268 3386 0,'-25'0'107'0,"2"0"1"0,23-25 114 15,0 25 52-15,-25 0 105 0,25 0 194 0,0-24-414 16,0 24-66-16,0 0-7 0,0-24-154 16,0 24 110-16,25-26 48 0,-2 2 39 15,2-1-119-15,-25 25-17 16,26-25 9-16,49-25 20 0,-51 25-18 0,1 1-33 16,25-2 23-16,-25 2 8 0,-1 24 4 15,50 0 58-15,-49 0 38 0,-25 0 42 16,25 0 2-16,-25 50-9 0,24-1 74 15,-24-24-140-15,0 25-28 16,0-1-14-16,0-23 4 16,0 22-17-16,-24 51 47 0,-1-49-44 0,0 0 44 0,1 0 14 15,-1-26 15-15,0 75 71 0,1-74-111 16,24 0-21-16,-25 25-22 0,25-25 49 16,-25-1-59-16,25 26 7 0,-25-50-49 15,25 25 45-15,0-25-8 0,0 0 6 16,0 0-7-16,25 0 1 0,-25-25 5 0,25 25 3 15,-25 0 1-15,49-24 3 0,-49 24 3 16,25 0 21-16,-25 0 37 0,25 49 35 16,-25-49 11-16,24 50 265 0,-24-1-224 15,0-24-21-15,25 0-99 0,-25 24-25 16,25 25-9-16,-25-49 0 0,0 0 0 16,24 0-71-16,-24 0-69 0,25 0-133 0,0 0-718 15,0-25 285-15,-25 25-211 16,25-25-144-16,-25 0-214 0,24 0 74 15</inkml:trace>
  <inkml:trace contextRef="#ctx0" brushRef="#br0" timeOffset="277949.1593">20417 7715 4750 0,'-25'0'253'0,"25"0"0"0,0 0 48 15,-25 0 102-15,25 0 43 0,0 25-14 0,0-1 405 16,0 2-576-16,0-2-86 16,0-24-154-16,50 50 38 0,-50 0-59 15,0-26 0-15,0 26 0 0,23-25 0 16,-23-1 0-16,0 26 0 0,0-1-124 16,0-49-68-16,0 25-120 0,0-25-160 0,0 25-166 15,0-25-1052-15,0 0 704 0,0 0-64 16,0-50-30-16,25 50 281 0,-25-25 234 15</inkml:trace>
  <inkml:trace contextRef="#ctx0" brushRef="#br0" timeOffset="278383.9124">20417 7690 3739 0,'0'-25'176'0,"0"25"113"0,-25 0 99 0,0 0 371 0,25 0-543 15,0 0-49-15,0 0-40 0,0 0-44 16,0-25-17-16,50 25-29 0,-27 0-38 15,-23-25 4-15,25 25-28 16,0 0 25-16,25 0 33 0,-26 0-23 0,1-24 8 16,0 24-16-16,-25 0 1 0,25 24 6 15,0 1-75-15,-25-25 69 0,0 25-6 16,0 0 66-16,0 0-30 0,0 0 66 16,-25-1-71-16,0 2 10 0,25-2-4 0,-25-24-23 15,0 25-2-15,1 25-21 0,24-50 16 16,-25 25 3-16,25-25 40 0,0 24-73 15,0-24 5-15,0 0-8 0,0 0 26 16,0 0-32-16,25 0-47 0,-25 0 54 16,49 0 4-16,-24 0 55 15,0 0-19-15,0 0-5 0,0 0 17 0,-1 25 103 16,1-25-23-16,-25 25 63 0,25-25 15 16,-25 25 49-16,0-25 13 15,0 48 219-15,0-48-262 0,-25 26-63 0,0-2-64 16,1 1-34-16,-26 25-40 0,25-25 0 15,0 0 0-15,0-25 0 0,1 25 0 16,-1-25 0-16,-25 25-113 0,50-25-132 0,-25 0-205 16,25 0-272-16,-23 0-270 0,23-50-1484 15,0 25 1163-15,48 0 356 0</inkml:trace>
  <inkml:trace contextRef="#ctx0" brushRef="#br0" timeOffset="278640.7584">21061 7740 3956 0,'0'0'114'16,"0"0"75"-16,0 0 68 0,0 0 203 15,0 0-278-15,0 0-34 0,25 0 66 16,-25-25-47-16,24 25-45 0,1 0 65 15,0 0-184-15,-25 0 4 0,25 0 23 16,0 0-135-16,24 0-26 16,-24 0-34-16,-25 0-49 0,25 0-143 0,0 0-203 15,-25 0-130-15,25 25-1034 0,-25-25 932 0,0 0 152 16,0 0 224-16</inkml:trace>
  <inkml:trace contextRef="#ctx0" brushRef="#br0" timeOffset="278802.0924">20887 8013 3736 0,'0'24'71'16,"0"-24"67"-16,75 24 323 0,-26-24-315 16,-24 0-79-16,25 0-223 0,-1 0-327 15,1 0-320-15,49 0-1302 0,-49-24 1408 0</inkml:trace>
  <inkml:trace contextRef="#ctx0" brushRef="#br0" timeOffset="279532.3744">22078 7516 1845 0,'0'-24'61'16,"0"24"114"-16,0 0 90 0,0 0 102 15,0 0 34-15,0 0 507 0,0 0-450 16,0 0 50-16,0 0-124 0,0 0 49 16,0 0 353-16,0 0-389 0,0 0-40 0,0 49-30 15,0-49-62-15,0 50-89 0,25 24-98 16,0-24-78-16,-25 25 0 0,0-1 0 15,0 0 0-15,25 49 0 16,-25-48 0-16,0-25 0 0,0 25 0 16,0-50 0-16,25 24 0 0,-25-24-232 0,0 0-71 15,0-25-216-15,24 0-232 16,1-25-1959-16,-25 0 1762 0,0 0 34 16,25-24-485-16</inkml:trace>
  <inkml:trace contextRef="#ctx0" brushRef="#br0" timeOffset="279990.7846">21979 7442 2850 0,'0'-25'205'16,"0"25"99"-16,0 0 121 0,0 0 81 16,0 0 111-16,25 0-434 0,-25 0-151 15,0-25 32-15,25 25-10 0,-1 0-29 16,26-25-17-16,-25 0 7 0,25 25-33 15,-26 0 31-15,26-24-24 0,0 24 15 16,-1 0-1-16,-24 0 8 0,0 0-8 16,0 24 9-16,-25 1-13 0,25 25 0 15,-1-25-2-15,-24 25 31 16,0-26 22-16,0 25 52 0,-24 1 99 0,24 0-92 16,-50-25-20-16,50 25-4 0,-25-26 10 15,0 26-36-15,-24 0 73 0,24-25-44 16,0 0-3-16,0-1-27 0,0-24-15 0,25 25 27 15,-24-25-69-15,24 0-5 16,0 0 36-16,0 0-94 0,0 0 58 0,24-25-28 16,-24 25 35-16,50 0 7 0,-50 0 12 15,25 0 57-15,24 0 202 0,-24 25-88 16,-25-25 17-16,25 25 15 0,0 0 29 0,-25-1-54 16,25 26-11-16,0-26-189 0,-25 1 0 15,24 0 0-15,-24 0 0 0,0 25 0 16,0-25-16-16,25-25-96 0,-25 25-150 15,0-25-198-15,25 0-262 0,-25 0-1275 16,24 0 836-16,-24 0-25 0,0-25 183 16,25 25 282-16</inkml:trace>
  <inkml:trace contextRef="#ctx0" brushRef="#br0" timeOffset="280198.9024">22723 7963 5006 0,'0'0'274'0,"0"0"120"0,0 25 218 0,0-25 62 16,0 25-70-16,0-1-202 0,0 26-177 15,0-26-225-15,0 1 0 0,0 0 0 16,25 0 0-16,0 25 0 0,-25-25 0 16,0-25 0-16,0 25-97 0,25-1-155 15,-25-24-216-15,0 25-1099 0,0-25 457 16,0 0-180-16,0 0-21 0,0 0 189 15</inkml:trace>
  <inkml:trace contextRef="#ctx0" brushRef="#br0" timeOffset="280542.3749">23492 7268 2408 0,'25'-25'112'0,"-25"1"522"0,0 24-128 16,0 0-15-16,0-24-5 0,0 24-28 0,-25 0 472 16,0 0-495-16,0 48-16 0,0-48-12 15,25 50-26-15,-24-25-100 0,-26 74-38 16,25-50-243-16,0 26 0 0,25-1 0 15,-24 1 0-15,24 124 0 0,0-125 0 16,0 24 0-16,24 2 0 0,1-25 0 16,0-1 0-16,25 49 0 0,-1-71 0 15,-24-4 0-15,25-23 0 0,-1 0 0 16,26 24-549-16,-50-49-171 0,-1 26-444 16,1-26-238-16,0 0-291 0,0-26 365 15</inkml:trace>
  <inkml:trace contextRef="#ctx0" brushRef="#br0" timeOffset="281185.5856">23889 7715 1979 0,'0'0'84'16,"0"0"107"-16,0 0 66 0,0 0 93 0,0 0 591 16,-25 0-456-16,25 0-3 0,0 0-57 15,0 0-110-15,0-25 433 0,0 25-452 16,0-25-18-16,0 25-62 0,25 0-16 15,-25 0 33-15,25-25-1 0,-25 0-150 16,0 1-70-16,0 24 20 0,0-26-13 16,25 2-12-16,-25-1-18 0,0 1 3 15,0-2 1-15,0 26 5 0,0-24 12 0,0-1 9 16,0 25-17-16,0-25-2 0,0 25-11 16,0 0 2-16,0 0 13 0,0 0-11 15,0 0 19-15,0 25 8 0,0-25-17 16,0 25 54-16,0 25-70 0,24-26 79 15,-24 25-30-15,0-23 64 0,25 23-51 16,0 26-32-16,-25-26-17 0,25 1 0 16,-25 0 0-16,25-25 0 0,-25 24 0 15,25 26 0-15,-25-51 0 0,0 0 0 16,24 2 0-16,-24-2 0 0,0 1 0 16,0-25 0-16,0 25 0 0,0-25 0 15,0 0 0-15,-24 0-11 0,-1 0-32 16,25 0-25-16,-25 0 49 0,0 0 5 15,0 0 5-15,0 0 31 0,25 0-19 0,-24 0-16 16,24 0 19-16,0 0 1 0,0 0-5 16,0 0 7-16,0 0-11 0,24 0 1 15,1 0-2-15,0 25-5 0,25-25-19 16,-1 0-13-16,1 0-67 0,-25 0-92 16,24-25-133-16,1 25-203 0,24-25-939 0,-49 25 428 15,0 0-209-15,0 0 19 16,0 0 238-16</inkml:trace>
  <inkml:trace contextRef="#ctx0" brushRef="#br0" timeOffset="281469.4229">24633 7640 2767 0,'-24'0'110'16,"24"0"78"-16,0 0 677 0,0 0-370 0,-25 0-9 15,25 0-144-15,0 0 13 0,0 0-11 16,0 0 307-16,25 0-403 0,-25 0-74 16,49 0-20-16,-49 0-79 0,50 0-29 15,-25 0-25-15,0 0-80 0,-1 0-88 16,-24 0-162-16,25 0-232 0,0 0-1080 15,0 0 603-15,-25 0-153 0,25 0 127 16,-25-25 263-16</inkml:trace>
  <inkml:trace contextRef="#ctx0" brushRef="#br0" timeOffset="281903.7664">25054 7392 2795 0,'0'0'135'0,"0"-25"149"0,0 25 123 16,0 0 81-16,0 0 15 0,0 0 410 15,0-25-527-15,0 25 31 0,0 0-60 16,0 0-28-16,25 25-65 0,0 0 97 16,-25-25-194-16,25 25-9 0,-25-25-37 0,0 25-45 15,26-1-46-15,-26 2-30 16,24-26 0-16,-24 24 0 0,25 1 0 0,-25-1 0 15,25 2 0-15,0-2-25 0,-25-24 25 16,0 0 0-16,25 25 0 0,-25-25 25 16,0 0-25-16,25 0 0 0,-25 0 0 15,0-25 0-15,0 25 0 0,23-50 0 16,-23 26 0-16,25-1 0 0,-25 1 0 16,0-2 0-16,0-48 0 0,0 24 0 15,0 1 0-15,0-1 0 0,0 2 0 16,0 22 0-16,0-48 0 0,0 74 0 15,0-25 0-15,0 0 0 0,0 25 0 16,0 0 0-16,0 0 0 0,0 25 0 0,-25-25 0 16,25 25 0-16,0 25-134 15,0-26-521-15,0 2-8 0,0-2-123 0,0 0-270 16,0 1-256-16,0 25-1151 0,25-26 1738 16</inkml:trace>
  <inkml:trace contextRef="#ctx0" brushRef="#br0" timeOffset="282169.6387">25650 7417 3324 0,'0'0'174'0,"0"0"200"0,0 0 94 16,0 0 26-16,0 0-81 0,0 0 145 15,-25 0-262-15,25 0-28 0,0 0-17 16,0 0-42-16,0 25 109 0,25-1-226 15,-25-24 0-15,0 26-25 0,0-2-17 16,0 25-14-16,25-23-35 0,-25-2-11 16,0 1-1-16,0 0-49 0,0 0-54 15,0 0-324-15,0-25 93 0,0 25-108 16,0-25-149-16,0 0-294 0,0 0-37 16,0-25-1092-16,0 25 1304 0,0-25 186 0</inkml:trace>
  <inkml:trace contextRef="#ctx0" brushRef="#br0" timeOffset="282640.5235">25650 7367 3129 0,'0'0'147'0,"-25"-25"169"0,25 25 153 16,0-24 532-16,-25 24-614 0,25 0-101 0,0 0-81 16,0 0 37-16,0-25-78 0,0 25 52 15,0 0-176-15,0-25-20 0,25 25-22 16,-25 0 54-16,25-25-49 15,0 25-97-15,0-24 83 0,-1 24-9 16,1 0-14-16,0 0 124 0,0 0-132 16,0 0 31-16,0 0-20 0,-25 24 34 15,24-24-11-15,-24 25 0 0,0 0 2 0,0 0 12 16,0-25-3-16,0 24 1 0,-24 1 1 16,-1 0 1-16,25-25-3 0,-50 25 3 15,50-25-2-15,-25 0-6 0,0 25-37 16,25-25 20-16,0 24-15 0,0-24 24 15,0 0-88-15,0 0-32 0,25 0-259 16,-25 0 284-16,25 0 37 0,0 0 192 16,-25 0-141-16,50-24-1 0,-50 24-28 15,49 0 151-15,-49 24-48 0,25-24 30 16,-25 26 26-16,0-26-1 16,0 24 96-16,0 1-115 0,0-1-2 0,0-24-26 15,-25 26-36-15,25-2 69 0,-49 1 102 16,49 0-33-16,-25-25-119 15,0 25-24-15,0 0-31 0,-25-25-26 0,50 25 43 16,-24-25-12-16,-1 0-44 0,25 0-71 16,-25 0-131-16,0 0-631 0,25-25 153 15,0 0-202-15,0 0-110 0,0 25-170 16,25-50 260-16</inkml:trace>
  <inkml:trace contextRef="#ctx0" brushRef="#br0" timeOffset="282902.3649">26097 7293 3627 0,'0'-25'111'16,"0"25"175"-16,0 0 112 0,0-25 135 0,0 25 52 16,0 0 298-16,0 0-513 0,0 0-37 15,0 25-58-15,0-25 21 0,25 25-58 16,-1 24-26-16,-24-24-168 0,0 0-44 15,0 0 0-15,25 24 0 0,-25 1 0 16,0-1-56-16,0-23-65 0,0-2-73 16,0 1-94-16,0 0-570 0,0 0 273 15,0-25-89-15,0 0-93 0,25 0-189 16,-25 0-140-16,0 0-775 0,0-25 1347 16</inkml:trace>
  <inkml:trace contextRef="#ctx0" brushRef="#br0" timeOffset="283337.8276">26122 7195 3021 0,'-25'0'140'0,"25"-26"169"0,0 26 147 15,0 0 67-15,0 0-82 0,-25 0 107 16,25 0-363-16,0 0-40 0,0 0-27 16,50 0-75-16,-26 0 65 0,1 0-100 15,0 0 130-15,0 0-150 0,0 0 58 16,24 0-40-16,1 0-116 0,-25 0 44 15,0 26-45-15,-1-26 64 0,-24 0 20 16,25 0 65-16,-25 24-51 0,0-24 4 16,0 49-3-16,0-49-22 0,-25 25 29 0,1 0 22 15,-1-1-6-15,0-24 28 0,0 25-35 16,0-25 6-16,-24 25 20 0,49-25-22 16,-25 25-15-16,25-25-8 0,0 0-38 15,0 25 52-15,0-25-149 0,25 0 48 16,-25 0-31-16,24 24 102 0,1-24-18 15,0 0 30-15,0 0-3 0,0 0 19 16,24 26 23-16,-24-26-6 0,0 0 49 16,0 24 99-16,0-24-50 15,-1 25-13-15,-24-1 9 0,0-24 20 0,0 26 139 16,0-2-124-16,0 1-12 0,0-25-35 16,-49 25-34-16,24 0-22 0,-25 0-62 15,26-25 7-15,-1 25-59 0,-25-25-20 16,25 24-118-16,-24-24-536 0,24 0 182 15,0 0-202-15,0 0-83 0,0-24-277 0,25 24 111 16</inkml:trace>
  <inkml:trace contextRef="#ctx0" brushRef="#br0" timeOffset="283719.7483">25304 8013 3788 0,'0'0'415'0,"0"0"-43"16,0 0 114-16,0 0-41 15,0 0-24-15,23 0-55 0,52 0 87 0,-26 0-347 16,1 0-40-16,49 0-17 0,-24 0 29 16,148 0 75-16,-99 0-79 0,0 24-34 15,-24-24-57-15,-1 0-125 0,0 24-80 16,25-24-726-16,-74 0 307 0,-25 0-179 15,-25 0 2-15,0 0-207 0,-25 0-732 16,0-24 1199-16</inkml:trace>
  <inkml:trace contextRef="#ctx0" brushRef="#br0" timeOffset="284161.5874">25427 8410 3099 0,'0'0'209'0,"0"-25"219"0,-25 25 98 16,25 0 48-16,0 0 475 0,0 0-587 15,0 0-33-15,0 0-22 0,0 0 5 16,0 0-109-16,0 0-10 0,0 25-293 15,25-25 0-15,-25 23 0 0,0 3 0 16,49 23 0-16,-49-24 0 0,25 0 0 16,-25 0 0-16,25 0 0 0,-25-1 0 15,25 26 0-15,0-25 0 0,-25-25 0 16,0 0 0-16,0 25 0 0,24-25 0 16,-24 0 0-16,25 0 0 0,-25-25 0 15,0 0 0-15,25-25 0 0,0 1 0 16,-25-1 0-16,0 2 0 0,25-4 0 15,-25 4 0-15,0-2 0 0,0 1 0 16,0 49 0-16,0-25 0 0,0 0 0 16,0 25 0-16,0 0 0 0,0 25-111 0,0-25-119 15,0 49-165-15,0-49-240 0,0 50-904 16,0-25 520-16,0-25-120 0,0 25-12 16,0-2 147-16,24-23 370 0</inkml:trace>
  <inkml:trace contextRef="#ctx0" brushRef="#br0" timeOffset="284418.4692">25948 8433 3198 0,'25'0'219'0,"-25"0"128"16,0 0 60-16,24-23-11 0,-24 23-89 16,0 0 62-16,0 0-208 0,0-25-19 15,0 25 54-15,0 0 54 0,0 0 257 16,0 0-284-16,-24 0-33 0,24 0-21 15,-25 0 2-15,25 0-43 0,-25 25 137 16,0 24-169-16,25-23 53 0,-25-3-91 16,25-23-20-16,-24 75-76 0,24-50 33 15,0-1-3-15,0-24-10 0,0 26-189 0,0-26-172 16,74 24-997-16,-49-24 417 0,0 0-129 16,-1 0-20-16,1 0-92 0,25-24 367 15</inkml:trace>
  <inkml:trace contextRef="#ctx0" brushRef="#br0" timeOffset="284622.3536">26345 8459 4227 0,'-25'0'133'15,"25"0"162"-15,-25 0 15 0,0 0 605 0,1 26-504 16,-1-26 60-16,25 23-43 0,-25-23-59 16,0 25 126-16,0 0-412 15,25 0-29-15,0 0-54 0,0-25 0 0,0 24 0 16,50 26 0-16,-25-25 0 15,0-25 0-15,-1 25 0 0,26-25 0 0,49 24-99 16,-49-24-166-16,0 0-233 0,-26 0-342 16,26 0-317-16,0 0-207 15,24-24-1336-15,-49-1 1904 0</inkml:trace>
  <inkml:trace contextRef="#ctx0" brushRef="#br0" timeOffset="285013.5765">27114 6946 3541 0,'25'0'320'0,"-25"0"126"16,25 24 145-16,0 2 154 0,-1-2-125 16,51 26 627-16,-50 0-888 0,24 25-117 15,1-2-162-15,-26 1-80 0,50 125 0 16,-49-100 0-16,1 1 0 0,-26-1 0 15,0 25 0-15,0 0 0 0,-76 75 0 16,52-100 0-16,-25-25 0 0,-1 25 0 16,26-25-88-16,-76 50-507 0,75-74-137 15,1-25-254-15,-26 25-354 0,25-25-330 16,-24 0 355-16</inkml:trace>
  <inkml:trace contextRef="#ctx0" brushRef="#br0" timeOffset="301715.7439">21135 10444 4159 0,'0'0'318'0,"0"0"-74"16,0 0 71-16,0 0-36 0,0 0 29 15,0 0 109-15,0 24 441 0,0-24-474 16,0 25-61-16,0 0-73 0,0 0-58 16,0 24-48-16,0 2-144 0,25-2 0 15,-25 1 0-15,0-2 0 0,0 27 0 16,0 49 0-16,0-49 0 0,0-25 0 16,0 24 0-16,-25-24 0 0,25 24 0 15,0-49 0-15,-25-1-121 0,25 1-169 0,-24 0-315 16,24 0-1382-16,0-25 653 0,0 0-92 15,0 0 265-15,0-25 333 0</inkml:trace>
  <inkml:trace contextRef="#ctx0" brushRef="#br0" timeOffset="302310.6449">21011 10444 2278 0,'0'0'46'0,"0"-26"42"15,-25 2 313-15,25 24-159 0,0-25 25 16,0 25 33-16,0-25 9 0,0 25 7 15,-24-25 108-15,24 25-290 0,0-25-21 0,24 25-5 16,-24-24 25-16,25-1 29 0,0 25-93 16,0-24-37-16,0 24-18 0,-1-26-11 15,1 2-7-15,25 0-4 0,-25 24 11 16,24 0 4-16,-24-26-2 0,0 26-8 16,49 0 29-16,-49 26 80 0,0-26 54 15,0 24 29-15,-25 26 57 0,25-26-58 16,0 25 21-16,-25 1-161 0,0-25-35 15,0 0 18-15,0 25-48 0,-50-1 34 16,25 1-16-16,0-25 62 0,0 24-67 16,1-23 4-16,-1-2 1 0,-25 26-14 15,25-25 9-15,1 0 2 0,24-25-1 16,-25 23 4-16,0-23-6 0,25 26-4 16,0-26-29-16,0 0-31 0,0 0-4 0,0 0-109 15,25 0 54-15,-25 0 118 0,25 0 72 16,-1 0-48-16,-24 0 46 0,50 24 54 15,-25 1-77-15,-25 0 18 0,25-1 8 16,-25 2 47-16,24-1 84 0,1 49 304 16,-25-24-301-16,25 0-27 0,-25-26-45 15,0 25-11-15,25 25-19 16,-25-23-122-16,25-27-69 0,-25 1-99 0,25 0-104 0,-25-25-163 16,24 25-765-16,-24 0 402 15,0-25-63-15,25 0-167 0,-25 0-112 16,0 0-373-16</inkml:trace>
  <inkml:trace contextRef="#ctx0" brushRef="#br0" timeOffset="302565.4933">21905 11139 5400 0,'0'0'113'0,"0"0"147"16,0 0 141-16,0 0 129 0,0 24 460 16,0 1-693-16,0-1-129 0,0 2-136 15,0-2-32-15,0 0 0 0,24 51 0 16,-24-25 0-16,0-25 0 0,0 0 0 16,0-1 0-16,0 26-310 0,0-25-60 0,0 0-353 15,25-25-118-15,-25 24-338 16,0-24-180-16,25 0-1062 0</inkml:trace>
  <inkml:trace contextRef="#ctx0" brushRef="#br0" timeOffset="302812.3564">22426 10914 5052 0,'0'0'26'0,"0"0"51"0,0 26 69 15,25-26 294-15,-25 0-241 16,24 0-28-16,1-26-111 0,0 26-44 0,24 0-292 16,-25-24 8-16,1 24-174 15,0 0-227-15,-25 0-161 0,25 0-198 0,0 0-774 16,-25 0 1247-16</inkml:trace>
  <inkml:trace contextRef="#ctx0" brushRef="#br0" timeOffset="303005.7714">22401 11163 4683 0,'25'0'156'0,"-25"0"22"16,74 0 370-16,-49 0-327 0,24 0-29 15,25 0-126-15,-24 0-221 0,75 0-1386 16,-76-24 187-16,-25 24 42 0,26 0 379 16</inkml:trace>
  <inkml:trace contextRef="#ctx0" brushRef="#br0" timeOffset="303618.2148">24435 10221 3865 0,'0'0'257'0,"0"0"93"16,0 0 210-16,0 0 73 0,0 24 495 15,0-24-656-15,0 25-86 0,0-25-110 16,0 24-82-16,0 1-124 16,25 50-70-16,-25-25 0 0,0 24 0 0,0-24 0 15,0 25 0-15,0 49 0 0,0-75 0 0,0 0 0 16,0 0 0-16,0-23 0 15,0 23-22-15,0 1-337 0,0-25-52 16,0 0-239-16,0-25-55 0,0 25-344 16,0-25-1034-16,0 0 982 0,0-25 328 0,0 0 246 15</inkml:trace>
  <inkml:trace contextRef="#ctx0" brushRef="#br0" timeOffset="304084.5084">24385 10369 4101 0,'0'0'105'16,"0"0"85"-16,0-25 19 0,0 25 61 15,0 0 60-15,0-25-186 0,0 25-57 16,0-25-38-16,0 1-7 16,50-1-13-16,-25 1-131 0,-25-2 102 0,49 2-9 15,-24 24 8-15,0-24 139 0,49 24-158 16,-24 0 49-16,-25 0-60 0,0 0 45 15,0 24-20-15,24 0 14 0,-24 2 18 16,-25-2 32-16,0 1 19 0,0-25 28 16,0 24 3-16,0 51 61 0,-25-50-91 15,25-1-7-15,-25 2 4 0,25 23 0 16,-49 1 25-16,24-25-124 0,0 24 37 16,-25-23-7-16,50-2 24 0,-24 1 18 0,-26 0-27 15,50 0-22-15,0 0 27 0,0-2 20 16,0-23-41-16,0 0-12 0,0 0 0 15,0 0-5-15,0 0 10 0,25 0-19 16,0 0-18-16,-1 0 32 0,1 0 24 16,0 0 34-16,0 0 39 0,-25 0 56 15,25 50 303-15,-25-50-237 0,25 25-20 0,-25 0-59 16,0 25-64-16,24-25 16 0,-24 24-19 16,0 1-9-16,25-25-116 15,-25 0-115-15,25 0-86 0,0-1-785 16,-25 1 386-16,25-25-209 0,-25 0-91 0,24 0-162 15,-24 0 53-15,25 0-445 16</inkml:trace>
  <inkml:trace contextRef="#ctx0" brushRef="#br0" timeOffset="304332.3924">25054 10742 4846 0,'0'0'160'0,"0"25"145"0,0-25 248 16,-24 23 146-16,24 27 506 0,0-50-922 16,0 25-146-16,0 0-134 0,0-1-3 15,0 27 0-15,0-2 0 0,0-24 0 16,0 0 0-16,0 0 0 0,24 0-70 16,-24-25-351-16,0 25 23 0,0-25-118 15,0 0-84-15,0 0-138 0,0 0-136 16,0 0-945-16,0 0 948 0,0-25 159 15,0 25 158-15,0-25 190 16</inkml:trace>
  <inkml:trace contextRef="#ctx0" brushRef="#br0" timeOffset="304750.2526">25054 10692 3116 0,'0'0'109'16,"0"0"163"-16,-24 0 139 0,24 0 168 15,0 0-135-15,-25 0 118 0,25 0-442 16,0 0 24-16,0 0-30 0,0 0-56 15,49 0-72-15,-49 0 5 0,25 0-5 16,-25 0 3-16,25 0 44 0,26-25-16 16,-27 25-25-16,1 0 7 0,-25 0-19 0,25 0 12 15,-25 0-14-15,25 0 73 16,-25 25-54-16,0-25 54 0,0 25-48 0,0-25 10 16,-25 50-74-16,25-50 52 0,-25 0-26 15,25 23 116-15,-25-23-96 16,25 26 8-16,-24-26-26 0,-2 24 29 15,26-24 8-15,0 0-7 0,-25 0-57 0,25 0-115 16,0 0 65-16,0 25 21 0,0-25 41 16,0 0 5-16,25 0 20 0,1 0 7 15,-2 0 11-15,1 0 2 0,0 0-14 16,0 0 11-16,25 25 41 0,-50-1-87 16,23-24 98-16,-23 26-8 0,0-1 43 15,0-25 119-15,0 49 36 0,-23-49-110 16,-2 25 7-16,0-25 23 0,0 25-4 0,-49 0 104 15,48 0-209-15,-24-25-28 0,25 25-59 16,-24-25 32-16,0 0-22 0,-1 0-516 16,26 0-5-16,-1 0-431 0,0-25-216 15,25 25-159-15</inkml:trace>
  <inkml:trace contextRef="#ctx0" brushRef="#br0" timeOffset="305327.9243">23566 11585 1714 0,'-24'0'87'0,"-1"0"92"0,25 0 79 16,-25 0 44-16,0 0 381 0,0 0-330 15,25 0 39-15,0 0-9 0,0 0 21 0,0 0-54 16,25 24 226-16,0-24-346 0,25 0-34 15,-1 0-50-15,26 0-54 0,123 0-50 16,-49 0-32-16,0 0 3 0,49 0-24 16,26-24 51-16,-1 24-11 0,297 0 303 15,-271 0-109-15,24 24-3 0,-50-24-104 16,0 0-65-16,100 0-62 0,-199 0-33 0,-25 0-33 16,-49 0-14-16,-25 0-22 15,-1 0-22-15,-48 0-530 0,-1-49-3 16,0 49-398-16,-25-25-281 0,26 0-8 15,-26 25 290-15</inkml:trace>
  <inkml:trace contextRef="#ctx0" brushRef="#br0" timeOffset="305919.4641">24162 12205 1888 0,'0'0'171'0,"0"0"128"0,0 0 199 0,0 0 80 16,0 0-27-16,0 0 584 0,0 0-575 15,0 0 110-15,0 0-21 16,25 0-70-16,-25 25 3 0,0 24-551 0,0-49-31 15,0 50 0-15,0-25 0 16,25 0 0-16,-25 74 0 0,0-49 0 0,0-2 0 16,0 3 0-16,0-2 0 0,0 26 0 15,0-25 0-15,0-26 0 0,0 1 0 16,0 0-119-16,0-25-203 0,0 25-1285 16,24 0 306-16,-24-25-262 0,0 0 210 0,0 0 217 15</inkml:trace>
  <inkml:trace contextRef="#ctx0" brushRef="#br0" timeOffset="306184.6199">24683 12379 3051 0,'0'0'92'0,"0"0"155"16,0 0 133-16,0 0 174 0,0 0 494 16,0 0-548-16,50 25-90 0,-25-25-105 0,-1 0-38 15,51 0-110-15,-50 0-78 16,24 0-87-16,0 0-40 0,-24 0-119 0,0-25-241 16,49 25-1125-16,-74 0 381 0,25-25-203 15,-25 25 234-15,26 0 304 0</inkml:trace>
  <inkml:trace contextRef="#ctx0" brushRef="#br0" timeOffset="306585.3901">25377 12230 2825 0,'-25'0'137'0,"25"0"186"0,0 0 197 16,25 0 1229-16,0 24-839 15,-25-24-441-15,0 0-41 0,0 25-82 16,25 1-86-16,-25-26-102 16,49 49-92-16,-49 1-66 0,0-25 0 0,25-1 0 15,-25 1 0-15,25 49 0 0,-25-50 0 16,0 2 0-16,25-26 0 0,-25 25 0 0,0-25 0 15,25 0 0-15,-1-25 0 0,-24-1 0 16,25 2 0-16,-25-25 0 0,25-1 0 16,0 1 0-16,-25 24 0 0,0-25 0 15,25 0 0-15,-25 1 0 0,0-26 0 16,0 50 0-16,0 0 0 0,0 25 0 16,0-25 0-16,-25 25-2 0,25 0-25 15,0 50-105-15,0-50-122 0,0 25-189 16,0 0-258-16,0 25-1364 0,0-26 803 15,25 1-10-15,-25 1 311 0,24-2 278 16</inkml:trace>
  <inkml:trace contextRef="#ctx0" brushRef="#br0" timeOffset="306815.4946">25898 12254 3606 0,'0'0'591'15,"0"0"-105"-15,0 25 181 0,0-25-88 0,0 0-45 16,0 26-74-16,0-2 43 0,0-24-358 16,0 25-20-16,0 0 53 0,0-25-89 0,0 50-13 15,25-26-121-15,-25 1 46 0,0 0-1 16,25 0-14-16,-25-25-74 0,0 48-324 16,0-48 30-16,0 26-214 0,0-26-116 15,0 0-306-15,0 0-150 0,0 0-1043 16,0-26 1473-16,0 26 307 0</inkml:trace>
  <inkml:trace contextRef="#ctx0" brushRef="#br0" timeOffset="307263.2373">25923 12230 3538 0,'0'0'154'0,"-25"0"163"16,25 0 115-16,-25 0 890 15,25 0-1102-15,0 0-95 0,0 0 28 16,50 0-121-16,-50 0-6 0,25-25-27 15,0 25-29-15,24 0 35 0,-24 0-9 16,0-25 8-16,0 25-10 0,-25 0-10 16,25 0 11-16,24 0 8 0,-49 0 1 15,0 25-6-15,25-25-36 0,-25 25 29 16,0-25-5-16,0 0 98 0,-50 24-80 16,50 1 22-16,-24-25-29 0,-1 0-56 15,0 26 28-15,0-26 0 16,25 24 8-16,-25-24-13 0,25 0 0 0,-25 0-135 15,25 0 13-15,0 0-36 0,0 0 13 16,0 0 34-16,0 0 46 0,25 0 33 16,0 0-3-16,0 0 75 0,0 0-8 0,-25 0 18 15,25 0 78-15,24 25-2 0,-24-25-44 16,-25 25-8-16,25 0 2 0,-25-25 50 16,25 49 59-16,-25-49-69 0,0 25 18 15,0 0 52-15,0-25-18 0,-25 49 142 16,0-49-169-16,0 24-2 15,0-24-53-15,25 0 59 0,-24 0-95 0,-26 26-17 16,25-26-31-16,0 0 3 0,25 0-111 0,-25 0-121 16,1-26-679-16,24 2 210 0,-25 0-160 15,25-1-208-15,0 0-3 0,0 25 319 16</inkml:trace>
  <inkml:trace contextRef="#ctx0" brushRef="#br0" timeOffset="307561.1199">26469 12180 2795 0,'0'0'359'0,"0"-25"17"15,0 25 81-15,0 0-6 0,0 0 36 16,0 0 472-16,0 25-512 0,0-25-63 15,0 25-76-15,0 0-9 0,0-25-26 16,0 49 165-16,0-23-324 0,0-2-70 16,0 1-44-16,0 0 0 0,0 25 0 15,0-26 0-15,0 1 0 0,0 0-38 0,0 0-97 16,0-1-127-16,0 0-704 16,25-24 299-16,-25 0-228 15,0 0-159-15,0 0-164 0,25-24-850 0,-25 0 1498 16</inkml:trace>
  <inkml:trace contextRef="#ctx0" brushRef="#br0" timeOffset="308006.7347">26494 12130 3147 0,'-25'0'224'0,"25"0"62"0,0 0 636 15,0 0-548-15,-25 0-67 0,25 0-141 16,0 0-53-16,0 0-90 0,25 0 14 15,0-25 34-15,0 25-74 0,-1 0-18 0,1 0-30 16,25-25-170-16,-25 25 126 0,-1 0 38 16,26 0 35-16,-25 0-39 0,0 0 61 15,0 0 13-15,-25 25 55 0,0-25-94 16,0 25 36-16,0-25 24 0,-25 25 70 16,25 0-86-16,-25 0-25 0,0-25 27 15,25 25-32-15,-25-1 47 0,0 1-24 16,1 1-16-16,24-26-45 15,-25 24 61-15,25-24-25 0,-25 25-9 0,25-25-40 16,0 0 2-16,0 0-21 0,0 0-4 16,0 0 15-16,25 0-63 0,0 0 89 15,-25 0 20-15,24 0 11 0,1 25 22 16,25-25 20-16,-50 25-13 0,25-25 21 16,0 0-4-16,-25 25 61 0,24-25 3 0,-24 24 26 15,0 1-97-15,0 0 52 0,0-25-15 16,-24 25 16-16,-26-1-8 0,25 0-66 15,0-24-76-15,0 26 86 0,1-26-19 16,-1 25 9-16,-50-25 36 0,51 24-104 16,-1-24-86-16,0 0-191 0,0 0-275 15,0 0-242-15,-24-24-1245 0,49-1 1354 0</inkml:trace>
  <inkml:trace contextRef="#ctx0" brushRef="#br0" timeOffset="308462.8734">25476 12925 575 0,'0'0'46'0,"-25"0"52"16,25 0 49-16,-24 0 113 15,24 0 345-15,0 0-271 16,-25 0-29-16,25 0 21 0,0 0 21 0,0 0 462 0,0 0-317 15,0 0-95-15,0 0-78 0,0 0-36 16,0 0 9-16,25 0 474 0,-1 0-373 16,1 0-185-16,0 0-63 0,25 0-20 15,74 0 98-15,-50 0-106 0,1 0 7 16,49-25-26-16,-25 25-24 0,25-25-31 0,100 25-91 16,-100 0-94-16,-50-25-89 0,25 25-100 15,-49 0-107-15,24 0-379 0,-49 0 444 16,-25 0 8-16,0 0-120 0,0 0-215 15,-49 0-223-15,-1-25-1000 0,0 25 1251 16</inkml:trace>
  <inkml:trace contextRef="#ctx0" brushRef="#br0" timeOffset="308942.8677">25799 13172 3726 0,'0'0'239'0,"0"0"132"0,0 0 145 15,0 0 237-15,0 0-147 0,0 25 595 16,0 0-838-16,0 0-91 0,0-1-149 16,0 2-102-16,0-2-21 0,50 27 0 15,-26-27 0-15,-24 26 0 0,25-26 0 16,-25 2 0-16,25 22 0 0,0-23 0 0,-25-25 0 16,25 26 0-16,-25-26 0 15,24 24 0-15,-24-24 0 0,25 0 0 0,-25 0 0 16,25-50 0-16,-25 25 0 15,25-23 0-15,0-2 0 0,-25 25 0 16,25-24 0-16,-25-2 0 0,24-48 0 16,-24 74 0-16,0 0 0 0,0-24 0 0,0 49 0 15,0-25 0-15,0 25 0 16,0 0 0-16,0 0 0 0,0 25 0 16,0-25-67-16,0 49-340 0,0-49-16 0,0 25-188 15,0 0-179-15,0-25-323 0,0 25-101 16,0-1-1245-16,0-24 1766 0</inkml:trace>
  <inkml:trace contextRef="#ctx0" brushRef="#br0" timeOffset="309266.6909">26543 13346 2715 0,'0'0'78'15,"0"0"130"-15,0 0 534 0,0 0-338 16,0 0-66-16,0 0-74 0,0 0-66 0,0 0 48 16,0 0-69-16,0 0-30 15,0 0 166-15,0 26-78 0,0-26-20 16,-24 24 265-16,-1-24-229 0,25 25-4 0,-25-25-25 16,25 25 37-16,-25-1 86 15,25-24-238-15,0 26-107 0,-25-26 0 0,25 24 0 16,0-24 0-16,0 49 0 0,0-49 0 15,0 26 0-15,25-2-59 0,-25-24-98 16,50 0-502-16,-50 24 161 0,25-24-58 16,-1 0-86-16,1 0-228 0,0 0-13 15,49-24-876-15,-49 0 1106 0,0-2 116 0,0 1 136 16,0 25 97-16</inkml:trace>
  <inkml:trace contextRef="#ctx0" brushRef="#br0" timeOffset="309507.8363">26891 13446 1417 0,'25'-25'141'16,"-25"25"59"-16,24-25 64 0,-24 1 34 15,0 24 55-15,25-26 550 0,-25 26-384 16,0-25-22-16,0 25-90 0,0 0-16 16,0 0 239-16,0 0-308 0,0 0-19 15,-25 0 11-15,25 0-53 0,-24 0-11 16,24 25 78-16,-25-25-169 0,25 50-55 16,-25-50-36-16,25 25-9 0,-25 24-56 15,0-23-3-15,1-26 0 0,24 24 0 16,0 0 0-16,0 1 0 0,0 25 0 15,0-26 0-15,24-24 0 0,-24 25 0 0,25-25-59 16,50 0-303-16,-51 25-16 0,1-25-187 16,0 0-193-16,25 0-348 0,-50 0-174 15,49 0-1113-15,-49 0 1669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8T16:16:32.31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6691 878 3823 0,'0'0'144'0,"0"0"13"15,0 0 153-15,0 0-57 0,0 0 78 16,0 0 371-16,0 0-360 0,0 0-36 16,0 0 12-16,0 0-62 0,0 0 32 15,0 0-177-15,0-22-57 0,0 22 120 16,0 0 42-16,0 26 125 0,0-3-276 0,0-2-65 15,0 5 0-15,0 18 0 16,0-9 0-16,0 44 0 0,22-34 0 0,-22 4 0 16,0-1 0-16,0 1 0 0,21 55 0 15,-21-61 0-15,0 3 0 0,0-7 0 16,0-8 0-16,0-1 0 0,0-3 0 16,0-27 0-16,0 25-38 0,0-25-240 15,0 0-387-15,18 0-1760 0,10-19 788 16,-9 19 254-16,2 0 385 0</inkml:trace>
  <inkml:trace contextRef="#ctx0" brushRef="#br0" timeOffset="548.9711">7150 1284 2053 0,'0'0'235'0,"0"0"-35"16,0 0 82-16,0 0 23 0,0 0 91 15,0 0 61-15,0 0 356 0,0 0-542 0,0 0-92 16,-20 0-31-16,20 0 8 0,0 0-8 16,-15 0 242-16,15 0-188 0,-16 12-62 15,16-12 44-15,-22 16-77 0,-4 11 281 16,13-10-279-16,0 4 55 0,4 4-47 16,-1-8-60-16,5 12 17 0,5 24-39 15,0-35-35-15,0 10-3 0,24-4-20 16,-24 6 11-16,51 13-326 0,-30-28 63 15,3-4-153-15,5 7-50 0,-3-11-73 16,-3-6-226-16,29-1-1044 0,-29 0 749 16,-2-27 245-16,-5 27 277 0</inkml:trace>
  <inkml:trace contextRef="#ctx0" brushRef="#br0" timeOffset="985.6154">7541 1359 3635 0,'-18'0'213'0,"18"0"-9"15,0 0 78-15,-18 0-48 0,18 0 37 0,-12 0-50 16,12 0 89-16,0 0-190 0,-14 0 0 16,14 0 11-16,-8 0 2 0,-2 22 99 15,10-22-125-15,-6 21-12 0,-1-6-5 16,4-1-61-16,1 6 60 15,-5 26 38-15,7-25-24 0,-1 2-80 0,1-1-14 16,0-1-7-16,0 10-4 0,22-21 2 16,-22 4-146-16,28-8 69 0,-10 3-65 15,4-4-46-15,19 6-176 0,-19-11 110 16,3 0 15-16,-2-24 6 0,2 24 13 16,14-42-198-16,-22 18 230 0,2 0 18 15,-5 0 39-15,-4-2 14 0,-7-3 45 16,-3-29 27-16,0 27 99 0,0 2 75 15,-38 5 67-15,22 2 107 0,-3 5-26 0,-24-5 56 16,11 20-147-16,-2 2 12 0,-6 0 175 16,4 0-145-16,-33 26 98 0,34 13-219 15,9-17-77-15,8-2-53 0,7 6-50 16,4-4-48-16,6 23-268 0,1-23 214 16,0-7-338-16,33 0-258 0,-15 0-238 15,24 4-1276-15,-20-13 1596 0</inkml:trace>
  <inkml:trace contextRef="#ctx0" brushRef="#br0" timeOffset="1266.0264">7596 1555 2602 0,'21'0'215'0,"-21"0"139"0,15 29 226 0,-15-29 29 16,17 0 144-16,-5 17-12 15,12-1 589-15,-13-1-820 0,5 4-208 0,4-8-162 16,-8 12-85-16,12 23-55 0,-14-24 0 16,2 2 0-16,-1-5 0 0,-5-2 0 15,0-2-96-15,14 8-423 0,-11-14-68 16,2-2-77-16,-5-3-444 0,2-2-212 15,3-2-142-15</inkml:trace>
  <inkml:trace contextRef="#ctx0" brushRef="#br0" timeOffset="1564.3934">8152 1385 2204 0,'0'0'136'15,"0"0"156"-15,0 0 677 0,0 0-420 16,0 0-76-16,16 0-85 0,-16 0-35 16,30-22 359-16,-18 22-365 0,4 0 52 0,3 0-107 15,3 0-167-15,3 0-48 16,31 0-12-16,-21 0-81 0,-5 0-53 15,-4 0-34-15,7 0-185 0,25 0-411 16,-31 0 261-16,-6 0-54 0,-5 0-151 16,-2-15-100-16,4 15-161 0,-1 0-1035 0,-17-9 1303 15,0 9 268-15</inkml:trace>
  <inkml:trace contextRef="#ctx0" brushRef="#br0" timeOffset="1745.2863">8176 1552 4886 0,'0'0'105'0,"25"0"116"15,-25-19 215-15,66 19 662 0,-34 0-626 16,8 0-208-16,4 0-137 0,6 0-81 16,4 0-168-16,44 0-700 0,-52 0 32 15,-2-18-450-15,-3 18-309 0,-7 0 144 16</inkml:trace>
  <inkml:trace contextRef="#ctx0" brushRef="#br0" timeOffset="2494.728">10516 892 2329 0,'0'0'239'0,"0"0"187"0,0 0 117 16,0 0 620-16,22 0-623 0,-22 0-18 15,21 0-3-15,-8 0 46 0,-1 0-69 16,12 26 143-16,-9-26-486 0,-4 29-96 16,1-11-57-16,-3 5 0 0,14 33 0 15,-11-24 0-15,4 1 0 0,-4-2 0 16,3 6 0-16,-1-3 0 0,13 36 0 16,-16-46 0-16,-3-3 0 0,0-8 0 15,-7 2 0-15,7-10 0 0,-3-5 0 0,1-31 0 16,2 13 0-16,2-8 0 0,-2-8 0 15,12-49 0-15,-12 31 0 0,-8 4 0 16,0-9 0-16,0 6 0 0,0-39 0 0,0 52 0 16,0 9 0-16,0 4 0 15,0 8 0-15,0 5 0 0,0 12 0 0,0 0 0 16,0 0 0-16,0 0-103 0,0 21-152 16,0-21-170-16,0 16-319 15,13 12-1383-15,-13-5 683 0,18 1 141 0,-6 3 338 16</inkml:trace>
  <inkml:trace contextRef="#ctx0" brushRef="#br0" timeOffset="2818.9962">11299 1059 2370 0,'0'0'46'15,"0"0"25"-15,0 0 52 0,0 0 264 16,0 0-152-16,0-20-1 0,0 20 7 16,16-12 4-16,-16 12-29 0,13-11 242 15,-13 2-277-15,0 9 8 0,0-6-40 16,0 6 72-16,0 0 182 0,0 0-134 16,-26 18 23-16,26-18 55 0,-23 23-8 15,7-23 1-15,-17 45 177 0,16-27-338 16,0-2-79-16,0-1-61 0,5 4-39 15,5 15 0-15,-4-17 0 0,11-2 0 16,0-1-115-16,22-2-137 0,2-2-155 16,27 2-913-16,-18-12 486 0,5 0-160 15,-2 0 97-15,0 0-237 0,38-23-447 0,-42 3 1092 16</inkml:trace>
  <inkml:trace contextRef="#ctx0" brushRef="#br0" timeOffset="3067.0236">11834 1002 2539 0,'2'-1'140'0,"-2"-2"129"0,0-10 180 16,0 9 133-16,0 0-55 15,0-11 194-15,-22 12-517 0,22 2 1 0,0-4 10 16,0 5 39-16,-23 0-21 0,6 20 93 16,3-20-204-16,2 20-36 0,-4-20 10 15,4 28-5-15,-14 10 52 0,13-17-107 16,3 2 2-16,10 1-28 0,-5 1 5 15,5-2-15-15,27 25 15 0,-5-28-90 16,5-1-65-16,2-6-113 0,5-2-74 16,37 4-546-16,-37-15 189 0,-4 0-174 15,1 0-101-15,-6 0-190 0,-5 0 223 16</inkml:trace>
  <inkml:trace contextRef="#ctx0" brushRef="#br0" timeOffset="3767.8168">10117 1751 2380 0,'-9'0'272'0,"-10"0"7"15,10 0 203-15,-3 0 38 0,5 0 47 16,2 0-56-16,-3 0 170 0,8 0-325 0,0 0-87 16,0 0-11-16,23 0-184 0,24-21 146 15,-6 21-16-15,16 0 54 16,17 0-52-16,22 0 4 0,19 0-29 15,174 21 53-15,-123-9-205 0,14-12-29 0,8 0 0 16,5 0 0-16,182 0-67 0,-202-20-17 16,3 20-21-16,-8-16 13 0,-10 16 27 15,-12-13 38-15,99-13 41 0,-144 11 0 16,-14-2 63-16,-26 3 29 0,-16 0-6 0,-11-8 29 16,-34 17-129-16,-23-2 0 0,-2 7 0 15,-10 0 0-15,-3 0 0 0,-41 0-269 16,38 0-168-16,6 18-343 0,0-18-468 15,6 18-441-15,-7-3-1189 16</inkml:trace>
  <inkml:trace contextRef="#ctx0" brushRef="#br0" timeOffset="4433.0036">10170 2276 2883 0,'0'0'84'0,"0"0"538"15,0 0-115-15,0 20 2 0,0-20-15 16,0 0-8-16,0 0-15 0,0 0 455 16,0 0-586-16,0 0-42 0,0 0-51 15,0 0-87-15,22 0 4 0,-22 0-164 16,21 26 0-16,-21-26 0 0,13 33 0 16,-13-10 0-16,13 43 0 0,-1-35 0 15,-12 9 0-15,0 4 0 0,8 7 0 16,-8 45 0-16,0-52 0 0,0-3 0 15,0-2 0-15,0-5 0 0,0-4 0 16,0 10-450-16,0-28-15 0,0-2-295 0,0-6-156 16,0-4-305-16,0-26-1537 0,0 6 1785 15</inkml:trace>
  <inkml:trace contextRef="#ctx0" brushRef="#br0" timeOffset="4952.7045">10119 2218 3097 0,'-18'-8'140'0,"18"3"121"0,0-2 119 16,0-5 477-16,0 4-530 0,0 2-80 0,0 3-36 16,0-4-8-16,0-4 86 0,0 3-187 15,22 0-63-15,-22 2-1 0,18-2-28 16,-1-4-10-16,25-9-6 0,-17 20 89 15,-3-9-72-15,7 3-7 0,3-1 15 16,29-9-84-16,-32 13 69 0,-4 4-4 0,-2 0 32 16,2 0 30-16,-9 0 45 15,3 32 169-15,-12-32-132 0,-4 33-33 0,-2-13-6 16,1 1-84-16,-2 30 99 0,0-27-98 16,-22 5 18-16,22-2-23 0,-26 5-9 15,9-2 7-15,-21 41 51 16,15-45-66-16,2 8-28 0,-2-6 25 15,-1 3 3-15,-19 20 55 0,23-30-55 16,2 1-1-16,4 0-20 0,2-5 15 0,-1 0-1 16,4 9-43-16,5-21 4 0,4-3-34 15,0 1 13-15,0-3 14 0,26 1 16 16,-26-1 29-16,25 0 4 0,-6 0 2 16,-2 0-3-16,2 0 0 0,25 0 48 15,-26 0 3-15,1 0 27 0,-3 0-5 16,2 20 35-16,13-5 17 0,-16 12-98 15,-3-10 2-15,2 1-14 0,1 1 0 0,-3-4 9 16,14 18-73-16,-17-18-30 0,2-3-22 16,-1-1-152-16,2-3-156 0,5 3-739 15,-8-10 300-15,1-1-122 0,1 0-111 16,-4 0-56-16,5-18 373 0</inkml:trace>
  <inkml:trace contextRef="#ctx0" brushRef="#br0" timeOffset="5210.3296">10989 2663 4159 0,'0'-3'129'0,"-22"1"119"0,22-1-8 16,-25 3-27-16,9 0-42 0,-19 0 60 15,19 0-89-15,2 28-23 0,0-28-38 16,4 26-17-16,0-10-10 0,1 31 122 15,4-26-66-15,5 0-12 0,0 3-62 16,0-3-14-16,19 19-34 0,-19-25-46 16,27 0-68-16,-10-3-125 0,3-3-110 0,2 0-173 15,20-1-982-15,-22-8 616 0,-2 0 20 16,3 0 177-16,-5-26 158 0</inkml:trace>
  <inkml:trace contextRef="#ctx0" brushRef="#br0" timeOffset="5433.1999">11109 2668 3498 0,'0'16'184'0,"0"-16"140"16,0 0 88-16,0 12 586 0,0-12-598 16,0 15-31-16,21-5-115 0,-21-1-18 0,17 3-50 15,2 17 44-15,-19-12-178 16,18 3-35-16,-9-5-19 0,-9 1-15 0,18 12-74 15,-11-16-3-15,-7 0-117 0,7-3-73 16,-5-4-169-16,1 4-34 0,6-2-889 16,-9-1 584-16,3-5-156 0,0-1 95 15,2 0 120-15</inkml:trace>
  <inkml:trace contextRef="#ctx0" brushRef="#br0" timeOffset="5749.0184">11211 2651 2932 0,'0'-5'240'0,"0"3"119"16,0-6 87-16,0 6 2 0,0-8 201 15,0 10-416-15,0 0 78 0,0-3-200 16,0 1-51-16,0 2-37 0,19 0-71 16,10 0 45-16,-9 0 2 0,2 0-17 15,5 0-15-15,21 0-22 0,-27 0 26 16,3 0 51-16,-2 25-21 0,-4-25 1 15,6 24-12-15,-12 4 3 0,-6-15-1 16,-3 3 0-16,-3 1 8 0,0 0 57 0,0 18 38 16,-21-17 31-16,21-3-32 0,-27 8-54 15,10-5 143-15,-23 11-151 0,19-16 28 16,-3-7-92-16,1 4 0 0,0 1-63 16,1-10-66-16,-18 6-352 0,22-6 198 15,-1-1-245-15,1 0-147 0,6 0-256 16,5 0-110-16,0-24-404 0</inkml:trace>
  <inkml:trace contextRef="#ctx0" brushRef="#br0" timeOffset="6102.8157">11924 2414 2811 0,'0'0'121'16,"0"0"101"-16,0 0 204 0,0 0 601 15,0 0-484-15,0 23-18 0,0-23 4 16,0 19 71-16,0-5-128 0,20 17 187 15,-20-11-510-15,0 1-42 16,20 3-107-16,-20-1 0 0,32 32 0 16,-20-32 0-16,-2 2 0 0,1-4 0 0,-1 0 0 15,1-3-97-15,7 11-410 0,-9-22 15 16,-1 1-127-16,-1-1-62 0,0-5-315 16,2 3-1122-16,-9-3 1024 0,0-2 323 15,0 0 270-15</inkml:trace>
  <inkml:trace contextRef="#ctx0" brushRef="#br0" timeOffset="6286.1703">11827 2556 4708 0,'18'-2'147'16,"-1"2"137"-16,4 0 254 0,8 0 84 15,-1 0 57-15,48 22 274 0,-36-22-757 0,5 19-177 16,-4-19-169-16,1 0-137 15,28 0-880-15,-44 0 329 0,-2 0-320 16,0 0-238-16,-3 0 56 0,-8 0 279 16</inkml:trace>
  <inkml:trace contextRef="#ctx0" brushRef="#br0" timeOffset="6532.0286">12477 2191 4148 0,'0'0'409'0,"0"26"-12"16,16-26 256-16,-16 22 12 0,0-2 93 15,13 26 213-15,5-20-785 0,-18 6-182 0,17 2-4 16,-8 10 0-16,5-4 0 0,14 40 0 16,-20-36 0-16,6-8 0 0,1 0 0 15,-2-4 0-15,13 19-63 0,-15-32-130 16,-4-2-143-16,4-1-162 15,-5-3-250-15,-1-13-148 0,-2 11-1275 0,-1-11 1001 16,0 0 212-16,-2 0 325 16</inkml:trace>
  <inkml:trace contextRef="#ctx0" brushRef="#br0" timeOffset="7015.7522">12479 2274 4825 0,'0'-6'-4'0,"-5"-8"219"0,5 7 7 16,-2-3 28-16,0 1-33 0,2-4 49 15,0-1-102-15,0-20 11 0,27 19-161 16,-27 1-110-16,38-7 94 0,-13 6-2 16,31-12 83-16,-24 24-112 0,-1-6 1 15,3 2-24-15,-1 2-3 0,-6 5 15 0,24 0-39 16,-28 0 66-16,-2 22-13 15,-8-22 43-15,-1 22-14 0,1 13 51 0,-13-13-63 16,0 1 40-16,0 3 27 16,0 1-2-16,-18 2 57 0,0 31 52 15,0-31-118-15,3 2-23 16,-4-2-9-16,-3 0 34 0,-19 29 30 0,19-33-49 0,-1 8 1 16,1-8 24-16,1 0-21 15,4-6 30-15,-12 15-69 0,17-20 13 0,3-7-11 16,5-7-53-16,4 5-47 0,0-3-183 15,27-2 191-15,-27 0 8 0,29 0 12 16,-12-17 30-16,8 17 43 0,27 0 74 0,-27 0 7 16,2 0 4-16,-3 0 65 15,1 0-9-15,21 29 113 0,-29-29-112 0,1 27-29 16,-2-13-77-16,-2-14 30 0,11 39-49 16,-17-20 35-16,1-19-122 0,3 15-94 15,-6-15-134-15,3 0-171 0,9 0-841 16,-9 0 444-16,0 0-54 0,0-17-109 15,0 17 143-15,0-20 277 0</inkml:trace>
  <inkml:trace contextRef="#ctx0" brushRef="#br0" timeOffset="7358.9917">13376 2498 763 0,'0'0'116'0,"0"0"73"0,0 0 77 15,0 0 27-15,0 0-18 0,0 0 253 16,0 0-286-16,0 0 43 0,0 0 67 16,-23 0 68-16,23 0 405 0,-25 0-545 0,25 0-79 15,-22 0-27-15,22 0 14 0,-27 0 16 16,2 0 255-16,11 24-237 0,-1-24-7 15,-3 22-36-15,5-7-4 16,-14 19 64-16,15-13-152 0,3 0-60 0,3-3 5 16,3 4-7-16,3-3-28 0,0 20-59 15,23-24-120-15,-23-6-83 0,36-4-173 16,-11 2-59-16,28-2-974 0,-24-5 595 16,3 0-139-16,-7 0 130 0,4 0 126 15,0-21 261-15</inkml:trace>
  <inkml:trace contextRef="#ctx0" brushRef="#br0" timeOffset="7744.7728">13728 2564 2609 0,'0'-5'128'0,"0"-7"141"0,0 4 73 16,0 2 31-16,0 3 24 0,0-7 167 15,-20 10-435-15,20 0-5 0,0 0-32 16,-18 0-20-16,0 0 128 0,7 0-140 15,-2 0-1-15,-1 0-2 0,1 0 57 16,-6 19 22-16,-5 8 122 0,13-6-154 16,-3-3-55-16,5-1-28 15,-2 4-13-15,-7 13-21 0,7-17-48 0,11 0-63 16,-3 0-74-16,3-7-51 0,0-1 2 16,20 3-379-16,5-11 240 0,-4 1-89 15,-1-2 4-15,2 0 66 0,-1-20 101 16,19-1 19-16,-18 6 194 0,-5 15 43 0,-5-29 55 15,-3 17-25-15,8-19 212 0,-17 18-13 16,6-2 60-16,-6 7 44 0,0 0 80 16,0 8 16-16,0-5 301 0,0 5-449 15,0 0-94-15,-21 20-66 0,21-20-7 16,0 19-27-16,0 8-5 0,0-15-34 0,0 5-64 16,0 0-147-16,0-1-223 0,0 10-1054 15,0-13 538-15,21-6 117 16,-21 1 242-16</inkml:trace>
  <inkml:trace contextRef="#ctx0" brushRef="#br0" timeOffset="8678.2337">1271 790 792 0,'0'0'99'0,"0"0"214"16,0-19-192-16,0 19 114 0,17 0-48 15,-1-26 303-15,-16 8-336 0,21 18 0 16,-21-10-12-16,19-4 159 0,-5 14-115 16,-14 0 30-16,9 0 82 0,0 0 327 15,1 0-290-15,-10 0-224 0,0 0 216 16,0 19 59-16,19-19-204 15,-19 0 19-15,0 0 255 0,16 0-275 16,-16 0-32-16,0 19 42 16,0-19 35-16,0 25-160 0,0-8-1 15,0 13-27-15,0-12-9 0,0 4 19 16,0-5-41-16,0 9 0 0,0 1-2 16,0 22-25-16,0-27 26 0,0-1-5 0,20-5-5 15,-20 5 0-15,39 3-30 0,-12-17-27 16,6 0-71-16,-8-2-36 0,1-3-74 15,3-2-111-15,34 2-478 0,-34-2 209 16,-2-19-130-16,-14 19-39 0,10-17-241 16,15-2-446-16,-25 2 969 0,-8 17 332 0</inkml:trace>
  <inkml:trace contextRef="#ctx0" brushRef="#br0" timeOffset="8975.9422">1456 853 1886 0,'0'-5'84'15,"0"1"56"-15,0-4 52 0,14 3 280 16,-14 1-246-16,0 3 47 15,27-5 28-15,-27 6-6 0,48 0 323 0,-28 0-390 16,1 0-35-16,9 0-90 0,-7 22-56 16,4-22-43-16,27 18-28 0,-33-6-6 15,0-12-28-15,-4 0-155 0,0 0-47 16,-5 0-174-16,-5 0-574 0,-7 0 328 16,0 0 0-16,0 0 33 0,0 0 55 0</inkml:trace>
  <inkml:trace contextRef="#ctx0" brushRef="#br0" timeOffset="9196.8156">1501 632 3680 0,'0'-6'160'16,"18"6"128"-16,10-12 509 0,-7 8-497 15,-21 3 0-15,12-2-16 0,17-1 219 16,-17 4-397-16,-12 0-203 0,31 0-142 16,-2 21-289-16,-12-21-78 0,18 15-1221 15,9 0-269-15,-27-15 1496 16</inkml:trace>
  <inkml:trace contextRef="#ctx0" brushRef="#br0" timeOffset="9514.706">2100 790 2507 0,'0'0'58'16,"0"0"196"-16,0 0-73 0,0 0-3 15,0 0-16-15,-15 0-21 0,15 0 123 16,0 0-180-16,0 0-10 0,-15 0-49 15,6 0 95-15,9 0-4 0,-14 0 19 16,4 0-51-16,1 0 166 0,-11 0 111 16,13 0-164-16,-13 20-53 0,8-20 2 15,-4 47 190-15,11-26-171 0,-3-3-56 16,5-1 7-16,1 5-5 0,2-6-15 0,30 6 34 16,-30-11-126-16,32 3-53 0,-8-11-82 15,2-2-147-15,33 0-428 0,-33-1 239 16,2 0-126-16,-3 0-173 0,-2-30-373 15,-4 30 90-15</inkml:trace>
  <inkml:trace contextRef="#ctx0" brushRef="#br0" timeOffset="10425.0628">1722 1431 2096 0,'0'-5'122'0,"0"-4"144"16,0 6 101-16,0-1 617 0,0 4-535 15,0 0 32-15,-24 0-189 0,24 0-63 16,0 18 25-16,0-18-62 0,0 0 19 15,0 0 12-15,0 0 14 0,0 30 10 0,0 7 224 16,0-11-252-16,0 3-11 0,0 5-41 16,0 2-39-16,0 40-71 0,0-38-21 15,0 1 13-15,0-1 16 0,0-6-9 16,0-2-24-16,0 18 21 0,0-30-53 16,0-1 0-16,0-6 0 0,0-8 0 15,0 4-55-15,0-6-42 0,0-1-12 0,0 0-27 16,0 0-10-16,0-19 31 15,-23 19-149-15,-3-26 135 0,10 12-16 16,-5 1 10-16,1 13 39 0,-21-21 33 16,41 7 87-16,-16 14 13 0,5 0 35 15,11 0 40-15,-13 0 37 0,13 18 132 16,0-18-143-16,0 24 0 0,0-7 18 16,0-3-2-16,0 22 41 0,0-19-161 15,24 0-34-15,-24 0 0 0,0-4 0 16,30-1 0-16,8 2 0 0,-16-7 0 0,-2-6-81 15,8-1-105-15,-1 0-217 0,31 0-1062 16,-43-24 354-16,-3 24-138 0,11-17-7 16,2 17 51-16,-15-20 454 0</inkml:trace>
  <inkml:trace contextRef="#ctx0" brushRef="#br0" timeOffset="10633.9315">2041 1898 4329 0,'16'-2'137'0,"-11"0"67"16,-1 2-6-16,5-3 476 0,-6 3-340 0,1 0 68 15,-1 0-136-15,3 19-70 0,5-19-33 16,-10 28-155-16,4-28-13 0,0 21-26 16,-2-21-96-16,7 18-112 0,-3-5-527 15,-3-5 295-15,4-8-198 0,-7 0-104 16,2 0-176-16,-1 0-935 0,-2-22 1300 15</inkml:trace>
  <inkml:trace contextRef="#ctx0" brushRef="#br0" timeOffset="10768.8545">2065 1676 3722 0,'19'0'216'0,"-19"0"435"16,21 27-260-16,-21-27-185 0,20 26-127 15,-20-9-20-15,12 0-49 0,0 12-119 0,-12-17-103 16,20-12-297-16,-20 19-238 0,33-19-307 15,-33 10-39-15,53-10-280 0</inkml:trace>
  <inkml:trace contextRef="#ctx0" brushRef="#br0" timeOffset="11074.685">2448 1714 4155 0,'0'0'161'15,"-24"22"344"-15,1-22-200 0,23 24-120 16,-26-12-52-16,26-12-27 0,-19 41 49 15,7-28-90-15,12-1-55 0,0 2-19 16,0-2-16-16,0-4-50 0,23 16-143 16,-23-17 144-16,30 0-5 0,-6-3 74 0,-7 1-1 15,6 3-21-15,3-8 10 0,-12 0 29 16,-2 0-4-16,-2 0 5 0,-10 0-1 16,9 3 2-16,-1-3 22 0,-8 5-5 15,0-3 10-15,0 3 6 0,-23 7 16 16,23-7-80-16,-28 0 54 0,11-1-52 15,-2 4 14-15,-6-4 4 16,-18 1-53-16,21-2-17 0,4 1-23 0,2-3-51 16,-1 3-97-16,5-4-696 0,3 0 250 15,0 0-194-15,9 0 43 0,0 0 76 16,25 0 211-16</inkml:trace>
  <inkml:trace contextRef="#ctx0" brushRef="#br0" timeOffset="11418.4824">2610 1891 3662 0,'0'-1'130'0,"0"-1"224"0,22-1 308 16,-3 2-437-16,-19 1-212 0,20 0 31 16,-20 0-36-16,36 0-12 0,-27 0-7 0,7 0-10 15,3 0-32-15,-5-17-45 0,6 17-55 16,9-14-264-16,-15 14 151 15,3 0 1-15,-9-13 17 0,-4 13 34 16,4-17-18-16,-8 17 182 0,0-12 23 0,0 7 10 16,-26-4 13-16,26 4 1 0,-52-1-30 15,32 5 61-15,-1 0 30 16,1 1 47-16,-3 0 208 0,3 0-28 0,-12 25 373 16,19-3-441-16,7-22-3 0,-1 25-36 15,7-11-38-15,0 14 91 0,0-12-126 16,22 0-17-16,-22 0-35 0,30 1-23 15,-10 0-45-15,15 15-199 0,-13-16 30 16,3-1-231-16,-5-4-241 0,6-1-179 0,-5-1-240 16,22 1-603-16</inkml:trace>
  <inkml:trace contextRef="#ctx0" brushRef="#br0" timeOffset="11783.8762">3005 1913 3722 0,'0'0'218'0,"0"0"98"0,0 0-18 16,0 0 207-16,0 0 262 16,0 0-291-16,0 18-180 0,0-18-102 0,0 0-54 15,22 0-97-15,-22 25-27 0,0-25-16 16,0 12 5-16,19-12-32 0,-19 0-43 16,0 0-213-16,20 0 117 0,-20 0-4 0,0 0 21 15,11-18-5-15,-11 18 2 16,10-20-94-16,8 0 163 0,-18 20 12 0,13-17 33 15,-6 17 13-15,12-16 114 0,-9 3-23 16,1 8-26-16,-6 5-4 0,5-7 67 16,-2 7-19-16,11-5 127 0,-10 5-107 15,-1 0-3-15,2 0-12 0,-3 0-4 16,12 22-29-16,-10-2-23 0,-3-20 24 0,1 24-5 16,0-10-13-16,2 3-31 15,3 7-11-15,-11-14-5 0,7 0-59 0,-4 2-102 16,-4-7-110-16,3 7-439 15,-3-9 228-15,2-3-146 0,-1 0-99 0,-1 0-252 16,0-18 36-16,0-4-327 16</inkml:trace>
  <inkml:trace contextRef="#ctx0" brushRef="#br0" timeOffset="11979.2838">3077 1564 3880 0,'26'0'260'0,"-26"20"104"0,19-6 140 16,-19-14 192-16,29 15 266 0,-7 4-653 15,-8-9-195-15,4-1-121 0,0-4-69 16,0-5-138-16,13 7-858 0,-14-7 157 16,0 0-223-16,-4 0-47 0,2 0 41 15</inkml:trace>
  <inkml:trace contextRef="#ctx0" brushRef="#br0" timeOffset="12332.6567">3505 1736 2542 0,'0'8'46'15,"0"-8"57"-15,0 2 51 16,0 0 133-16,0-1 16 0,0 5 421 0,0-1-473 15,-18 1 8-15,18 3-38 0,0 2-60 16,-15 3-14-16,15 21-97 0,0-15 44 16,0-2-22-16,0 5 91 0,0-3-118 15,0 16-14-15,0-21-56 0,0-6 31 0,24 3-24 16,-24-7-31-16,27-1-173 0,2-4 90 16,-15 0-35-16,1-24-70 15,5 24-66-15,-4-27-104 0,13-9-317 0,-11 15 452 16,-7 1 83-16,-6 1 28 15,0-3 13-15,-5-3 40 0,0-23 13 0,-34 24 61 16,15 2 54-16,-6 1 51 0,-4 7 50 16,-33 4 280-16,31 10-257 0,-2 0-49 15,2 38-91-15,3-14-97 16,5 3-170-16,-7 34-1000 0,19-32 560 0,5 1 151 16</inkml:trace>
  <inkml:trace contextRef="#ctx0" brushRef="#br0" timeOffset="41045.036">23955 753 3624 0,'6'0'494'15,"-3"-12"160"-15,-3 12-439 0,0 0 13 16,0 0 276-16,0-13 64 16,20 13-324-16,4 0 92 15,4 19-16-15,-12-19-145 0,3 32 112 16,22 12 129-16,-19-13-290 0,-2 9-126 16,1 1 0-16,1 5 0 0,0 5 0 15,15 43 0-15,-18-50 0 0,-2-9 0 16,1-5 0-16,-3-2 0 15,12 10 0-15,-14-26 0 0,0-5 0 0,1-4 0 16,-2 1 0-16,3-4 0 0,21-19 0 16,-22-18 0-16,6 13 0 0,-4-9 0 15,-1-7 0-15,11-58 0 0,-20 43 0 16,0-7 0-16,0 13 0 0,-4-44 0 16,-2 20 0-16,0 34 0 0,0 5 0 15,0-6 0-15,0 12 0 0,0 26 0 16,0 2 0-16,0 0 0 0,0 29-62 15,0-29-173-15,-22 33-215 0,22-11-310 16,0 3-304-16,-17 28-1876 0,17-18 1651 16,-12-2 367-16</inkml:trace>
  <inkml:trace contextRef="#ctx0" brushRef="#br0" timeOffset="41495.7892">24762 1092 2256 0,'0'0'82'16,"0"-16"66"-16,0 16 425 16,0 0-222-16,0 0 43 0,0 0-38 15,0 0 10-15,0 0-64 0,-18 0 87 16,18 0-273-16,0 0-40 0,0 0 76 0,0 0 22 15,0 0 40-15,-11 17 248 0,-3-17-255 16,7 16-24-16,-5-4-35 0,-2-12 7 16,-6 34 38-16,10-34-109 0,2 19-31 15,3-4 19-15,3 7-42 0,-1-10-23 16,3 18-18-16,0-19-45 0,28 11-105 16,-28-10-116-16,36-2-161 0,8-4-654 0,-18-3 401 15,1-2-82-15,1-1-178 0,-3 0-114 16,2 0 159-16</inkml:trace>
  <inkml:trace contextRef="#ctx0" brushRef="#br0" timeOffset="41779.0252">25166 1037 2746 0,'0'-1'100'15,"0"-5"25"-15,0 3 472 16,0 3-231-16,0 0 37 0,-18 0-76 0,18 0-46 15,0 0-113-15,0 0 93 0,-11 0-140 16,11 0 44-16,0 0 18 0,0 0 45 16,-14 0 6-16,0 26 215 0,6-3-243 15,-24 23 342 1,19-29-393-16,4 0-7 0,0 4-4 0,-3-1-42 16,-3 24 18-16,9-22-106 0,3-5-14 15,3 4 0-15,0-4-64 0,32 4-211 16,-13-13-19-16,9-6-77 0,7-2-233 0,5 0-118 15,6 0-293-15,38-26-1442 0,-47 4 1312 16,-5 22 408-16</inkml:trace>
  <inkml:trace contextRef="#ctx0" brushRef="#br0" timeOffset="43528.7512">24419 1903 2490 0,'0'0'92'0,"0"0"164"0,0 0 148 15,-15 0 144-15,15 27 392 0,0-10-643 16,0-17-100-16,0 20-46 0,0-7 25 16,0 1 16-16,0 23 183 0,0-14-180 15,0 3-12-15,19 13-8 0,-19 1 41 16,19 55 161-16,-19-40-186 0,12 4-7 16,-12 4-33-16,12 0-37 0,-12-3-86 15,8 49-20-15,-3-61-21 0,0-2-26 16,-5-9-116-16,2-11-80 0,-2 22-740 15,0-36 363-15,0-2-270 0,0-5-40 0,0-5-283 16,0 0-23-16</inkml:trace>
  <inkml:trace contextRef="#ctx0" brushRef="#br0" timeOffset="44209.9872">24123 1976 2700 0,'-6'-3'78'15,"3"-2"67"-15,-2 0 68 0,2-2 125 16,0 4 41-16,-4-2 425 0,7 5-513 16,0 0-78-16,0 0-104 0,0 0-35 0,0-17-11 15,21 17-68-15,-21-15 29 0,27 15 11 16,-10-23-23-16,5 23-14 0,26-34-23 16,-18 22 22-16,1 3 39 15,3 1-48-15,-1 8 52 0,31-4-45 16,-36 4 40-16,-1 0-58 0,-4 0 18 15,-4 27-9-15,-5-27-9 0,7 48 46 0,-13-24-17 16,-2-3-19-16,-1 4 29 0,-1 1-13 16,6 22 64-16,-5-25-42 0,-3 1 40 15,-1 1 40-15,-1-4 20 0,0 22 156 16,0-21-173-16,-18 2-17 0,18 5-33 16,-23-4-14-16,5 6-15 0,-18 21-106 15,16-24 81-15,-2-2-16 0,-2-5 60 0,2-4-45 16,-16 8 12-16,18-7 61 0,4-4-81 15,0-1-1-15,3-2 19 0,0-9-56 16,-1 9 45-16,9 0-17 0,2-11 8 16,1 2-2-16,2-1-17 0,0-1-25 15,0 0 37-15,0 0 18 0,29 0 0 16,-12 0-109-16,2 0 105 0,30 0-19 16,-19 0 126-16,2 0-105 0,-2 17 20 15,1-17-29-15,23 0 8 0,-31 0 9 16,0 25 6-16,-4-25 54 0,-3 21 19 15,-3-21 57-15,9 59 89 0,-17-39-191 16,1 2-68-16,-2-8-3 0,0 11 25 0,-1 7-12 16,-2-19-64-16,3 0-130 0,1-3-126 15,-1-1-146-15,3 2-182 0,9-2-1095 16,-5-9 655-16,3 0 97 0,-3 0 328 16</inkml:trace>
  <inkml:trace contextRef="#ctx0" brushRef="#br0" timeOffset="44743.1375">25017 2571 2422 0,'21'0'199'16,"-21"-12"49"-16,0 12 150 0,0 0 126 0,0 0-70 15,0 0 362-15,0 0-563 0,0-25 45 16,0 25 13-16,0 0 27 0,0 0 222 16,0 0-330-16,0 0-10 0,0 22-13 15,0-2 12-15,0-20-21 0,0 50 42 16,0-32-195-16,0 1-34 0,0 2-11 16,0 1 0-16,-18 22 0 0,18-27 0 15,-9 0 0-15,9 1 0 0,-9-7 0 16,9 1 0-16,0-4 0 0,0-8 0 15,0 0 0-15,0 0 0 0,0 0 0 0,24 0 0 16,-1 0 0-16,-23 0 0 0,28 0 0 16,-11 0 0-16,1 0 0 0,25 0 0 15,-23 0 0-15,2 0 0 0,-1 0 0 16,-3 0 0-16,15 17 0 0,-25-17-90 16,-2 0-113-16,-6 21-163 0,0-21-242 15,0 13-1132-15,-21-4-840 16,21-9 1419-16</inkml:trace>
  <inkml:trace contextRef="#ctx0" brushRef="#br0" timeOffset="56262.0713">12719 5424 1504 0,'13'0'85'0,"-13"0"58"16,0 0 21-16,0-20 253 15,0 20-189-15,0 0 10 0,0 0 14 16,0 0 19-16,0-19-63 0,0 19 187 0,0-17-245 16,0 17 22-16,0-15 10 0,0 15 22 15,0 0 6-15,0-12 123 0,0 12-227 16,0-9-42-16,0 9-20 0,0 0-10 15,0 0 4-15,0 0-107 0,0 0 70 16,0 0-16-16,-21 17 7 0,21-17 66 16,-23 26-80-16,2-1 35 0,21-8-17 15,-13 2 13-15,13-7 5 0,0 7-2 16,0 5-20-16,0-7-8 0,29 0-25 0,-29-7-39 16,34-2-22-16,13-1-191 15,-20-7 131-15,0 0-27 0,0 0 11 0,0-20 10 16,23-4-57-16,-31 24 175 15,-5-28 33-15,-1 10 18 0,-6-1 43 16,-7-1 21-16,0-18 111 0,0 23-63 16,-36-2 53-16,36 3 55 0,-38 2-14 15,14 4 4-15,-29-2 71 0,27 8-164 0,-1 2-26 16,2 0 3-16,-2 22-22 0,-9 4 26 16,23-9-78-16,8-2-14 0,5 7-91 15,0-2-133-15,0 6-102 0,44 10-1313 16,-15-21 464-16,0-6 2 0,0 6 456 15</inkml:trace>
  <inkml:trace contextRef="#ctx0" brushRef="#br0" timeOffset="57102.6393">12828 5429 778 0,'0'0'86'0,"0"0"94"15,0 0 89-15,0 0 91 0,0 0 219 16,0 0-346-16,0 0-28 0,0 0 24 16,0 0 20-16,0 0 0 0,0 0 154 15,0 0-248-15,0 19 4 16,0-19 6-16,0 27 36 0,0 16 185 16,0-15-214-16,-21 9-27 0,21 7-3 15,-16 6 82-15,16 8 70 0,-11 75 404 16,11-57-415-16,0 8-78 0,0 2-78 0,0 0-8 15,0 2 34-15,0 84 196 0,0-92-235 16,0-4-66-16,0-13-43 0,23-2-24 16,-23 42 20-16,0-61-7 0,15-7-14 15,-15-2-63-15,0-5-87 0,16 9-478 16,-16-27 129-16,0-5-128 0,0-5-295 0,0 0-299 16,-25 0-51-16,9-23-636 0</inkml:trace>
  <inkml:trace contextRef="#ctx0" brushRef="#br0" timeOffset="58438.0788">12879 6974 405 0,'-3'0'22'0,"3"0"14"0,0 0 18 0,0 0 28 16,0-10 100-16,0 10-15 0,-25 0 44 15,25 0 52-15,0 0 46 0,-21 0-53 16,21 0 189-16,-21 0-246 0,21 0 6 15,0 0 8-15,0 0 33 0,-11 0 334 16,11 0-285-16,0 0-56 0,-7 0-19 16,7 0-19-16,0 0-20 0,0 0 203 15,0 0-249-15,0 0-13 0,0 0-29 16,18 20-15-16,9-20 29 0,-11 15-94 16,11-15-12-16,4 12-9 0,5-12 13 15,5 17-11-15,47-2 19 16,-42-6-22-16,0-1-6 0,-6-1 8 15,58 12-89-15,-77-16 53 0,-3 4 16 16,0 6-16-16,-18-10 21 0,0 3 13 16,0 1 68-16,-27-3-38 0,9 3-14 15,-38 2-54-15,22 5 31 0,-11-3 18 0,0-3 9 16,-11 4 19-16,-52 15 78 0,49-12-22 16,-5 3-14-16,5-7-17 0,1 7 8 15,6 0-24-15,-31 16-4 0,45-20-32 16,13 1-2-16,9-4 10 0,5 0-62 15,11 6 56-15,27-13-102 0,0 1-49 16,9-2-105-16,10-3-82 0,7 0-43 0,76 0-387 16,-60 0 393-16,-2-21 94 0,2 21 99 15,-4 0 65-15,39-16 88 0,-64 16 28 16,-8 0 6-16,-9 0 77 0,-12 0 36 16,-11 0 85-16,-20 19 309 0,-3-3-283 15,-6-16-16-15,-5 19-22 0,-6-19-25 16,-39 30 51-16,41-21-153 0,-1 2-8 15,-3 1-9-15,11-3 16 16,6-4-42-16,-2 10-10 0,18-12-3 0,9 2 10 16,0-2-18-16,0 0-51 0,0 0 23 15,23-1 15-15,-23 4 108 0,0-3-92 0,19-1-19 16,-19-1-25-16,14 2-14 16,-14 2 82-16,0 2 80 0,0-5-30 15,0 7 23-15,-25 14 96 0,25-9-78 0,-22 1 8 16,22 2 11-16,-20 1 14 0,20 5-12 15,-16 27 115-15,3-17-129 0,13 4 11 16,-14 6-15-16,14 5-21 0,-16 68 36 16,12-51-51-16,-1 2 48 0,1 5 1 15,3 0-29-15,0 0-44 0,-2 70-51 0,3-79-15 16,0 1 0-16,0-4 0 16,0 0 0-16,0 43 0 0,0-59 0 0,0-2 0 15,0 1 0-15,0-6 0 0,18 0 0 16,-18 21 0-16,0-29 0 15,0-5 0-15,0 0 0 0,0-6 0 16,0 10 0-16,0-19-65 0,0-4-137 0,0-1-169 16,0-4-293-16,0 0-244 15,0 0-1849-15,0-23 1373 0,0 23 309 0</inkml:trace>
  <inkml:trace contextRef="#ctx0" brushRef="#br0" timeOffset="59150.9642">12851 9226 506 0,'0'0'32'0,"25"0"20"16,-25 0 50-16,0 0 63 0,0 0 277 15,0 0-174-15,0 0 10 0,0 0-56 16,0 0 32-16,0 0-42 0,0 15 165 15,0-15-172-15,0 0 33 0,0 0-11 16,0 0 87-16,0 10 19 0,-19 0 230 0,19-3-332 16,-21 1-59-16,21 2 11 0,-20 1 16 15,-5 14 369-15,7-8-236 0,-4 4 9 16,-5 4-54-16,-5 4-16 0,-4 2-42 16,-47 49 77-16,39-38-233 0,-4 1-37 15,5 0-29-15,2-4-7 0,-25 29-72 16,39-43-86-16,9 0-146 0,1-8-269 0,9-4-238 15,1-6-384-15,3-7-1795 16,4 0 1844-16</inkml:trace>
  <inkml:trace contextRef="#ctx0" brushRef="#br0" timeOffset="59564.9143">12207 9302 2283 0,'0'0'358'0,"0"32"19"0,0-15 199 16,0 4 5-16,0 6 64 16,16 50 502-16,-16-21-644 0,0 10-18 0,0 8-95 15,0 14-91-15,0 11-93 0,0 119-99 0,0-102-88 16,0-2-23-16,-23-7 0 15,23-7 0-15,0 66 5 0,0-104-13 0,0-4-74 16,0-14-114-16,0-10-132 0,0-7-239 16,23 6-1096-16,-23-23 518 0,0-6-117 15,0-4 109-15,0 0 284 0</inkml:trace>
  <inkml:trace contextRef="#ctx0" brushRef="#br0" timeOffset="60707.8936">12133 10480 1299 0,'0'0'101'15,"0"0"75"-15,0 0 417 0,0 0-285 16,17 0 53-16,-17 0 48 0,0-23 85 16,14 23 418-16,-14 0-318 15,0-13-60-15,0 13 270 16,0 0-416-16,0 0-205 16,30 0-1-16,-30 21-7 0,58 0 116 15,-30-6-210-15,7 2-19 0,3 1 18 0,7 3-61 16,2 2 21-16,58 20-69 0,-52-26 30 15,3 0-20-15,-2-2 9 0,-3-3 2 16,35 1 4-16,-48-9-8 0,-6 1 4 16,-8-2-19-16,-4-2 17 15,-4 0 7-15,4 0-2 0,-18-1 5 16,-2 0 30-16,0 0-20 0,0 0 16 16,-19 0 3-16,19 0 0 0,-21-15 10 15,3 15-20-15,18 0-3 0,-16-15 22 16,16 15-35-16,-16 0-3 0,5-13 0 15,11 8 0-15,-6-2 0 0,1-1 0 0,0-1 0 16,-1-12 0-16,4 8 0 0,-3-6 0 16,3 7 0-16,-5-1 0 0,1 1 0 15,-4-14 0-15,1 16 0 0,-7 1 0 16,6 0 0-16,1 0 0 0,-7-5 0 16,2 7 0-16,5 0 0 0,4 1 0 15,5 2 0-15,0-1 0 0,0-6 0 16,0 6-10-16,0 2 10 0,0 1 0 15,0-1 0-15,0 3 10 0,0 0-10 16,0 0 0-16,0 0 0 0,0 0 0 16,0 0 0-16,0 24 0 0,21-24 0 15,-21 26 0-15,27-8 0 0,-10-1 0 16,27 25 0-16,-19-20 0 0,-3 3 0 16,4-1 0-16,2-2 0 0,-4-2 0 0,22 13 0 15,-27-16 0-15,-2-3 0 0,-4-3 0 16,1-2 0-16,-1 7 0 0,-9-9 0 15,-2-5 0-15,-2-2 0 0,0 5 0 16,0-4 0-16,-27-1 0 0,27 0 0 16,-29 0 0-16,12 0 0 0,-2 0 0 0,-27 0 0 15,18 15 0-15,4-15 0 0,-5 15 0 16,3-15 0-16,-24 17 0 0,31-4 0 16,-1-13 0-16,6 14 0 0,-2-14 0 15,12 6 0-15,-3-6 0 0,7 0 0 16,0 0-25-16,23 0-34 0,-23-30-64 15,49-2-247-15,-29 11 162 0,1-2 9 16,-1-1-19-16,-2-4 21 0,-7 5 11 16,1-17-181-16,1 24 90 0,-13 5-41 15,0 3-78-15,0 3-232 0,0 5-1046 16,-23 0 618-16,23 24 203 0,-25-24 277 16</inkml:trace>
  <inkml:trace contextRef="#ctx0" brushRef="#br0" timeOffset="62053.0235">13173 10723 1171 0,'0'-5'239'0,"0"1"3"15,0 0 89-15,0 1-35 0,19 0 33 16,-19 0-48-16,0 3 252 0,0 0-274 16,0 0 43-16,0 0 22 0,0 21-14 15,0-21-12-15,0 42 107 0,0-21-167 0,-19 2-28 16,19 5 36-16,0 7-36 0,0 49 135 15,0-32-129-15,0 8-40 16,0 4 0-16,0 8-63 0,0 4-29 0,0 80 133 16,0-74-122-16,19-2 0 0,-19-6-42 15,0-3-9-15,13 52 68 0,0-70-67 16,-13-4-13-16,14-8-4 0,-3-5-31 16,-5-5 10-16,6 15 0 0,-5-29 0 15,-3-5-11-15,-2-4 11 0,-2 0 6 16,0-6 25-16,0-2-20 0,0 0-6 15,0 0-7-15,0-18 7 0,0 18-15 16,0-19 2-16,0 19-3 0,-17 0 0 0,17 0 7 16,0 0 5-16,0 0-1 0,0 0-7 15,0 0 0-15,17 0 2 0,-17 0 4 16,23 0-6-16,10 0-2 0,-12 0 2 16,2 0-2-16,8 0 7 15,-2 24-6-15,34-3 2 0,-27-21-4 0,-2 22 4 16,4-12-2-16,-1 4 1 0,-9-3-1 15,30 4-5-15,-35-6-1 0,-7-4 12 16,-7-5-24-16,-3 5 10 0,-4-5 12 16,-2 0 6-16,0 0 6 0,-35 0-11 15,16 0-3-15,-3 0 9 0,-34 0-10 16,23 22 0-16,-6-22 0 0,-1 19 0 16,-1-5 0-16,-46 18 0 0,45-13 0 15,-2 1 0-15,6-1 0 0,4 0 0 0,5 0 0 16,-7 8 0-16,25-14 0 15,11-2 0-15,0-2 0 0,0-1 0 0,20 0 0 16,20-7 0-16,-13-1-28 0,5 0-25 16,-1 0-23-16,3 0-33 0,38-20-100 15,-40 20 145-15,-8 0 35 0,-2 0 40 16,-3-15 12-16,-2 15-20 0,-12 0-8 0,-5 0 10 16,0 0 48-16,0 0 32 15,0 17 27-15,0-2 96 0,0-15-154 0,0 15-35 16,-26-4-19-16,26 3 0 15,-23 16 0-15,23-11 0 0,-16 4 0 16,16 4 0-16,0 2 0 0,-11 5 0 16,11 44 0-16,-9-34 0 0,9 9 0 0,0 4 0 15,-4 9 0-15,-2 80 0 0,6-67 0 16,0 5 0-16,0 6 0 0,0-3 0 16,0 0 0-16,0 75 0 0,0-79 0 15,0-8 0-15,0-1 0 0,0-6 0 16,17 53 0-16,-17-66 0 0,0-3 0 15,0-6 0-15,0-4 0 0,0-3-95 16,0 30-550-16,0-43-46 0,0-1-326 0,0-4-255 16,0-8-222-16,-19 2-799 0</inkml:trace>
  <inkml:trace contextRef="#ctx0" brushRef="#br0" timeOffset="63294.4233">12099 10111 511 0,'-9'0'149'0,"-2"0"-3"0,11 0 93 16,0 0-62-16,0 0 87 0,0 0 26 15,0 0 290-15,0 0-329 0,0 0 10 16,0 0 1-16,0 0 108 0,0 0 194 16,0 0-282-16,0 0-93 0,0 0 24 15,0 0-12-15,-21 0-59 0,21 0 24 16,0 0-92-16,0 0 6 0,-29 0 14 0,29 0 24 16,-27 0 100-16,-6 0-98 15,8 0 15-15,0 0 32 0,-4 0 13 16,-5 0-10-16,-51 0 114 0,34 0-176 0,-4 0 15 15,-10 0-60-15,-8 0-16 16,-93 0-53-16,79-16 10 0,-9 16 19 0,-3 0-20 16,-1 0-5-16,-3 0-4 0,-96 0 5 15,99 0 5-15,1 0 2 0,1 0-2 16,-1-20-17-16,-95 20 13 0,99-14 2 16,-9 14-2-16,-3-11 2 0,-2 11 2 0,-3-15-1 15,-113 4-1-15,112 5-4 16,1 2 2-16,6-1 4 0,-2 1-7 0,-94 1-2 15,110 3 1-15,-5 0 7 0,3 0-5 16,1 0-10-16,4 0 44 0,-73 17 14 16,81-17-9-16,6 0-44 15,2 0 11-15,4 0-2 0,-54 0 13 16,67 0-13-16,0 0 3 0,3 0-15 16,3 0 15-16,4 0-1 0,-34 0-6 15,38 0 6-15,8 0-2 0,3 17-4 16,6-17 0-16,-12 0 4 0,24 11-7 0,3-11-11 15,5 0-84-15,2 8-69 0,2-8-154 16,1 0-951-16,0 0 243 0,21 0-327 0,-21 0 127 16,23-17 150-16</inkml:trace>
  <inkml:trace contextRef="#ctx0" brushRef="#br0" timeOffset="64700.0212">12757 5825 1252 0,'16'0'364'16,"-7"0"149"-16,-7 0-323 0,1 0 4 16,-1 0-3-16,-2 0 29 0,2 0 261 15,-2 0-266-15,0 0-3 0,0 0-9 0,0 0 28 16,0 0 69-16,0 0 134 16,0 0-222-16,0 0-116 0,0 0 18 0,0 0 202 15,0 0-234 1,-20 0 1-16,20 0 54 0,-18 0-48 0,18 0-10 15,-17 0-28-15,0 0 16 16,-19 0 36-16,11 0-26 0,-6 0-7 16,-6 0 5-16,-3 0-2 0,-9 0-14 15,-51 15-10-15,43-15-4 0,-4 0-7 0,-5 0 11 16,-3 0-18-16,-75 9 13 0,67-9 50 16,-5 5-89-16,-3-5 15 0,2 5-37 15,-7-5-26-15,-90 0 37 0,88 0 16 16,3 0-15-16,1 0-2 0,0 0-1 15,-80 19-2-15,90-19 6 0,-2 0 1 0,-1 0-2 16,3 0 0-16,-2 0 0 0,-70 8-1 16,72-8-34-16,-1 0-27 0,-2 5-16 15,2-1-14-15,-73 0 0 0,82-1 75 16,2-2 15-16,5 1-1 0,9 0 4 16,5-2 6-16,-29 3 10 0,44-3-17 15,4 0-8-15,2 0 11 0,8 0 0 16,-10 0-8-16,18 0-39 0,4-19 13 15,2 19-1-15,0 0 7 0,2-15-2 16,-3 15-40-16,4 0 35 0,-4 0 7 16,2 0-4-16,-1 0-5 0,3 0-20 15,1 0 52-15,-1 0 5 0,3 0 4 16,0 0 26-16,0 0-32 0,0 0 30 0,0 0-24 16,0 0 27-16,0 0-18 0,0 0-51 15,0 0 36-15,0 0 19 0,0 0 105 16,0 0-88-16,0 0 8 0,0 0-3 15,0 0 0-15,0 0-3 0,0 0-13 16,0 17-5-16,0-17 23 0,0 22 91 16,0 5-40-16,0-8-6 0,0 3 6 0,0 4 27 15,0 6 18-15,0 48 114 16,-16-29-151-16,16 6-18 0,-17 7 19 16,17 6 39-16,-16 77 87 0,16-74-158 0,0 2-56 15,0-1-11-15,0-8 0 0,0 2 0 16,19 52 0-16,-19-66 0 0,0-1 0 15,0-5 0-15,0-4 0 0,0 33 0 16,0-48 0-16,0-6 0 0,0-1 0 16,0-7-2-16,0-5-176 0,21-5-839 15,-21-5 23-15,0 0-362 0,0-26-278 16,0 6 212-16</inkml:trace>
  <inkml:trace contextRef="#ctx0" brushRef="#br0" timeOffset="66241.012">9112 7297 780 0,'0'0'90'0,"0"0"97"0,0 0 73 16,0 0 74-16,0 0 206 15,0 0-321-15,0 0-21 0,0 0 2 16,0 0 30-16,24 0 220 0,-24 17-202 0,0-17 10 16,0 0-4-16,12 0-33 0,-12 0-40 15,15 0 93-15,-5 0-154 0,1 0-7 16,-1 0-15-16,2 0 24 0,15 0 116 16,-14 0-116-16,5 19 10 0,0-19-51 15,5 0 22-15,2 18-121 0,41-18 77 0,-30 15-57 16,1-7 96-16,6-8-94 15,-1 9-10-15,33-9 3 16,-45 0-3-16,-4 0 10 0,-6 0-12 16,-5 0 3-16,-4 0 2 0,-6 19 67 0,-5-19 7 15,0 0 15-15,-40 15-5 0,18-15-21 0,-48 24 57 16,26-24-65-16,-9 15-6 0,-3-6-26 16,-4 1 21-16,-4 2 11 0,-59 11 21 15,65-13-50-15,6 2-10 0,5 0-18 16,7-2 56-16,-12 12-40 0,34-16-2 15,7 1-5-15,8 3 1 0,3-5-9 16,0 2 13-16,72 3-82 0,-32-6-26 16,8 2-56-16,7-2-32 0,4-3 8 0,69 3-67 15,-62-4 180-15,-8 2 40 0,-7-2 11 16,-8 0 1-16,-7 3 15 0,7-2-79 16,-37 2 75-16,-6 1 13 0,0 0 24 15,-41 2 40-15,-19 2-53 0,20-1 30 16,-4 1 10-16,-2 6 86 0,-2-6-125 15,5 2-6-15,-28 1 26 0,40 0-26 16,12-5-4-16,4 2-27 0,6-4 4 16,9 9 15-16,0-3-2 0,0 1-10 15,20 0 13-15,-20 3-1 0,25 0 8 0,-6 18 10 16,4-13-27-16,-23 5 65 0,18 1 9 16,-18 1 10-16,10 39 58 15,-10-29-50-15,0 7-57 0,0 4 40 0,0 4 5 16,0-1-30-16,-17 59 64 0,17-45-68 15,0-1 33-15,0 0 35 0,0 0 33 16,0 70 203-16,0-68-207 0,20 2-41 16,-20-4-54-16,21-1-28 0,-21-2-15 15,14 48 0-15,-14-57 0 0,11-3 0 0,-11-4 0 16,0-3 0-16,0 29 0 0,0-43 0 16,0 2 0-16,0-5 0 0,0-2 0 15,0-3 0-15,0 11 0 0,0-21 0 16,0 1 0-16,0-3 0 15,0-3 0-15,0-1 0 0,0-3 0 16,0 0 0-16,0 0 0 0,0 0 0 0,0 0 0 16,0 0 0-16,0 23 0 0,0-23 0 15,0 21 0-15,0-21 0 0,0 34 0 16,0-22 0-16,0-3 0 0,0 0 0 16,0-1 0-16,0-3 0 0,0 2 0 15,0-2 0-15,0-5 0 0,0 3 0 16,0-3 0-16,0 0 0 0,0 0 0 15,0 0 0-15,0 0 0 0,0 0 0 0,-17 22 0 16,17-7 0-16,0-15 0 16,0 21 0-16,0-21 0 0,0 17 0 0,0-3 0 15,0-3 0-15,0-11 0 0,0 9 0 16,0-9 0-16,0 12 0 0,0-10 0 16,0 0 0-16,0 3 0 0,0-3 0 15,0 4 0-15,0 11 0 0,0-8 0 16,0 3 0-16,0-1 0 0,0-2 0 15,0 1 0-15,0 6 0 0,0-13 0 16,0 2 0-16,0-2 0 0,0-3-40 16,0 0-212-16,0 0 26 0,0-19-22 15,0 19-18-15,0 0-43 0,0-18-34 0,0 18-425 16,0 0 428-16,0-13 6 16,0 13-44-16,0 0-81 0,0 0-710 0,0 17 519 15,0-17-82-15,0 0 66 0,0 0 110 16</inkml:trace>
  <inkml:trace contextRef="#ctx0" brushRef="#br0" timeOffset="67676.0092">9332 9903 1953 0,'0'0'110'0,"0"0"95"0,0 0 490 15,0 16-275-15,0-16 49 0,0 21-15 16,0-8-30-16,0 8-56 0,0 29 239 15,0-17-273-15,0 4 4 0,0 10-58 16,0 11-53-16,0 82-1 0,0-61-171 16,0 13-12-16,0 4-7 0,0 7 26 15,0 3 23-15,25 97 180 0,-25-105-91 16,0-4-14-16,17-6-48 0,-17-8-40 16,0 60-55-16,0-85-17 0,0-2 0 15,0-3 0-15,0-5 0 0,0-8 0 16,0 24 0-16,0-40 0 0,0-3 0 0,0-3 0 15,0-7 0-15,0 0 0 16,0-8 0-16,0 0 0 0,0 0 0 0,0 0 0 16,0 0 0-16,0 0 0 0,0-16 0 15,0 16 0-15,0 0 0 0,0 0 0 16,0 0 0-16,0-10 0 0,0 10 0 16,0 0 0-16,0 0 0 0,0 0 0 15,23 0 0-15,-23 0 0 0,20 0 0 0,-20 0 0 16,36 0 0-16,14 0 0 0,-22 0 0 15,4 0 0-15,4 0 0 0,-4 0 0 16,4 22 0-16,33-7 0 0,-41-15 0 16,1 16 0-16,-7-16 0 0,-3 0 0 15,8 13 0-15,-24-6 0 0,-1-7 0 16,0 11 0-16,-2-11 0 16,0 4 0-16,-53 0 0 0,27-2 0 0,-3 3 0 15,-8 0-30-15,-7 0 30 0,-55 12 0 16,47-4 30-16,-1 4-30 0,-2-3 0 15,4 4 0-15,5 0 0 0,-27 23 0 16,45-22 0-16,7-4 0 0,6 1 0 16,9 3 0-16,6 2 0 0,24-13 0 0,-24-3-25 15,44 0-55-15,-15-4-67 0,37 1-212 16,4-1 146-16,-10-1 141 16,-33 0 47-16,-5 0-6 0,-6 0 17 15,-2 0-30-15,-3 0 32 0,-4 15 20 16,-7-15 27-16,0 0-6 0,0 0 24 15,0 17 12-15,-24-5 86 0,24-12-70 16,-19 7 21-16,19 2 9 0,0-1 33 0,-18 5-45 16,18 13 28-16,0-14-127 15,0 10 17-15,0 0-17 0,0 5 0 16,0 37 0-16,0-22 0 0,0 2 0 16,0 9 0-16,0 3 0 0,0 7 0 15,0 74 0-15,0-62 0 0,18 1 0 16,-18 3 0-16,22 4 0 0,-2 76 0 15,-20-79 0-15,21 4 0 0,-10-6 0 0,0 2 0 16,1 3 0-16,12 73 0 0,-13-78 0 16,0-5 0-16,-2-6 0 0,-1 1 0 15,3 43 0-15,-11-61-1 0,2 0-10 16,-2-4-24-16,0-3-23 0,0 0-8 16,0 34-61-16,0-35 26 0,0-3-35 0,0 2-24 15,0-7 20-15,0 32 35 0,0-41 95 16,0-2-45-16,0-6-56 0,0-7-60 15,0-6-50-15,0 10-350 0,0-14 225 16,0 0-130-16,0 0-182 0,0 0-199 16,0-24-1271-16,0 24 1320 15,-16-26 238-15</inkml:trace>
  <inkml:trace contextRef="#ctx0" brushRef="#br0" timeOffset="69035.1958">9733 14817 914 0,'0'0'29'0,"11"0"74"0,-3 16 327 15,-8-16-118-15,5 0 7 0,-5 0 4 16,0 0 82-16,6 0 328 0,-5 0-318 15,-1 0 4-15,3 0 73 0,-2 0-109 0,1 0-58 16,4 0 197-16,-1 0-265 16,1 0-32-16,1 0-34 0,0 0-2 0,15 0 185 15,-9 0-205-15,4 0-42 0,1 0-34 16,4 0-16-16,4 0-34 0,32 0-16 16,-24 0-16-16,5 0 2 0,6 0-7 15,2 0 9-15,59 0 53 0,-51 0-29 16,4 0-2-16,-1 0-15 0,0 0-6 0,-1 0 13 15,49 13 0-15,-51-13-19 0,-4 0-10 16,0 12 0-16,-2-12 0 16,48 10 0-16,-49-10 0 0,3 0-3 15,97-22 3-15,-97 22 3 16,2-20-5-16,-2 20 2 0,53-17-1 16,-55 17 2-16,-2 0-6 0,3-9 5 0,-4 9 1 15,0 0-1-15,39 0 5 0,-44 0-4 16,1 0-1-16,-1 0 0 0,1 0 0 15,-1 0 0-15,42 0-45 0,-40 0 45 16,-1 0 0-16,2 0 45 16,0 0-45-16,37 0-12 0,-45 0 12 0,0 0 0 0,-2 0 12 15,1 0-12-15,26 0 0 16,-34 0 0-16,4 0-35 0,-3 0 35 0,1 0 0 16,4 0 0-16,26 0 35 0,-26 0-35 15,1 0-15-15,1 0-16 0,0 0-27 16,33 0-68-16,-35 0 69 0,-3 0 29 15,3 0-6-15,-6 0 6 0,3 0 12 16,21 0-9-16,-29-14 23 0,1 14-30 16,2 0 31-16,0 0 15 0,23 0-10 15,-25 0-3-15,2 0-24 0,2 0 17 16,-4 0 31-16,6 0-35 0,16 0 31 16,-23 0-22-16,-4 0 4 0,2 0-4 15,-4 0-24-15,0 0 25 0,-12 0-10 0,0 0-4 16,-2 0-13-16,-1 0-1 0,4 0 8 15,4 0-56-15,-5 0 61 16,0-15-6-16,3 15 2 0,0 0 36 0,4 0-50 16,-6 0 29-16,-1 0 4 0,3 0 2 15,-5 0 2-15,1 0-23 0,-3 0-12 16,0 0 8-16,0 0 53 0,0 0-30 16,-23 0 1-16,23-20 3 0,-20 20 0 15,20 0-4-15,0 0-4 0,-18-14 4 16,18 14 9-16,0 0 6 0,0 0-9 0,0 0-5 15,0-11-3-15,0 11 1 0,0-15-50 16,0 9 33-16,0-2 14 0,0 0 15 16,0-5-1-16,0 3 16 0,0-13 79 15,0 10-96-15,-18-1 11 0,18 2-42 16,0-5-11-16,-16-8 29 16,16 14 17-16,0-1-21 0,0 2-8 0,0-2-5 15,-11 3 11-15,11-4-49 0,0 8-1 16,0 0-54-16,0 2-108 0,-7-4-984 15,3 7 459-15,4 0-166 16,-5 0-1605-16,5 0 1628 0</inkml:trace>
  <inkml:trace contextRef="#ctx0" brushRef="#br0" timeOffset="70138.0099">12701 8995 654 0,'0'-17'43'0,"0"17"33"0,0 0 43 0,0-12 86 16,0 12 287-16,0-9-212 16,0 9-17-16,0 0-49 0,0-6 58 0,0 6 6 15,0 0 253-15,0 0-217 16,0 0 57-16,0 0 27 0,0 0-36 0,0 0 4 15,21 0 261-15,-1 0-262 0,-20 0-102 16,27 0-73-16,-9 0-35 0,27 0 54 16,-20 0-136-16,6 0-8 15,5 0-16-15,7-12 22 0,13 12-1 0,76-11 82 16,-49 11-81-16,12-11 14 0,9 2 36 16,15 2 16-16,145-8 79 0,-124 10-182 15,13-2-34-15,2 7 0 0,0 0 0 16,1 0-8-16,144 0 1 0,-154 0 7 0,-7 0 7 15,-11 0-23-15,-9 0 16 16,84 0 1-16,-120 0 22 0,-7 0-23 16,-16 0 0-16,-12 0 0 0,-14 0 0 0,8 0 0 15,-35-17 0-15,-3 17 0 0,-4 0 0 16,0-13 0-16,-23 13 0 0,23 0-37 16,-17-8-74-16,17 8-108 0,0 0-150 15,-22-8-185-15,22 3-930 0,-12 2 497 16,12 0-174-16,-13 2-57 0,13-4 189 15</inkml:trace>
  <inkml:trace contextRef="#ctx0" brushRef="#br0" timeOffset="70642.4819">16085 8620 690 0,'0'-5'49'0,"0"3"74"0,0 2 75 16,0-2 63-16,0-3 255 0,0 2-319 15,0 3-1-15,0-4-24 0,0-1 23 16,0 1 21-16,0-5 210 0,0 2-155 16,0 3 55-16,0-2 67 0,0 2-40 15,0 1-51-15,0-1 86 0,0 4-228 16,0 0 7-16,0 0 7 0,0 0 57 15,0 0 191-15,0 0-215 0,0 0-11 0,0 0 12 16,0 0 56-16,0 21 46 0,0 14 124 16,0-16-297-16,0 14-128 0,0 1-9 15,0 7 0-15,22 51 0 0,-22-44 0 16,13 3 0-16,-13 0 0 0,0-7 0 0,13-1 0 16,2 28 0-16,-15-38 0 15,9-9 0-15,-9-5-83 0,4-4-141 16,8 7-760-16,-10-22 227 0,-2 0-340 0,2 0-235 15,1 0-126-15,1-34 250 0</inkml:trace>
  <inkml:trace contextRef="#ctx0" brushRef="#br0" timeOffset="71016.0371">16301 8518 1298 0,'0'-7'156'15,"0"0"108"-15,0 2 572 0,0 3-330 16,0 2-27-16,0 0 27 0,0 0 10 0,0 0-119 16,19 0 483-16,-19 31-422 15,0-13 27-15,22 10-8 0,-22 4-63 16,33 60 46-16,-33-39-401 16,30 120-59-16,-30-119 0 0,11 2 0 15,-5-8-69-15,-3 1-122 0,3-8-147 0,7 28-947 16,-8-37 357-16,2-7-197 0,1-4-195 15,1-6 25-15</inkml:trace>
  <inkml:trace contextRef="#ctx0" brushRef="#br0" timeOffset="72041.0015">16637 8932 372 0,'0'0'0'0,"-6"0"43"16,3 0-40-16,-1 0 12 0,2 0-23 15,-2 0 45-15,-5-15 39 0,-3 15 175 0,7 0-36 16,0 0-11-16,0 0-26 0,1-11 14 16,1 11 88-16,3 0-155 0,0 0-16 15,0 0 11-15,0 0-20 0,0-5 100 16,0 5 125-16,0 0-169 0,0 0-72 15,0 0 18-15,-13 0 0 0,13 0-14 16,0 0 90-16,-11 0-90 0,11 0 52 16,-7 0-24-16,7 0 11 0,-7 0-7 15,2 0 75-15,1 0-80 0,2 0 10 16,0 0 32-16,2 0 7 0,0 0 115 16,0 0-143-16,0 0 7 0,0 0 35 15,0 0 15-15,0 0-31 0,0 0 27 16,0 0-156-16,0 0-16 0,0 0 27 15,0 0-12-15,0 0 84 0,0 0-84 16,0 0-13-16,0 0-16 0,19 0 33 0,-19 0-37 16,58 0 16-16,-28 0-48 0,13 0 27 15,10 0-26-15,8 0 41 0,88 0-26 16,-64 0 15-16,9-17 12 0,9 17-9 16,5 0 1-16,1 0-2 0,109 0-37 15,-114 0 9-15,-4-15 0 0,-10 15 4 16,-12 0 5-16,40-13-32 0,-78 13 49 15,-7-12-2-15,-9 6 59 0,-9 1-45 0,-5 0 0 16,-4 1 53-16,-6 3-40 0,0-1 24 16,0 2 7-16,0 0-18 15,0 0 58-15,-20 0-85 0,20 0-7 16,0 0 10-16,0 0-7 0,0 0 1 0,0 0 18 16,0 0-14-16,0 0 0 0,0 0-4 15,0 0 7-15,0 0 39 0,0 0-18 16,0 0-8-16,0 0-11 0,0 0-15 15,0 0-6-15,0 0-43 0,0 0-186 16,0 0-225-16,0 0-415 0,0 0-390 16,0 0-1467-16</inkml:trace>
  <inkml:trace contextRef="#ctx0" brushRef="#br0" timeOffset="74298.5816">18348 8865 584 0,'-16'-4'12'0,"16"0"20"16,0 2 37-16,0-3 68 0,0-5 324 16,0 6-170-16,0-1 0 0,0 0-37 15,0 2 20-15,0-1-3 0,0-1 172 16,0 2-237-16,0 1 13 0,0 0 56 15,0 2 28-15,0-3-12 0,0-1 277 16,0 4-388-16,0 0-58 0,0 0-14 16,0 0-31-16,0 0 151 15,0 0-44-15,0 0 270 0,0 24-261 16,0-8-8-16,0 4-23 0,14 56 222 16,-14-43-292-16,14 8 0 0,-2 57 90 15,-12-45-84-15,13 6 2 0,-13 7 9 16,7 13 2-16,-7 83 18 0,2-79-110 15,-2 8-18-15,0 1-1 0,0 1 0 16,0 2 0-16,0 83 0 0,0-87 0 0,0 162 0 16,0-178 0-1,18-5 0-15,-18-3 0 0,0 1 0 16,17 46 0-16,-6-56 0 0,-11 0 0 16,15-4 0-16,-15-2 0 0,9-4 0 15,-6 34 0-15,-3-42 0 0,2-7 0 0,-2-7 0 16,0-6 0-16,0 9 0 15,0-21 0-15,0-3 0 0,0-5 0 0,0 0 0 16,0 0 0-16,0 0 0 0,0 0 0 16,0 0 0-16,0-20 0 0,0 20 0 15,0 0 0-15,0 0 0 0,0-14 0 16,0 14 0-16,0 0 0 0,0 0 0 16,0 0 0-16,0 0 0 0,0-5 0 0,0 5 0 15,0 0 0-15,0 0 0 0,0 0 0 16,0 0 0-16,0 0 0 0,0 0 0 15,0 0 0-15,25 0 0 0,-1 15 0 16,-9-15 0-16,8 0 0 0,7 0 0 16,43 13 0-16,-32-13 0 0,6 0 0 15,-2 0 0-15,2 19 0 0,-1-19 0 16,29 17 0-16,-44 3 0 0,-7-20 0 16,-7 19 0-16,-7-19 0 0,-5 11 0 15,-5 1 0-15,0-12 0 0,-34 13 0 16,13-6 0-16,-4-2 0 0,-42 4 0 15,23 0 0-15,-2-1 0 0,-2-1 0 16,-9 3 0-16,-58 14 0 0,58-12 0 0,-1 5 0 16,2 0 0-16,6 0 0 0,6 0 0 15,-25 19 0-15,45-20 0 0,5-2 0 16,9 2 0-16,6-2 0 0,4 9 0 16,26-14 0-16,-4-4 0 0,9 3-53 15,10-4-88-15,2-4-73 0,56 0-276 16,-47 0 334-16,-3 0 52 0,0-23 35 15,-3 23 16-15,21 0-8 0,-44-14 48 16,-1 14 4-16,-8 0 4 0,-3 0 8 0,-6 0 45 16,-5 0 153-16,0 0-47 15,0 0-37-15,-23 17 24 0,23-17-4 16,-16 0 85-16,16 0-154 0,-16 0-14 0,16 0-5 16,0 0 21-16,0 0-22 0,0 0 8 15,0 0-56-15,0 0 0 0,0 17 0 16,0-17 0-16,0 15 0 0,0 7 0 15,0-10 0-15,0 3 0 0,0 4 0 16,0 22 0-16,0-16 0 0,0 8 0 16,-20-1 0-16,20 4 0 0,0 4 0 15,0 43 0-15,0-38 0 0,0-1 0 16,0-2 0-16,25 6 0 0,-2 44 0 0,-23-46 0 16,20 3 0-16,-20 2 0 0,17 2 0 15,-17-2 0-15,24 55 0 0,-24-51 0 16,16 1 0-16,-9-1 0 15,5 1 0-15,-5 0 0 0,5 55 0 0,-8-55 0 16,5-1 0-16,-4-4 0 0,-1 1 0 16,3 44 0-16,-5-52 0 15,-1 2 0-15,1-3 0 0,-2-4 0 0,0 45 0 16,0-40 0-16,0 1 0 0,-20 0 0 16,20-2 0-16,0-2 0 0,-19 56 0 15,19-53 0-15,-9-11 0 0,9 9 0 16,0-1 0-16,-11 39 0 0,11-47 0 0,0 1 0 15,0-2 0-15,0 6 0 16,0-9 0-16,0 22 0 0,0-30 0 16,0 0 0-16,0-4 0 0,0-1 0 0,0 9 0 15,0-16 0-15,0 0 0 0,0 3 0 16,0-4 0-16,0 0 0 0,22 13 0 16,-22-13 0-16,0 1 0 0,18 2 0 15,-18-4 0-15,12 12 0 0,-3-12 0 16,-9 5 0-16,0-4 0 0,8 1 0 0,-8 0 0 15,5 9 0-15,-2-7 0 16,-1-1 0-16,2 4 0 0,-4-3 0 16,3 13 0-16,-2-12 0 0,-1 0 0 15,1 2 0-15,0-4 0 0,1-3 0 16,3 5 0-16,-3-5 0 0,0-1 0 0,1 1 0 16,-1-7 0-16,3 0 0 0,-3 25 0 15,1-25 0-15,0 23 0 0,-1-23 0 16,-1 19 0-16,3 1 0 0,-2-20 0 15,-2 0 0-15,0 0 0 0,0 0-137 16,0-20-826-16,0 20-86 0,0-29-416 16,-29 7-232-16,29-1 262 0</inkml:trace>
  <inkml:trace contextRef="#ctx0" brushRef="#br0" timeOffset="75765.8152">13558 14654 918 0,'-10'0'59'16,"10"0"67"-16,0 0 75 0,0 0 309 16,0 0-272-16,0 0-37 0,0 0-5 15,0 0-7-15,0 17 186 0,0-17-173 0,0 0 23 16,0 0 25-16,0 0 31 0,0 0 22 16,0 0 296-16,0 0-365 0,0 0-55 15,0 0-28-15,21 0-33 0,-21 18 31 16,60-18 148-16,-32 0-171 15,7 0-13-15,1 10-8 0,5-10 16 0,46 8 98 16,-39-8-133-16,2 6-10 0,-2-6-36 16,2 5 25-16,47 2 101 0,-48-6-103 15,-2 3 14-15,0-1-56 0,-2 1 28 16,3 1 32-16,43 2 7 0,-44-5-100 0,1 2 27 16,1 2-6-16,2-1-10 15,2 4 35-15,47-1-34 0,-47-1 6 0,1-5-2 16,0 6-1-16,5-4 0 0,47-2 3 15,-47-2-3-15,-3 0 15 0,0 0 2 16,-6 0 8-16,55 0 9 0,-55 0-29 16,1 0-3-16,-5 0-6 0,0 0-4 15,0 0 2-15,46 0-39 0,-48 0 44 16,3 0-1-16,-3 0 63 0,2 0-65 16,45 17-19-16,-47-1 7 0,4-16 11 15,-3 0-4-15,1 15 18 0,0-15-34 16,40 0 17-16,-45 9 7 0,0-9-3 15,-4 0 1-15,1 0 7 0,30 0 0 16,-34 0-4-16,0 0-2 0,0 0 2 0,2 0-1 16,1 0-4-16,36 14 7 15,-33-14 0-15,1 0 0 0,1 0-5 0,-1 0 1 16,40 0 6-16,-40 11-22 0,-3-11-20 16,1 0 38-16,-3 0-10 0,0 0 1 15,28 0 49-15,-32 0-45 0,-1 0 26 16,0 0-28-16,-2 0 0 0,32 0 13 15,-31 0-13-15,2 0 5 0,1 0 2 0,-2 0-22 16,3 0 22-16,30 0-4 0,-36 0 3 16,0 16 1-16,-2-16 1 0,-2 0-3 15,18 11-37-15,-23-11 35 0,0 0 13 16,-2 0-16-16,1 0 36 16,1 0-17-16,22 0-23 0,-22 0 8 15,1 0-16-15,2 0 12 0,-1 0-14 16,21 0 17-16,-22 0 21 0,0 0 72 0,-3 0-89 15,1 0-1-15,0 0-8 0,13 0-21 16,-18 0 64-16,-1 0 15 0,-2 0-11 16,3 0-2-16,6 0 16 0,-13 0-40 15,3 0-7-15,1 0 1 0,2 0 2 16,7 0-7-16,9 0 84 0,-15 0-46 0,2 0 4 16,-4 0-43-16,-1 0-3 0,-2 0 0 15,-7 0 0-15,0 0 0 0,-1 0 0 16,0 0 0-16,0 0 0 0,0 0 0 15,0 0 0-15,0 0 0 0,0 0 0 16,0 0 0-16,0 0 0 0,21 0 0 16,-21 0 0-16,25 0 0 0,-25 0 0 15,25 0 0-15,-5 0 0 0,-20 0 0 16,17 0 0-16,-6 0 0 0,-11 0 0 16,0 0 0-16,0 0-1 0,0-18-68 15,0 18-86-15,0 0-128 0,0 0-153 16,0 0-956-16,0 0 347 0,0-18-156 15,0 18-21-15,0 0 82 0</inkml:trace>
  <inkml:trace contextRef="#ctx0" brushRef="#br0" timeOffset="76901.9644">7059 9772 1417 0,'0'-12'288'0,"0"5"-35"0,0 2 91 16,0 5-42-16,0-5 35 0,0 2 438 16,0 1-384-16,0 2-63 0,0-1-71 15,0 0-24-15,0-2-67 0,0 1 183 16,0-1-122-16,0 1 58 0,0 2 18 0,0-3 37 16,0-2 230-16,0-2-299 0,0 7-2 15,0-5-51-15,0 5-49 0,0 0-84 16,0 0-71-16,0 0-14 15,0 28 0-15,0-28 0 0,0 23 0 0,0 9 0 16,0-13 0-16,-19 5 0 0,19 3 0 16,-14 4 0-16,14 3 0 0,-12 41 0 15,-3-34 0-15,7 3 0 0,1-2 0 16,7-3 0-16,-12 32 0 0,9-42 0 0,-4-4 0 16,5-4 0-16,2-6 0 15,0-4 0-15,0-2-65 0,0-6-141 0,0-1-178 16,0-2-322-16,0 0-237 0,0 0-1597 15,0-21 1262-15,0 21 239 0,0-29 413 16</inkml:trace>
  <inkml:trace contextRef="#ctx0" brushRef="#br0" timeOffset="77262.9657">6769 9769 1909 0,'0'0'89'0,"0"0"71"0,0 0 355 16,0 0-202-16,0 0 48 0,0 0 43 15,0 0 49-15,0 21 285 0,0-21-193 16,0 21-17-16,0 7-254 0,0-11 55 16,0 8-10-16,0 0 29 15,0 5-15-15,-18 45 119 0,18-34-353 16,-14 1-77-16,14 7-22 0,0-2 0 16,-9 28 0-16,0-43 0 0,9-6 0 0,-6-6-9 15,6-3-141-15,0-15-185 0,0 2-1212 16,0-4 283-16,0 0-327 0,0-23 220 15,0 23 202-15</inkml:trace>
  <inkml:trace contextRef="#ctx0" brushRef="#br0" timeOffset="78073.0134">6717 10005 954 0,'0'-3'60'0,"0"-2"64"0,0-1 65 15,0 0 44-15,0 3 9 0,0-9 185 16,0 7-209-16,0 4 22 0,0-1 27 0,0 2 116 16,-21 0 510-16,21 0-460 0,-20 0-76 15,0 0-51-15,4 0 32 0,-2 19 23 16,-15-19 238-16,11 12-376 0,-5-12-54 15,1 0-25-15,-1 9 10 0,-49-9 32 16,33 0-110-16,-10 0-3 0,-3 0 9 16,-7 0 28-16,-3 0 10 0,-80-17 61 15,62 17-139-15,-6 0-35 0,-7-17-7 16,-4 17 0-16,-104-11 0 0,94 11 0 16,2 0 0-16,4-8 0 0,4 1 0 15,8 7 0-15,-72-6 0 0,87 2 0 16,17 4 0-16,4-1 0 0,11 0 0 15,-13-1 0-15,39 2 0 0,-1 0 0 0,14 0 0 16,3 0 0-16,4 0 0 0,0 0-113 16,0 0-101-16,21 0-166 0,-21 0-225 15,36 0-314-15,12 0-1778 0,-22 0 1288 16,1 0 359-16</inkml:trace>
  <inkml:trace contextRef="#ctx0" brushRef="#br0" timeOffset="79759.0841">9793 14850 1343 0,'0'0'122'0,"0"0"92"0,0 0 76 16,0 0 80-16,0 0 249 0,-21 0-338 15,21 0 31-15,-20 0 45 0,20 0 44 0,-21 0 331 16,-3 20-474-16,11-20-56 0,-1 0 26 16,0 0-2-16,0 0-4 15,-19 0 167-15,13 0-254 0,-1 0-22 0,-3 0-17 16,-5 0-30-16,-32 0 103 15,25 0-98-15,-7 0-22 0,-2-16-1 16,-6 16-24-16,-5 0-11 0,-61 0 0 0,59 0-15 16,-2 0 3-16,1 0 2 0,2 0-7 15,-49 0 12-15,54 0-11 0,-1 0 5 16,4 0-2-16,-3 0-22 0,-1-20 41 16,-51 20-23-16,48-17 22 0,2 17-29 15,-1-17 9-15,-5 17 2 0,-54-14-16 16,55 5 16-16,-3 9-5 0,-1-7 5 15,0 7-12-15,0 0 9 0,-64 0-3 16,61 0 8-16,3 0-11 0,0 0 1 16,0 0 8-16,-58 0 4 0,63 0 4 0,1 0-8 15,-3 20-6-15,5-20-3 0,0 0 4 16,-44 0-28-16,50 0 44 0,1 0-10 16,2 0 33-16,2 0-32 0,-38 0 7 15,41 0-6-15,-5 0-9 0,4 0 2 16,1-15-11-16,2 15 0 0,-38 0 12 15,38 0-1-15,0 0 6 0,4 0-4 0,-2 0 2 16,-39 0-3-16,41 16 2 0,-1-16 5 16,4 0-8-16,1 0-25 0,-4 14 29 15,-30-14 14-15,39 10 19 0,-5-10-33 16,3 0-13-16,0 0 11 16,-21 0-2-16,30 0-11 0,-2-20 22 0,3 20-7 15,-1 0 2-15,2 0 18 16,-21 0 16-16,20 0-36 0,-4 0-5 0,1 0-30 15,2 0 35-15,-23 0 6 0,23 0-7 16,-1 0-1-16,0 17 2 0,2-17-2 16,-17 0 21-16,18 0-32 0,-2 14 13 15,0-14-4-15,0 0-10 0,1 0 30 16,-19 9-14-16,19-9-4 0,-2 0-7 16,4 0 11-16,-2 6-6 0,-11-6 16 0,17 0-19 15,-1 0 11-15,3 0-4 0,-3 0-7 16,0 0 36-16,-11 0-32 0,10 0 10 15,0 0-33-15,0 0 26 0,1 0 2 16,7 0-6-16,-16 0 8 0,13 0-8 16,2 0 6-16,0 0-2 0,2 0 7 15,-12 0-12-15,16 0 0 0,1 0-4 16,0 0 18-16,0 0-8 0,0 0-23 16,0 0-27-16,0 0-56 15,0 0-62-15,-16 0-111 0,16 0-103 0,0 0-699 16,0 21 200-16,0-21-234 0,0 0-113 15,0 0 175-15</inkml:trace>
  <inkml:trace contextRef="#ctx0" brushRef="#br0" timeOffset="81001.393">13558 14751 775 0,'0'0'37'0,"0"-12"8"15,0 12 81-15,0-13 183 0,0 13-68 16,0-7-88-16,0 7 17 0,17-8-6 0,0-3 109 16,-17 8-135-16,13 1-7 0,-13-2 6 15,0-1 66-15,16 2 43 0,-16-1 367 16,0 4-305-16,0-3 13 0,0 3-23 16,0 0-33-16,0-2 8 0,0 2 136 15,0 0-181-15,0 0-6 0,0 0 44 16,0 0 25-16,-23 0 225 0,23 0-288 15,0 0-28-15,0 16-8 0,0-16-6 16,-23 0-63-16,23 15-19 0,0-3-104 0,-15 3 0 16,15 4 0-16,0 9 0 15,0 38 0-15,0-29 0 0,18 6 0 0,-18 4 0 16,0 1 0-16,24 2 0 16,-24 39 0-16,16-47 0 0,-16-3 0 15,14 0 0-15,-14-10 0 0,0 21 0 0,0-31 0 16,0-3 0-16,0-1 0 15,0-6 0-15,-27 3 0 0,11-3 0 0,16-9 0 16,-25 0 0-16,7 0 0 0,-1 0 0 16,-29-26 0-16,21 26-9 0,-5-14-16 15,-3 14 14-15,1 0-27 0,-33-18-11 16,35 9 23-16,-2 9 20 0,10 0 9 16,1 0 2-16,7 0-4 0,-4 0 19 15,16 0-11-15,4 19 4 0,0-19-2 0,22 0-9 16,28 19-4-16,-15-19-6 0,6 0 0 15,10 12-34-15,8-12-83 0,2 0 28 16,69 0-61-16,-60 8 188 0,-3-8-32 16,-2 0-9-16,-4 0 3 0,-7 0-1 15,24 0-5-15,-51 0-34 0,-6 0-18 16,-10 0-25-16,-9 0-35 0,-2 0-269 16,-26 0 39-16,26 0-99 0,-41 0-101 15,16-20-236-15,-3 20-56 0,-34 0-1159 16,33-17 1178-16,4 17 212 0</inkml:trace>
  <inkml:trace contextRef="#ctx0" brushRef="#br0" timeOffset="81237.0131">13374 15773 3386 0,'0'0'246'16,"21"0"185"-16,11 0 652 0,-5 0-643 16,-6 0-124-16,-1 0-56 15,11 0-79-15,23 0-101 0,-25 0-92 0,-4 0-75 16,-3 0-179-16,-1 19-44 16,-1-19-134-16,5 0-1080 0,-17 0 491 0,-8 0-20 15,2 16 307-15,-2-16 160 0</inkml:trace>
  <inkml:trace contextRef="#ctx0" brushRef="#br0" timeOffset="81371.9676">13488 15942 2603 0,'45'0'191'0,"-20"0"47"16,6 0 80-16,7 0-46 0,4 0-29 15,6 0-178-15,55 0-650 0,-51-16-211 0,4 16-157 16,-2 0 183-16</inkml:trace>
  <inkml:trace contextRef="#ctx0" brushRef="#br0" timeOffset="82386.9727">18642 14849 712 0,'0'-17'17'0,"0"17"39"0,0 0 35 0,0 0 183 15,0 0-134-15,0 0 0 16,0 0-9-16,0 0 4 0,0 0 2 0,-17 0 126 16,17 0-143-16,0 0 7 15,0 0 8-15,-15 0 24 0,15 0 36 0,-9 0 251 16,9 0-157-16,0 0 80 0,0 0 2 16,0 0 44-16,0 0 178 0,0 0-459 15,0 0 22-15,0 0-6 0,0 0-1 16,0 0 86-16,-18 0 59 0,18 0-166 15,0 0-67-15,0 0-14 0,0 0 11 16,0 0 43-16,0 0-65 0,0 0-33 16,27 0-36-16,-9 18 37 0,6-18-14 15,50 0 1-15,-32 0 6 0,7 11 5 16,3-11-1-16,-5 7 6 0,48 8-13 0,-56-4-15 16,-8-5 4-16,-8 2-6 0,-8-3-30 15,-8 4-83-15,-7-6-454 0,0-3 120 16,-32 0-266-16,12 0-96 0,-2 0-338 15,-24-21-825-15</inkml:trace>
  <inkml:trace contextRef="#ctx0" brushRef="#br0" timeOffset="83208.2774">19322 11085 648 0,'6'0'103'0,"3"0"445"16,-5 0-134-16,-1 0 0 0,-3 0 8 15,0 0 85-15,0 0 63 0,0 0 531 16,0 0-632-16,0 0-25 0,0-20 32 15,0 20 3-15,0 0 471 0,0 0-647 16,0 0-86-16,0 0-113 0,0 0-82 16,0 0-22-16,0 0 0 0,0 0 0 15,0 0 0-15,0 0 0 0,0 0 0 16,0 54 0-16,0-23 0 0,0 4 0 16,0 6 0-16,0 5 0 0,0 3 0 0,0 57 0 15,0-50 0-15,0-3 0 0,0 1 0 16,0-4 0-16,-15 40 0 0,15-55 0 15,0-3 0-15,0-11 0 0,0-1 0 16,0-10 0-16,0 0 0 0,0-10 0 16,0 0-49-16,0-24-214 0,0 24-272 15,0-65-1268-15,0 38 608 0,0-7-139 16,0-3 98-16,0 1 227 0</inkml:trace>
  <inkml:trace contextRef="#ctx0" brushRef="#br0" timeOffset="83790.9151">19194 11093 2840 0,'-9'-10'416'0,"2"3"-17"16,1 3 160-16,0 4-64 0,4 0 4 15,-4 0 359-15,2 0-480 0,1 0-67 16,1-20-70-16,2 20-11 0,0 0-93 15,0-12 77-15,0 2-150 0,0 10-2 0,19-17-18 16,-19 5-16-16,46-12 22 16,-23 12-52-16,2-1 13 0,6 1-32 15,3 0 5-15,-1 2 10 0,33-4 15 16,-32 11-9-16,-3-1 1 0,-2 4-19 0,-4 0 31 16,8 0 23-16,-17 25 7 0,-4-25 26 15,-4 28 17-15,-4-9-11 16,-3 4-19-16,-1 27-26 0,0-23-30 0,0 3 0 15,-22 1 0-15,22-3 0 0,-23 31 0 16,0-28 0-16,9-2 0 0,0 2 0 16,0-4 0-16,-2 5 0 0,-16 20 0 15,13-28 0-15,3-2 0 0,-2 0 0 16,2-3 0-16,-15 10 0 0,18-16 0 0,3-1 0 16,1-4 0-16,-1 0 0 0,7-2 0 15,-4 2 0-15,1-4 0 0,6-4 0 16,0 0 0-16,0 0 0 0,21 0 0 15,1 0 0-15,-22 0 0 0,30 0 0 16,-15 0 0-16,0 0 0 0,12 20 0 16,-14-20 0-16,-4 26 0 0,3-8 0 15,-1 2 0-15,9 29 0 0,-8-19 0 16,-3-2 0-16,2 1 0 0,3-3 0 16,0-1 0-16,13 14 0 0,-18-21 0 15,2-8-6-15,2 0-162 0,-3-4-175 16,8 3-1023-16,-11-9 492 0,1 0-108 15,1 0 59-15,1-28-112 0,1 28 109 16,9-58-305 0</inkml:trace>
  <inkml:trace contextRef="#ctx0" brushRef="#br0" timeOffset="84149.3021">19814 11590 2840 0,'4'-8'216'0,"-3"-2"785"0,1 6-313 16,-2 1-46-16,0-2-40 0,0 2-9 0,0 3 7 15,0 0 183-15,0 0-607 0,0 0-126 16,0 0-50-16,0 0 0 0,0 27 0 16,0-10 0-16,0-17 0 0,0 27 0 15,0-11 0-15,0 4 0 0,0 23 0 16,0-22 0-16,-22 2 0 0,22 3 0 16,-15-9 0-16,1 23 0 0,14-24 0 15,-10-6 0-15,10 3 0 0,0-5 0 16,-9-4 0-16,9 9 0 0,0-11 0 15,0-1 0-15,0 1 0 0,0-2 0 16,20 0 0-16,-20 0 0 0,30 0 0 16,-7-23 0-16,3 23 0 0,4 0 0 15,34-15 0-15,-32 15 0 0,-4 0 0 16,0 0 0-16,-1 0 0 0,6 0 0 0,-23 0 0 16,-3 0 0-16,-4 19 0 0,-3-19 0 15,0 0 0-15,0 14 0 0,-19-14 0 16,19 0-174-16,0 0-310 0,0 0-376 15,0-25-2062-15,0 25 1357 0,0-30 377 16</inkml:trace>
  <inkml:trace contextRef="#ctx0" brushRef="#br0" timeOffset="85285.087">12836 4509 846 0,'0'0'83'0,"0"0"106"0,-18 0 418 16,18 0-308-16,0-17-68 0,-15 17-20 16,15 0 22-16,-14 0 18 0,3-15 362 15,11 15-241-15,-9 0 22 0,9 0 22 16,-5-16-70-16,5 16-3 0,0-7 314 16,0 2-301-16,0 1-7 0,0 0-4 15,0-3 35-15,25 0 155 0,-25 4-410 16,0 3-115-16,0-2-10 0,0 1 0 15,0 1 0-15,0 0 0 0,0 0 0 0,0 0 0 16,20 20 0-16,-20-20 0 0,21 42 0 16,8-20 0-16,-14 6 0 0,2 0 0 15,0 10 0-15,-1-5 0 0,15 35 0 16,-17-34 0-16,0 4 0 0,-1-13 0 16,-1-1 0-16,7-4 0 0,-10-13 0 15,0-5 0-15,2-2 0 0,0 0 0 16,1-29 0-16,15-14 0 0,-14 24 0 15,1-13 0-15,-1-3 0 0,-2-5 0 16,10-48 0-16,-15 41 0 0,-2-4 0 0,-3 5 0 16,-1-6 0-16,0 9 0 15,0-33 0-15,-18 45 0 0,18 8 0 16,0 8 0-16,0-2 0 0,0 8 0 16,0 9 0-16,0 0 0 0,0 0 0 15,0 30 0-15,0-30 0 0,0 44 0 0,15-23 0 16,-15-4 0-16,0 1 0 0,14-1-48 15,-3 16-727-15,-11-22-76 0,14-1-498 16,-7-2-292-16,4-3 89 0,0 1 355 16</inkml:trace>
  <inkml:trace contextRef="#ctx0" brushRef="#br0" timeOffset="85667.9914">13575 4395 2296 0,'0'0'124'16,"5"0"471"-16,-5 0-62 0,0 0-21 15,0 0-74-15,0 0-63 0,0 0-104 16,-16 0 217-16,16 0-212 0,0 0-12 0,0 0-15 15,0 0-60-15,-16 0 237 0,16 0-243 16,-17 18 52-16,5-18 1 0,-1 14-29 16,-3-14-39-16,-16 32-42 0,15-16-126 15,-1-2 0-15,4 2 0 0,1 3 0 16,1 16 0-16,10-18 0 0,2 0 0 16,0 0 0-16,0-2 0 0,28 1 0 15,7 10 0-15,-14-13-58 0,0 0-74 16,4-1-84-16,0-4-128 0,23 6-758 15,-28-11 401-15,-2-3-180 0,-1 0-33 0,2 0-82 16,-9-25-24-16,9-5-318 0,-10 9 996 16</inkml:trace>
  <inkml:trace contextRef="#ctx0" brushRef="#br0" timeOffset="86006.8127">13814 4429 2078 0,'11'-9'91'0,"-2"-1"89"16,4-1 548-16,-1 3-293 0,-6 0 32 15,1-1-49-15,-2 5-48 0,1-5-47 16,6-4 134-16,-8 4-187 0,0 0 0 16,-1 4 27-16,-1 0 19 0,0 1 161 15,-2 1-290-15,0 1 14 0,0 2-2 16,0 0-9-16,-23 0 28 0,23 0-199 0,-21 0-19 16,21 0 0-16,-25 0 0 0,6 17 0 15,-12 3 0-15,16-20 0 0,-1 34 0 16,2-19 0-16,3 2 0 0,2 22 0 15,0-21 0-15,7 3 0 0,-4-2 0 16,6 3 0-16,0-5 0 0,29 19 0 16,-29-21 0-16,38 1 0 0,-14-5 0 15,8 2 0-15,31 5 0 0,-32-13 0 16,-1-1 0-16,-4-1 0 16,-6 0 0-16,-1-3-38 0,3 0-312 0,-18 0 24 15,-4 0-174-15,0 0-124 0,0 0-217 16,-22 0-1371-16,-3 0 951 0,25 0 269 0,-27 0 369 15</inkml:trace>
  <inkml:trace contextRef="#ctx0" brushRef="#br0" timeOffset="92988.7874">25977 498 2045 0,'0'-6'69'16,"0"-8"251"-16,0 5-14 0,0 4-9 16,0 1 71-16,-14-10 431 0,14 12-444 15,0 0-70-15,-10-1-112 0,10 3 188 16,0 0-224-16,0 0 54 0,0 0-22 15,0 0 161-15,0 0-217 0,0 0-40 16,23 0 30-16,6 20-19 16,15-1 35-16,-17-5-107 0,2 0-4 0,1 5-52 15,24 28 55-15,-32-16-3 16,-4 1-18-16,7 40 60 0,-18 14 56 16,-7-36-88-16,0 4 1 0,0 1-8 15,-28 66-5-15,1-63 38 0,8 5 4 16,0-7-3-16,1-1 19 0,5-4-43 15,-6 38 2-15,19-50-19 0,0-2 9 0,0-3-14 16,0-5-27-16,25 19 9 16,5-28 20-16,-10-3 56 0,-5-2-53 15,6-1-2-15,0-6-16 0,16-8-36 0,-24 0 34 16,2 0 18-16,-5 0-12 16,0 0 6-16,-3-21 85 0,-7 21-47 15,0 0 11-15,0 0 2 0,0 0-44 0,0 0 43 16,0 0 96-16,-21 0-55 0,21 0 13 15,-15 0 26-15,15 23 22 0,-14 4 67 16,-1-11-176-16,15 3-39 0,-25 3 0 16,13 3 0-16,3 3 0 0,-20 35 0 15,14-29 0-15,3 5 0 0,-1 7 0 16,4 0 0-16,-7 59 0 0,12-48 0 16,4-11 0-16,0 13 0 0,0 3 0 0,0-5 0 15,25 55 0-15,-2-61 0 0,-23-2 0 16,21 10 0-16,-21-16 0 0,14 37 0 15,-14-45 0-15,0-1 0 16,0-3 0-16,0 1 0 0,-33 4 0 0,3 20 0 16,8-33 0-16,-1-13 0 0,-2 8 0 15,0-2 0-15,-31 0-12 0,25-5-46 16,-5-5-76-16,4 1-89 0,-4 9-124 16,2-11-186-16,-24-5-947 0,31 0 319 15,7-22-214-15,6 22 93 0,4-29 305 16</inkml:trace>
  <inkml:trace contextRef="#ctx0" brushRef="#br0" timeOffset="94450.4927">27135 1515 624 0,'4'0'102'0,"-2"0"31"16,-2-14 151-16,2 14 78 16,1 0 207-16,-3 0-363 0,0-14-50 15,0 14-22-15,0 0 54 0,0 0-76 0,0-7 34 16,0 7-65-16,0-4-1 0,0 4 20 15,0 0 14-15,0 0-26 0,0 0 78 16,0 0-38-16,0 0-103 0,0 0 2 16,0 0-11-16,0 0-51 0,0 0 77 15,0 0-33-15,0 0 20 0,0 0-2 16,0 0-29-16,-18 0 4 0,18 0-1 16,-16 0 8-16,16 0-4 15,-13 16-5-15,6-16 5 0,-9 14 25 0,7 6-50 16,2-11 32-16,5 2 2 0,-2-1-9 15,4 6 51-15,0-7-40 0,0-3-26 16,27 3-40-16,-27-3 52 0,24 1-84 16,6 11-42-16,-15-11 63 0,-1-3 66 15,-1 2-10-15,3-3 3 0,2 4-40 0,-18-2 101 16,11-5-62-16,-11 0 15 16,0 0 121-16,0 0-83 0,0 22 202 0,0-22-160 15,-25 0 50-15,25 0 15 0,-27 24 3 16,27-24-33-16,-42 20 88 0,24-20-154 15,3 26-9-15,-8-26-25 0,5 0-31 0,-21 15 8 16,21-5-81-16,1-10 76 0,1 0-36 16,2 0-57-16,8 0-13 15,-4 0-784-15,10 0 243 0,0 0-106 0,0-21-59 16,0 21 46-16</inkml:trace>
  <inkml:trace contextRef="#ctx0" brushRef="#br0" timeOffset="94830.9351">27430 1588 2740 0,'0'0'45'16,"0"0"24"-16,0 0 19 0,0 0 165 15,0 0-105-15,0 0 10 0,0 0-23 16,0 0-46-16,0 0-25 0,21 0-57 15,2 0-42-15,-7 0 26 0,-1 0 13 16,-4 0-24-16,12 0 108 0,-13 0-109 16,-10-13 72-16,12 13-127 0,-12 0 84 15,7 0 4-15,-7 0-57 0,0 0 54 16,0-30-3-16,0 30 119 0,0-32-104 16,-23 32 28-16,0-37 87 0,8 20 38 15,-2 17-4-15,1 0-40 0,-3 0 17 16,-19 0 120-16,19 0-127 0,1 0-23 15,5 21-65-15,-1-21 44 0,5 31 17 16,6 10 127-16,3-20-232 0,0 2 9 16,28-1-12-16,-28-2-18 0,57 16-208 0,-34-21-94 15,2-2-254-15,46 4-2104 16,-52-17 1795-16,2 0 282 0</inkml:trace>
  <inkml:trace contextRef="#ctx0" brushRef="#br0" timeOffset="95196.9823">28434 1485 154 0,'4'0'112'0,"0"0"265"0,-3 0-30 16,1 0-94-16,-1 0 31 0,-1 0 6 15,0 0 238-15,0 0-304 0,0 0 27 16,0 0-14-16,0 0 104 0,0 0 50 16,-19 0 313-16,19 0-445 0,-22 0-86 15,22 0-57-15,-21 0 16 0,11 0-44 0,-15 21 140 16,12 1-111-16,2-8-3 0,3-1-37 15,4 4-23-15,4 17-68 0,0-14 7 16,0-2-55-16,25 0-4 0,-25 0-144 16,33-1-151-16,11 5-870 0,-19-10 385 15,1-8-128-15,0-3 157 0,0-1 98 16</inkml:trace>
  <inkml:trace contextRef="#ctx0" brushRef="#br0" timeOffset="95518.6301">28694 1539 2865 0,'-16'0'116'0,"16"0"109"0,-19 0 109 0,19 19 37 15,-19-19-18-15,4 22 177 0,15-22-376 16,-9 25-130-16,9-25 38 0,0 25-34 16,0-8-20-16,21 28 91 0,-21-25-69 15,22-5-30-15,-22-7-18 0,30 5 9 16,-1 2-46-16,-14-15 14 0,-2 0-24 0,0 0-40 15,-2 0 16-15,-1 0-20 0,1-24-186 16,-5 2 102-16,-6 22-71 0,0-24 8 16,0 7-4-16,-26-29-124 0,26 29 282 15,-31-3 40-15,13 3 44 0,2 1 38 16,-4 6 38-16,-13-1 158 0,16 11-62 16,5 0-13-16,3 0-25 0,2 23-48 15,1 5-2-15,6-9-60 0,0-1 56 16,0 4-176-16,0-7-113 0,20 4-231 15,5 1-900-15,-25-20 653 0,31 9 229 16</inkml:trace>
  <inkml:trace contextRef="#ctx0" brushRef="#br0" timeOffset="95888.5307">28885 1584 3618 0,'3'0'308'0,"-3"0"45"15,3 0 81-15,-1 0-69 0,-1 23 47 16,3-5 219-16,-1-18-325 0,1 21-173 16,0-21-122-16,-1 22 30 0,0-6-39 15,3 6 46-15,-3-14-45 0,-1-8-5 16,0 12 8-16,3-4 11 0,2-4 29 0,-2-4-105 16,-3 0-35-16,2 0-64 0,3 0 38 15,-2-28-2-15,6-12-159 0,-3 22 101 16,-3 0 60-16,2 1 27 0,-4-4 16 15,7-6 76-15,-5 14 9 0,0 13 8 16,-2-14 17-16,1 10 43 0,0 4-15 16,4 0 45-16,-7 0-28 0,3 0 46 15,-2 21 92-15,0-21-86 0,5 48 40 16,-3-29-155-16,0 2 2 0,1-2-12 16,0 3 18-16,2-1-58 0,9 10-249 15,-9-20-21-15,1 1-72 0,2-6-216 0,0 1-216 16,9-7-1193-16,-10 0 1164 0,4 0 211 15,-1-25 227-15</inkml:trace>
  <inkml:trace contextRef="#ctx0" brushRef="#br0" timeOffset="96215.0575">29304 1535 2600 0,'0'-2'176'16,"0"0"447"-16,0 2-146 0,0 0 63 15,0 0-83-15,0 0-34 0,-17 19 296 16,17-2-407-16,-13-3-62 0,13 1-104 15,0-1-114-15,-11 2 2 0,11 21-4 16,-6-19-34-16,6-1 5 0,0-1 0 16,0-10-29-16,19 20 27 0,-19-18-2 15,20-5-28-15,-20 3-40 0,26-6-56 0,-26 0-49 16,24 4-188-16,-5-4 182 16,-19-23 13-16,15 23 7 0,-15-30-14 0,6-3-119 15,-6 13 50-15,0 1 130 0,0-4 32 16,-21 6-19-16,21-1 166 0,-21-7-63 15,-2 13-22-15,23 12 84 0,-23 0-1 0,23 0 36 16,-16 0 177-16,3 29-225 0,13-29-25 16,-8 54-121-1,8-37 0-15,0-1-182 0,0 1-225 0,22-2-158 16,2-2-1089-16,-8 6 1000 0,1-19 186 16</inkml:trace>
  <inkml:trace contextRef="#ctx0" brushRef="#br0" timeOffset="96437.6421">29608 1575 3119 0,'0'0'101'15,"0"-3"147"-15,-19 0 190 0,2-2 569 16,17 5-585-16,-18 0-169 0,18 0 21 16,-18 20-7-16,2-2 166 0,16 10-288 15,-8-6-68-15,8-22-38 0,0 33-15 16,0-9-18-16,0 4-54 0,19-9-25 0,-19-3-62 15,31-3-89-15,-9 6-75 0,22-9-389 16,-18-10 249-16,1 0-149 0,-2 0-72 16,-3 0-135-16,-1-18 62 0,18-3-486 15,-22 6 788-15,-4-1 123 0</inkml:trace>
  <inkml:trace contextRef="#ctx0" brushRef="#br0" timeOffset="96828.4276">29781 1612 2283 0,'0'0'103'16,"0"-9"102"-16,0 7 558 0,0 2-323 0,0 0-33 15,0 0-66-15,15 0-29 0,-4 24 128 16,-11-24-273-16,20 0-35 0,-9 0-28 16,2 14-39-16,2-14-15 0,20 0-3 15,-15 0-37-15,0 14-22 0,2-14-2 16,1 0-130-16,16-21-59 0,-22 21 104 15,-2 0 185-15,-1-15-36 0,-6 1-123 16,-1 14 3-16,0-31-156 0,-7 20 178 16,0 0 29-16,0 0-46 0,0-9 60 0,-18-2-23 15,18 14 38-15,-20 8-1 0,20-2-14 16,-60 0 24-16,44 2 35 16,-3 0-29-16,2 21 48 0,-12 3 62 15,18-24-26-15,1 28-20 16,4-10 18-16,-1-4-9 0,4 28 99 0,3-23-192 15,0 1 17-15,0 0-37 0,23 1 8 16,-23 1 66-16,39 7-160 0,-23-15-48 16,1-3-125-16,2-5-140 0,1-4-234 15,19-2-1033-15,-21 0 748 0,-1-19 170 16,2 19 222-16,-4-26 185 0</inkml:trace>
  <inkml:trace contextRef="#ctx0" brushRef="#br0" timeOffset="97181.2197">30230 1529 2355 0,'4'-5'144'0,"0"2"107"0,-3 3 195 16,2-2 129-16,2 1 382 15,-4 1-611-15,0 0-36 0,1 20 10 0,-1-20 89 16,2 14 138-16,-2 9-396 0,-1-3-51 16,0-20 24-16,0 23-17 0,0-11-3 15,0 13-26-15,0-13-57 0,0-12 27 16,0 0-45-16,0 0 4 0,0 0-20 15,0 0 25-15,0 0-7 0,0 0-17 16,0 0-25-16,0 0-8 0,17 0-132 16,8-30 97-16,-10 30-1 0,-1-20 47 0,-2 1-11 15,14 5-8-15,-12-10 46 0,-2 12-25 16,-1 2 0-16,0-7 56 0,-1 17 0 16,6-8 158-16,-10 8-122 0,-1 0 16 15,-3 0 34-15,0 26-44 0,-2 4 133 16,0-11-126-16,0 0-12 0,0 1-29 0,0-1-20 15,0-1-28-15,0 20-240 0,0-26-14 16,0 1-215-16,0-4-159 0,0-3-285 16,0-2-1563-16,0-4 1307 0,0 0 349 15</inkml:trace>
  <inkml:trace contextRef="#ctx0" brushRef="#br1" timeOffset="118965.5197">24292 4681 1998 0,'0'-18'73'0,"0"18"65"0,0 0 305 16,0 0-184-16,0 0 24 0,0 0 39 16,0 0 65-16,0 0 279 0,0 0-443 15,0 0-66-15,0 0-44 0,0 0 20 16,0 16 37-16,0-4 297 0,0 0-162 16,19-2 29-16,-19 8-6 0,13 4 34 15,2 39 274-15,-15-25-408 0,9 6-102 0,-9 1-86 16,0 4-40-16,0 3 0 15,0 29 0-15,0-43 0 0,0-4 0 0,0-3 0 16,-16-4 0-16,16 4-92 0,0-14-102 16,0-6-131-16,0-3-201 0,0-2-170 15,0-3-190-15,0-1-1308 0,0 0 1008 16,18-26 219-16,-18 26 347 0</inkml:trace>
  <inkml:trace contextRef="#ctx0" brushRef="#br1" timeOffset="119630.9417">24195 4671 1837 0,'-14'-4'137'0,"14"-2"2"15,-16 2 61-15,16-1 6 0,-9 5 53 0,-1-9 307 16,10 8-271-16,-4-4-28 0,4 1-67 16,0-1-15-16,0 1-31 0,0-9 42 15,0 2-81-15,0 4-18 0,20-2 12 16,-20 5 47-16,15-10-116 0,6 5-48 15,-7-2-52-15,2 6 65 0,3-6-6 16,4 2-13-16,25-16 38 0,-23 17-29 16,2-2-5-16,0 3-9 0,-2 4 15 15,-3-4 4-15,20 4 9 0,-28-1-13 16,1 4 4-16,-2 0-15 0,-4 0-56 16,6 17 141-16,-10-17 22 0,-4 24 81 15,-1-10-61-15,1 4 6 0,-1 2 45 0,0 25 161 16,0-19-146-16,-22 1-120 0,22-4 57 15,0 9 1-15,-22 21 143 0,5-24-164 16,17-1-19-16,-20 0-9 0,8-6-30 16,1 8-6-16,-11 21-1 0,12-33-20 15,-2-1-10-15,2 0 3 0,3-3-3 16,-11 8 1-16,12-14-3 0,1-1 0 16,2-5-10-16,-2 1 2 0,3-1-15 15,0-2-10-15,2 0 11 0,0 0 20 0,0 0-13 16,0 0 30-16,0 0-12 15,0 0-10-15,17 0 62 0,-17 0 36 0,0 0 41 16,19 20 37-16,5-1 141 0,-8-19-176 16,0 26 4-16,2-26-78 0,3 25-16 15,14 1-19-15,-22-14-15 0,7 3-5 16,-2-1-4-16,1-1 0 0,-1-1-33 16,12 7-316-16,-16-12 26 15,3 5-168-15,-9-9-93 0,1-2-293 0,8-1-1247 16,-7 0 965-16,1 0 207 0,0-30 336 15</inkml:trace>
  <inkml:trace contextRef="#ctx0" brushRef="#br1" timeOffset="120314.8082">25015 4922 669 0,'0'0'74'0,"0"0"91"16,0 0 95-16,0 0 374 0,0 0-375 15,-15 0-39-15,15-18-6 0,0 18-14 16,0 0 176-16,0 0-201 0,0 0 13 16,0 0 11-16,0-20 35 0,0 20-3 15,-7-9 251-15,7 9-285 0,0 0-24 16,0 0-33-16,-4 0 4 0,2 0-5 15,-6 0 114-15,5 0-119 0,-2 19-15 16,-3-19 35-16,2 0-41 0,-11 15 61 0,7-15-144 16,1 11 55-16,-2-11-49 0,-1 16 26 15,1-1 5-15,-9 3 28 0,9-8-72 16,0 2-9-16,2-1 8 0,2 0 2 16,-7 8 50-16,10-5-58 0,2 1-1 15,-1 2-8-15,3-3 19 0,0 3-6 16,0 7-27-16,27-5-8 0,-27-7 11 15,28 1-25-15,-10-3-66 0,24 6-318 16,-19-11 65-16,-3 0-40 0,2-5-97 0,-3 0-167 16,-2 0-93-16,12 0-1030 15,-19 0 1002-15,-3-17 165 0,-4 17 247 16</inkml:trace>
  <inkml:trace contextRef="#ctx0" brushRef="#br1" timeOffset="121419.0367">25522 4841 634 0,'-3'0'67'0,"-7"0"268"16,6 0-60-16,2 0-17 0,-3 0 15 16,2 0 4-16,1 0 175 0,2 0-230 0,0 0-10 15,0 0 84-15,0 0 61 0,0 0 8 16,0 0 361-16,0 0-418 15,0 0 14-15,0 0-9 0,0 0 21 0,0 0 282 16,0 0-366-16,0 0-23 16,0 16-20-16,0-16 14 0,22 0-15 0,2 10 112 15,-5-10-237-15,1 0-44 0,6 11-35 16,3-11-2-16,50 6-13 16,-54-6 13-16,7 0 13 0,-19 0-13 15,-4 0-53-15,-4 0-65 0,1 0-70 16,-6 0-96-16,2 0-466 0,-2 0 225 15,0 0-52-15,0 0-136 0,0 0-120 16,0 0-720-16,-15 0 853 0,15 0 107 16,0 0 37-16,0 0 142 0</inkml:trace>
  <inkml:trace contextRef="#ctx0" brushRef="#br1" timeOffset="121650.9874">25543 5134 2539 0,'19'0'316'16,"-19"0"32"-16,23 0 135 16,-7 0-1-16,-1 0-2 0,4 0-118 0,21 0-3 15,-16 0-305-15,-2 0-62 16,5 0-79-16,-2 0 9 0,17 0-398 15,1 0-622-15,-11 0-559 0,-19-18 843 16,-1 18 176-16</inkml:trace>
  <inkml:trace contextRef="#ctx0" brushRef="#br1" timeOffset="122081.7282">26321 4538 2292 0,'0'0'180'0,"0"0"150"0,0 0 134 16,0 0 49-16,0 0-23 0,0 0 292 16,0 25-449-16,0-9 37 0,16 4-10 15,-16 1 13 1,0 5-60-16,18 39 130 0,-18-27-303 0,10 4-54 0,-10 0-29 15,0 2-30-15,0 44 21 0,0-46-54 16,0-3 5-16,0-4-41 0,0-7-62 16,0-1-61-16,0 14-451 0,0-31 149 15,0-1-132-15,0-2-262 0,0-2-153 16,15-4-1244-16,-15-1 1482 0,0-25 291 0</inkml:trace>
  <inkml:trace contextRef="#ctx0" brushRef="#br1" timeOffset="122599.2566">26247 4599 2503 0,'-7'-8'148'0,"2"-4"126"15,3 7 67-15,2-3-13 0,0-8 176 16,0 13-336-16,0 1-49 15,0-5-61-15,0 1-33 0,19-9-28 0,3-2-6 16,-9 5-4-16,4-3-15 0,2 5 3 16,6 3-3-16,-2-3 3 0,35 1 0 15,-28 4 17-15,-3 3 0 0,-3 2 13 16,3 0-17-16,16 0 19 0,-26 0-41 16,-3 0 45-16,-3 21 7 0,-4-21 10 15,2 24 68-15,-4 8 88 0,-5-14-62 16,0 4-10-16,0 1-35 0,0 3 24 15,0 2-26-15,-19 28 109 0,19-27-140 16,-24 2-4-16,24-3-26 0,-20 1-8 0,8 26 62 16,-7-32-52-16,7-2-4 0,3 1 47 15,0-9-87-15,0 1 18 0,-4 6-46 16,8-14 60-16,1-1 9 0,2-2-13 16,2-3 18-16,-6 4-60 0,6-4 35 15,0 0-16-15,0 0 63 0,19 0-26 0,-19 0 4 16,31 0 22-16,-31 0 66 15,25 0 53-15,-10 0 7 16,-1 22 67-16,18 2 82 0,-17-7-232 0,-1 0-16 16,-1-2-60-16,1 2-3 0,-1 0 16 15,8 9-304-15,-11-15-9 0,-3-3-119 16,1 1-37-16,0-5-200 0,5 0-860 0,-3-4 582 16,-1 0 168-16,-1 0 131 15,1-22 126-15</inkml:trace>
  <inkml:trace contextRef="#ctx0" brushRef="#br1" timeOffset="122942.9796">26982 4900 2461 0,'4'-4'151'0,"-1"-5"108"0,-1 4 625 15,-2 5-375-15,0-2-106 0,0 2-86 16,0 0-49-16,0 0 37 0,0 0-136 15,0 20-10-15,0-20 22 0,-13 22 3 16,13-22 1-16,0 57 129 0,-12-36-195 16,12 0-33-16,0 0-26 0,-7-2-20 15,1 16 22-15,6-20-26 16,-5-2 1-16,5-3 15 0,0-3 10 0,0-1-28 16,0 4 12-16,0-10-59 0,28 0 22 15,-28 0-10-15,33 0-1 0,9-19-34 16,-21 19 67-16,6-21 19 0,-2 21 12 15,1 0 37-15,-6 0-77 0,21 0-36 0,-21 0-33 16,-3 0-66-16,-9 0-78 0,-1 0-171 16,-7 0-859-16,0 0 226 0,0 0-195 15,0 19-102-15,-23-19 151 0</inkml:trace>
  <inkml:trace contextRef="#ctx0" brushRef="#br1" timeOffset="145451.9979">13717 6774 2551 0,'0'0'77'0,"0"0"80"0,-12 0 416 15,12 0-242-15,0 0-1 0,-8 0 0 16,8 0 10-16,0 18 312 0,0-18-305 16,20 25-44-16,-20-25 73 0,16 32 24 15,-16-10-18-15,14 34 359 0,0-21-540 0,-14-2-101 16,0 0-100-16,12 0 0 15,-12 32 0-15,5-47 0 0,-5 8 0 16,0-1 0-16,4-4 0 0,-4-1-37 0,5 4-422 16,-5-14-9-16,2 3-224 15,-2-10-138-15,2-3-285 0,5 0-1330 0,-5-21 1410 16,-2 21 379-16</inkml:trace>
  <inkml:trace contextRef="#ctx0" brushRef="#br1" timeOffset="146125.1409">13640 6671 1872 0,'-2'0'103'16,"0"-1"77"-16,0 1 94 0,0-3 109 0,0 1 15 15,-5 0 360-15,2 2-437 0,3 0-81 16,-3 0-69-16,5 0-41 0,0 0-30 15,0-16-80-15,23 16-6 0,-23-15 5 16,25 15-14-16,-25-14-5 0,44-4-20 16,-21 8-8-16,0 1 37 0,-3-1-5 15,-4 10 6-15,21-15 4 0,-20 11-19 16,-2 1 1-16,-4 3-10 0,-2 0 29 16,-2 0 46-16,7 22 163 0,-14-22-46 15,0 26-53-15,0-9 43 0,0 2-3 16,0 24 86-16,-23-15-142 0,23-4 1 15,-16 5-22-15,16 0 20 0,-22-2-69 16,-1 23 52-16,10-26-54 0,0-4-28 16,1 0-2-16,1 1-4 0,-13 9-3 15,14-17-7-15,4-5 0 0,1 3-4 0,1-8-9 16,2-1-7-16,0-2-80 0,2 0 44 16,0-20 7-16,0 20 13 0,25-18 8 15,-6 0 14-15,-19 18 39 0,23-13-26 16,-10 13 53-16,1 0 23 0,1 0 34 15,12 0 254-15,-11 24-191 0,-3-24-20 0,0 17-34 16,2 0 30-16,9 22 129 0,-15-25-190 16,0 7-31-16,3-3-21 0,-4 1-47 15,-3 2 22-15,13 4-49 0,-11-16-45 16,1-1-64-16,2-1-71 0,-2 0-101 16,13-1-673-16,-16-5 407 0,-1-1-136 15,7 0-76-15,-7 0-30 0,4 0-168 16,9-21-496-16,-9 2 1060 0</inkml:trace>
  <inkml:trace contextRef="#ctx0" brushRef="#br1" timeOffset="146476.9963">14358 6922 934 0,'2'-3'46'16,"-2"-2"55"-16,0 0 53 0,0-1 67 15,0 1 15-15,0-3 181 0,0 5-235 16,0 1-24-16,0 0 16 0,0 1 29 16,0 0 248-16,0 1-162 0,0 0-34 0,0 0-9 15,0 0 21-15,0 0-38 0,0 0 214 16,-15 0-266-16,15 0-16 16,0 0-39-16,-14 0 121 0,-2 0 233 0,16 0-219 15,-20 0-82-15,6 22-29 16,3-22 1-16,-3 17 11 0,-19 3 62 15,19-7-138-15,1 1-38 0,-3 1 36 16,5 2-4-16,-5 15 54 0,16-18-95 0,0 5-12 16,0-5-22-16,25 1-15 0,-3 0-44 15,33 2-239-15,-22-10 71 0,3 1-63 16,0-8-94-16,1 4-164 0,22-4-945 16,-36 0 565-16,-3 0-164 0,-6 0 73 15,-14 0 236-15</inkml:trace>
  <inkml:trace contextRef="#ctx0" brushRef="#br1" timeOffset="161738.1522">24397 5891 2019 0,'0'0'272'15,"0"0"-4"-15,0 0 114 0,0 0 4 16,0 0 88-16,0 0 1 0,0 0 324 16,0 0-562-16,0 0 29 0,0 0-21 15,19-12 57-15,-19 12 315 0,19 0-329 16,-19 0-1-16,14 28 32 0,-14-11-49 15,16 8-81-15,-2 46-93 0,-4-29-96 0,-5 6 0 16,1 9 0-16,-6-4 0 16,6 54 0-16,-5-69 0 0,0 8 0 15,-1-3 0-15,0-7 0 0,0-11 0 16,0 21-110-16,0-32-153 0,0 1-197 0,0-10-270 16,0-2-212-16,0-3-1265 0,0-24 1039 15,17 3 172-15,-17 2 327 0</inkml:trace>
  <inkml:trace contextRef="#ctx0" brushRef="#br1" timeOffset="162360.9799">24369 5973 2623 0,'-7'0'86'15,"-3"-10"80"-15,1 10 105 0,3 0 50 16,0 0 50-16,-5 0 261 16,9 0-386-16,2 0-64 0,0-16-11 0,0 16-45 15,0-18-37-15,0 18-75 0,0 0 30 16,19-9 35-16,1-11 286 15,-20 13-243-15,18-1-20 0,-9-1-10 0,20-8 53 16,-14 10-85-16,2 0-16 16,3 3-12-16,-4-2-3 0,22 2-1 0,-23 3 2 15,1 1 0-15,0 0 12 0,0 0-18 16,-3 19-13-16,16-19-20 0,-14 17-23 0,-2-17-36 16,-2 0 69-16,2 18-1 15,3-2 114-15,-8-6-87 0,-4 0 16 16,2-1 21-16,-6 3-18 0,0 2 31 0,0 18 116 15,0-15-91-15,-30 3-5 16,30 1-31-16,-29 4-2 0,-2 23 25 0,15-26-53 16,2 1-14-16,14 0-34 15,-24-4 20-15,13 0-3 0,0 13-21 0,4-20 18 16,2-2-26-16,5-1 17 0,-11 4 58 16,11-2 1-16,-3-9-27 0,3-2-22 15,0 0-26-15,0 0 18 0,0 0 6 16,19 18 1-16,-19-18 29 0,18 19 42 15,-18-19 29-15,21 24 25 0,-2-7 45 16,-5-4-120-16,-6 6-26 0,-8 1-24 0,9-6 2 16,-9 4-23-16,15 15-157 0,-9-9-22 15,-5-11-88-15,4 0-93 0,0-6-143 16,11-2-593-16,-10-4 395 0,1-1-51 16,1 0-73-16,4 0-164 0,-1-26 151 15,15 5-255-15</inkml:trace>
  <inkml:trace contextRef="#ctx0" brushRef="#br1" timeOffset="162685.7905">25004 6226 2871 0,'-20'0'317'0,"20"18"-5"15,0-18 45-15,-13 0 8 0,13 0-11 0,0 17-99 16,-14 5 162-16,14-5-295 0,-8-4 13 16,8-1-23-16,-3 4 14 0,-1 22 165 15,2-25-153-15,0 6-14 0,0-6 9 16,0 8 7-16,-2 1-34 0,4 14 35 0,0-26-102 16,0 9-1-16,0-7-8 15,0 2 24-15,20-2 38 0,4-7-66 0,-24-2-61 16,28 7-28-16,-11-8-19 15,0-2-84-15,18 0-391 0,-19 0 182 0,-2 0-21 16,-3-19-65-16,3 19-114 0,1-18-790 16,-13 18 641-16,1-13 20 15,2 13 78-15,-1-20 94 0</inkml:trace>
  <inkml:trace contextRef="#ctx0" brushRef="#br1" timeOffset="163006.1043">24944 6367 2100 0,'-4'0'50'15,"2"0"85"-15,-1 0 72 0,3 0 448 16,-1 0-213-16,1 0 25 0,0 0-81 16,0 0-20-16,21 0-123 0,6 0 21 15,-12 0-193-15,1 0-50 0,5 0 0 0,-2 0-18 16,18 0-48-16,-22 0-19 16,0 0-23-16,-3-17-60 0,-1 17-100 0,-6 0-139 15,6 0-594-15,-8 0 451 0,1-9-39 16,-4 9-69-16,0 0 25 15,2-25-283-15</inkml:trace>
  <inkml:trace contextRef="#ctx0" brushRef="#br1" timeOffset="163200.2463">25039 6153 3688 0,'14'0'171'0,"-14"0"145"16,43 0 455-16,-25 0-536 0,3 0-153 16,0 0-84-16,2-18-93 0,18 18-720 15,-28-17-2-15,2 17-270 0,-3 0 67 16,-3-10 208-16</inkml:trace>
  <inkml:trace contextRef="#ctx0" brushRef="#br1" timeOffset="163820.9839">25482 6360 2664 0,'-1'0'116'0,"0"0"139"0,-5 0 672 16,6 0-446-16,0 0-58 15,0 0-85-15,22 0 9 0,10 0 230 16,-5 0-379-16,-2-15-104 0,2 15-56 0,1 0-32 15,0-11-48-15,21-1-239 16,-28 12 57-16,-6-5-60 0,-1 5 40 0,-7 0-212 16,3 0-637-16,-10 0 411 0,0 0-14 15,0 19-39-15,0-19 15 0,-21 0 162 16</inkml:trace>
  <inkml:trace contextRef="#ctx0" brushRef="#br1" timeOffset="164056.1781">25526 6532 2440 0,'0'5'124'0,"0"0"542"0,0-2-179 15,0-2 47-15,0 2-50 0,25-1-42 16,6-2 255-16,-12 1-499 0,3-1-141 15,6 0-26-15,2 0-16 0,-1 0-75 16,28 0-268-16,-33-16-60 0,-4 16-233 0,-2 0-185 16,3 0-2244-16,-21 0 2448 15</inkml:trace>
  <inkml:trace contextRef="#ctx0" brushRef="#br1" timeOffset="165480.987">26474 6216 1805 0,'2'0'152'0,"-2"0"60"0,0 0 99 0,0 0 72 15,0 0 55-15,0 0 380 0,0 0-449 16,-17 0-84-16,17 0-80 0,0 0 126 16,0 0 86-16,0 0-150 0,-12 0-84 15,12 0 14-15,0 0-9 0,0 0 7 16,-7 0 81-16,-3 0-171 0,2 0-44 15,1 33 30-15,-1-33 26 0,-11 44 117 16,9-25-119-16,-1 3-25 0,1 1-15 16,3 2-10-16,-1 1-40 0,5 20 18 15,3-24-42-15,0 2 3 0,22-6-42 16,-3-4-35-16,31 5-238 0,-19-16 139 16,0 1-19-16,1-4 69 0,3 0-95 0,-3-21-11 15,26-3-201-15,-37 6 194 0,-2-1 52 16,-4-5 26-16,-5 0 15 15,-7-26 12-15,-3 22 81 0,0-5 16 16,-23 4 16-16,23 0 14 0,-42 2 23 0,-6-19 183 16,19 31-5-16,1 4 26 0,0 8-27 15,1 3-25-15,-23 26-59 16,10 7-267-16,15 8-427 0,21-20 40 16,4-3-298-16,0-2-242 0,29 3-130 15,-9-8 189-15</inkml:trace>
  <inkml:trace contextRef="#ctx0" brushRef="#br1" timeOffset="165890.8739">27068 6500 1190 0,'0'3'91'15,"21"2"49"1,-21 0 28-16,0-1 82 0,17 1-66 0,-17 2 163 0,0-4-190 16,0 1 41-16,12-4 35 0,-12 1 56 0,6-1 395 15,-6 0-364-15,0 0 58 16,0 0-136-16,0 0-2 0,0 0-19 0,0-20 56 16,0 20-151-16,0 0-19 0,0 0-13 15,-16 0-22-15,16-21 25 0,0 21-73 16,0 0-10-16,-11-18-8 0,11 18-17 15,0-19 2-15,0-2-5 0,0 21 13 16,0-17 13-16,0 17 11 0,0-13 2 16,0 13-14-16,0 0 42 0,0 0-4 0,0 0-38 15,0 0 100-15,0 0-63 0,0 0 115 16,0 0-111-16,0 0-19 0,0 0-15 16,0 0-14-16,0 0-221 0,0 20-31 15,0-20-118-15,0 0-45 0,0 0-219 16,0 0-140-16,0 0-1165 0,21 0 1044 15,-21-17 228-15,23 17 252 16</inkml:trace>
  <inkml:trace contextRef="#ctx0" brushRef="#br1" timeOffset="166523.9413">27453 6086 2584 0,'0'0'99'0,"-17"20"457"0,17-20-101 16,0 13-2-16,0-13-68 0,0 0-51 0,0 9-96 16,0-9 72-16,0 0-158 15,0 0 29-15,0 0-31 0,23 0 20 16,-6 0-11-16,-17-17-128 0,20 17-12 0,-20-25-19 15,16 9 38-15,-16 16 0 16,16-40-24-16,-3 25-12 0,-13 0 26 16,6 5 15-16,-6-2 29 0,0-17 93 0,0 21-52 15,0 2 3-15,0 0-43 0,0 4 27 16,0-1-16-16,0 1 45 0,0 2-85 16,0 0 9-16,0 0 6 0,0 22 21 15,0-2 59-15,-13-20-30 0,13 31 19 16,0-10 18-16,0 1-60 0,0 3-39 15,0 40-38-15,0-34-9 0,0 1 0 16,0 2 0-16,17-6 0 0,-17 32 0 0,15-32 0 16,-15-13 0-16,11 8 0 0,-11-3 0 15,12-13 0-15,-3 28 0 0,-9-22 0 16,4-1 0-16,0-3 0 0,-4 0 0 16,0 14 0-16,0-20 0 0,0 2 0 15,-18 0 0-15,18 0 0 0,-24-1 0 16,-3 9 0-16,11-6 0 0,-2 2 0 15,0-4 0-15,3 2 0 0,-11 8 0 16,4-3 0 0,22-11 0-16,31-1 0 15,-31-20 0-15,40 20 0 16,49-36 0-16,-53 36 0 0,4-18 0 16,4 18 0-16,40-11 0 0,-45 11-16 15,-5-6-88-15,-5 6-99 0,-4 0-126 16,3 0-580-16,-21 0 357 0,-4 0-140 15,-1 17-252-15,0-17-266 0,-2 0-1109 16</inkml:trace>
  <inkml:trace contextRef="#ctx0" brushRef="#br1" timeOffset="167206.9921">28323 5983 1203 0,'0'-2'160'0,"0"2"103"15,0-2 86-15,0 1 45 0,0 1 26 16,0 0 497-16,0 0-458 0,0 0-25 16,0 0-60-16,0 0 27 0,0 0 281 15,0 0-363-15,0 0-54 0,0 0 10 16,0 0-11-16,0 0-14 0,0 0 251 0,0 0-341 16,0 0-69-16,0 21-81 0,0-21-10 15,0 44 0-15,0-22 0 0,0 4 0 16,0 8 0-16,0-2 0 0,17 14 0 15,-17 53 0-15,0-53 0 16,0 6 0-16,0-2 0 0,0-5 0 16,0 33 0-16,0-52 0 0,0-4-35 15,0-2-228-15,17-8-312 0,-17-7-322 0,17-3-1771 16,-17-2 1263-16,13-24 254 0,-13 7 471 16</inkml:trace>
  <inkml:trace contextRef="#ctx0" brushRef="#br1" timeOffset="167806.6643">28215 6028 1499 0,'-5'0'126'0,"1"0"85"0,2 0 72 16,-3 0 75-16,0-13 258 0,3 13-317 0,-1 0 2 15,3 0-19-15,-2 0 24 0,1 0-109 16,1 0 178-16,0 0-282 0,0 0 84 16,0 0-126-16,19 0-19 0,-19-20 25 15,22 20-52-15,5-20 17 0,-8 20-31 16,4-17 9-16,0 17-9 0,32-29 2 15,-29 22 12-15,4 2 14 0,-4-2 1 16,0 1-8-16,-4 6 26 0,10 0 47 16,-17 0 0-16,-3 0-29 0,-5 25 42 0,-3-25 35 15,-1 49 89-15,-3-27-105 0,0 2-44 16,0 0 2-16,-21-2 48 0,21 5-54 16,-20 26-20-16,-7-23-12 15,11 1-18-15,0-3 26 0,-3 3 52 16,-17 26-91-16,21-31-23 0,0-9 6 0,3-1 12 15,1-2-2-15,-7 6-28 0,16-15-8 16,-3-2-9-16,5-3-19 0,-2 0-30 16,2 0-5-16,0 0-75 0,0-24 144 15,22 24 28-15,-22-17 36 0,18 17 16 16,-3 0 20-16,12-16 179 0,-12 16-100 16,-2 0 46-16,1 0-51 0,0 29 32 15,10 9 53-15,-12-19-111 0,0 5-12 16,-1 2 52-16,3-2-35 0,10 23-26 15,-10-33-175-15,-1 6-70 0,2-3-76 16,-1-1-88-16,0-8-157 0,12 4-688 0,-13-10 368 16,-1 1-48-16,-2-3-62 0,1 0-122 15,3-27 146-15</inkml:trace>
  <inkml:trace contextRef="#ctx0" brushRef="#br1" timeOffset="168183.983">28901 6254 3848 0,'0'0'289'16,"0"0"102"-16,0 0 90 0,0 0-17 16,0 0-52-16,0 19 344 0,0-19-446 15,0 19-57-15,0-19-26 0,0 25 9 16,0 11 148-16,0-14-284 0,0-1-60 15,0 3-40-15,-23 6 0 0,23-5 0 16,-17 24 0-16,17-31 0 0,-14 1 0 0,14 2 0 16,0 0 0-16,-11 0 0 0,11-11 0 15,0-1 0-15,0 1 0 0,0-6 0 16,0-4 0-16,27 0 0 0,-27 0 0 16,25 0 0-16,-4-17 0 0,0 17 0 15,5 0 0-15,33-14 0 0,-33 14 0 16,-2 0 0-16,0 0-29 0,-4 0-63 15,1 0-272-15,-18 0 96 0,-3 0-81 16,0 0-99-16,0 0-123 0,0 0-209 16,0 0-1310-16,0 0 837 0,-18 0 282 15,18 0 376-15</inkml:trace>
  <inkml:trace contextRef="#ctx0" brushRef="#br1" timeOffset="175520.9993">14018 12513 2709 0,'0'0'102'0,"0"0"133"16,-18 0 639-16,18 0-434 0,-13 0-50 0,13 0-62 15,0 0-143-15,0 0 435 16,0 0-369-16,0 20 293 16,0-3-192-16,21-1 44 0,-21 1-71 0,17 4-62 15,1 28-86-15,-18-18-177 0,11 3 0 16,-11 3 0-16,0-1 0 0,0-1 0 16,0 32 0-16,0-38 0 0,0-4 0 15,0-6 0-15,0-2 0 0,0-3-33 16,0-2-608-16,0-12-87 0,0 0-289 15,0 0-207-15,0-17-281 0,0-17-812 16</inkml:trace>
  <inkml:trace contextRef="#ctx0" brushRef="#br1" timeOffset="176213.9143">13933 12579 1403 0,'0'-15'106'16,"-4"15"348"-16,4 0-133 0,0 0-6 16,-1 0 16-16,-1 0 48 0,0 0 52 15,2 0 342-15,0 0-468 0,0 0-77 16,0 0-58-16,0 0-49 0,0 0-12 16,0 0 90-16,0 0-94 0,0-23-9 15,0 23-26-15,22-17-22 0,-1-1 2 16,-21 18-56-16,26-19 3 0,-11 7 30 15,0 4-11-15,0 1 20 0,18-10-24 16,-19 7-13-16,0 2 6 0,2 2 26 0,-3 6 24 16,8-9 106-16,-13 9-84 15,2 0 3-15,-4 0-22 0,-1 23 32 0,-1-23-6 16,4 24 40-16,-6 3-85 0,0-12-19 16,0 0-6-16,0 1 4 0,0 18 47 15,-2-18-35-15,5 4-13 0,-5 5-13 16,0-6 11-16,0-2-6 0,0 15 14 15,-19-16-17-15,19 0 2 0,-15-2-21 16,15-10 14-16,-20 22 11 0,2-12 18 16,8-3-31-16,0-1-5 0,3-2-12 15,-2-5-11-15,-3 10 10 0,8-8 7 0,0-1 2 16,4-1 4-16,0-1-1 0,0 4 1 16,0-4 6-16,0-2 16 0,0 0 14 15,22 1-3-15,-22 2 39 0,18 5 81 16,5-4-80-16,-23 2 28 0,20 1 3 15,-20 2 1-15,27 11 50 0,-16-12-142 16,-4 3-33-16,2-1 3 16,0 0-67-16,-2 1-69 0,6 7-436 15,-9-11 109-15,4-1-60 0,-4-2-162 0,-2 0-177 16,7-3-930-16,-2-1 949 0,2 0 173 0,-2-23 176 16</inkml:trace>
  <inkml:trace contextRef="#ctx0" brushRef="#br1" timeOffset="176552.8897">14416 12786 1786 0,'0'-2'102'0,"2"2"82"16,-2 0 97-16,0 0 363 0,0 0-339 0,0 0-1 15,0 0-20-15,0 0 12 0,0 0 144 16,-16 0-285-16,16 0-27 0,0 20-34 15,0-20-10-15,0 0 13 16,0 38 81-16,0-38-72 0,0 26-7 0,0-9 17 16,0 3-1-16,0 14 144 15,-17-18-141-15,17 0-3 0,0 0-108 16,0-2 57-16,0-1-16 0,0 7 79 0,0-11-115 16,24-1 7-16,-24-4-26 0,16-2-25 15,9-1-152-15,-12-1-55 0,3 0 31 16,-1 0-23-16,4 0-12 0,-4-18 81 15,1 18-379-15,-5 0 180 0,-2-21-96 16,-6 21-42-16,-1 0-64 0,-2 0-40 16,0 0-581-16,0 0 686 0,0 0 178 0</inkml:trace>
  <inkml:trace contextRef="#ctx0" brushRef="#br1" timeOffset="176906.6873">14405 12920 958 0,'0'0'87'15,"0"0"37"-15,0 0 96 0,0 0 88 16,0 0-35-16,0 0 283 0,0 0-322 16,0 0 50-16,0 0 44 0,0 0 41 15,0 0 3-15,24 0 220 0,-24 0-418 0,0 0 7 16,23 0-75-16,-23 0-43 0,20 0-76 16,-2 0-22-16,9 0 71 15,-27 0-88-15,10 0-49 0,-6 0-111 16,3-19-129-16,4 19-615 0,-7 0 412 15,-2-18-12-15,8 18-16 0,-8 0-2 16,0 0 45-16,-2-12-92 0</inkml:trace>
  <inkml:trace contextRef="#ctx0" brushRef="#br1" timeOffset="177182.3344">14429 12755 1809 0,'0'-14'102'0,"0"14"117"0,0 0 127 15,0 0 171-15,0 0 571 0,0 0-583 16,0 0-103-16,27 0-52 0,-27 0-83 0,32 0-81 15,11-19-60-15,-22 19-163 0,0 0-76 16,4 0-106-16,-6-17-212 16,9 17-1089-16,-20 0 467 0,-2 0 12 0,-2 0 286 15</inkml:trace>
  <inkml:trace contextRef="#ctx0" brushRef="#br1" timeOffset="186839.6912">19193 4809 1657 0,'0'-8'156'15,"0"2"97"-15,0 3 114 0,0-1 623 16,0-1-534-16,0 4-13 0,0-1-52 16,0 2-164-16,0 0 173 0,0 0-250 15,0 0 24-15,0 0 0 0,0 0 62 16,0 0 22-16,0 0 282 0,0 19-324 0,0-19-28 15,0 18-4-15,16-18 5 0,-16 45 181 16,0-23-262-16,0 1-50 16,0 3-52-16,0 3-6 0,0 5 0 15,-21 29 0-15,21-33 0 0,0-1 0 16,-19-2 0-16,19-2 0 0,0 5 0 0,0-14 0 16,0-7 0-16,0 0 0 0,0-1 0 15,0-7 0-15,0 2 0 0,0 1 0 16,0-4 0-16,0 0 0 0,0 0 0 15,11-27 0-15,-11 0 0 0,0 7 0 16,0 2 0-16,0-6-33 0,0-6-28 0,0-28-183 16,0 22 115-16,-16 1-21 0,16-1-29 15,0-4 48-15,0-25-107 16,0 40 197-16,22-9-63 0,-22 9 24 16,19-2 13-16,-19 0 10 0,21-15 41 15,1 23 15-15,-10-3 4 0,3 8-9 0,-3-1 3 16,10 1-9-16,-13 7 15 0,1 3-3 15,-3 2-8-15,-2 2 31 0,1 0-24 16,8 0 7-16,-11 25-56 0,1-25 44 16,-1 28 3-16,-1-10 11 0,2 22 71 15,-4-17-30-15,0 0-36 0,0 0 21 16,-27 3-4-16,27-1-18 0,-25 25 40 0,-3-28-43 16,12 0-7-16,5 0 22 0,-1-5-29 15,3 4-57-15,-2-21-40 0,11 0-24 16,0 0-36-16,0 0-65 0,0 0-32 15,0-24-156-15,28 24 282 0,-28 0 57 16,29-23 33-16,-9 23 66 0,26-21-23 16,-23 4 11-16,0 17-71 0,-2-12 84 15,-2 12 97-15,-1 0-25 16,11 0 199-16,-19 22-175 0,0-22 29 0,-3 29-4 16,-1-12 48-16,3 17 47 0,-9-15-132 15,0-1-7-15,0 1-14 0,0-1-14 16,-26 2-18-16,6 6 2 0,20-11-30 15,-28 1-7-15,9-3-6 0,3 2-8 16,-29 9-9-16,20-7-10 0,0-8-17 0,0-1-58 16,3-4-55-16,7-1-91 0,-20-3-537 15,20 0 286-15,7 0-209 0,1-21-49 16,2 21-186-16,5-24-932 0,0-1 1206 16,22 11 261-16</inkml:trace>
  <inkml:trace contextRef="#ctx0" brushRef="#br1" timeOffset="187104.0016">19705 4857 2840 0,'0'0'168'15,"0"0"167"-15,0 0 179 0,0 0-19 16,0 0-17-16,0 0-104 0,23 0-257 16,-23 0-98-16,32 0 97 0,-13 0-106 15,3 0-38-15,18-19-186 0,-21 19 2 0,-1 0-126 16,-3 0-127-16,-2-13-112 16,3 13-594-16,-16 0 550 0,4 0 57 0,-4 23 30 15,0-23 105-15</inkml:trace>
  <inkml:trace contextRef="#ctx0" brushRef="#br1" timeOffset="187269.9939">19714 5002 2840 0,'25'-18'144'0,"-25"18"93"16,32-15 167-16,-14 15 98 0,4 0-114 15,17-14 15-15,-22 14-529 0,0 0-225 16,1 0-246-16,-7 0-148 15,16 0-1056-15,-15 0 1122 0,-2 0 237 0</inkml:trace>
  <inkml:trace contextRef="#ctx0" brushRef="#br1" timeOffset="187485.5055">20092 4720 3589 0,'1'0'200'0,"-1"0"165"0,1 0 61 16,4 21 658-16,-3 6-674 0,1-4 39 16,0 0-182-16,3 1-63 0,2 30-57 15,-8-27-119-15,0 1-48 0,0-4-82 16,0 0-120-16,0-3-171 0,0 12-650 16,0-26 301-16,0 0-90 0,0-4-239 15,0-3-21-15,22 0-305 0</inkml:trace>
  <inkml:trace contextRef="#ctx0" brushRef="#br1" timeOffset="187829.9839">20306 4743 4445 0,'0'20'157'0,"-21"-20"136"0,3 17 524 15,18 3-406-15,-19-4-65 0,19-4-40 16,-13 6-89-16,13 3-107 0,0 17-57 15,0-18-60-15,0 0-24 0,0-1-32 16,0-1-39-16,22 10-89 0,2-17 116 0,-8-3-74 16,-2-5 5-16,3 0-66 15,1-3 1-15,10 0-63 0,-14 0 148 0,-3-28-1 16,-2 12 7-16,2 16-26 16,2-54-129-16,-8 24 105 0,-3 7-27 0,-2-3-92 15,0 2 100-15,0 6-22 0,-23-23-18 16,0 20 227-16,23 17 44 0,-27-5 50 15,27 9 55-15,-26 0 222 0,7 0-200 16,6 25-48-16,4-7-51 0,-1-2 2 16,0 3-50-16,-7 22-82 0,10-21-125 15,4 1-193-15,3-1-171 0,0-3-262 16,0-4-53-16,27 1-581 0</inkml:trace>
  <inkml:trace contextRef="#ctx0" brushRef="#br1" timeOffset="188155.4351">20541 4743 3324 0,'0'0'124'0,"-16"23"95"16,16-23 44-16,-15 21 286 0,15-21-384 15,-10 23-28-15,10-9-68 0,0 0-36 16,0 1-16-16,0 23-40 0,19-20 3 15,-19-3-38-15,0-1-8 0,24-2-22 0,-24-1-50 16,17 4-75-16,1-9 152 0,-9-6 86 16,2 0-68-16,0 0-15 0,9-25-142 15,-11 25 84-15,1-33-14 0,-3 12 37 16,0-2 13-16,-2 1 33 0,-3-24 20 16,-2 26 11-16,0-6 47 0,-23 6-5 15,23 5 31-15,-42-1 153 0,23 11-125 16,-1 5-37-16,4 0-56 0,-4 0-135 15,2 32-123-15,-10 4-814 0,18-13 274 0,3 1 94 16,1 1 193 0</inkml:trace>
  <inkml:trace contextRef="#ctx0" brushRef="#br1" timeOffset="189188.6411">18997 6077 2448 0,'0'0'94'16,"0"-14"125"-16,0 14 152 0,0 0 123 0,0 0 498 16,0 0-619-16,0 19-34 0,0-19-25 15,0 14 61-15,0 3 353 0,25-5-438 16,-25 1-42-16,17 6-21 0,-17 0 15 15,18 4-42-15,0 32 17 0,-18-31-197 16,16 7-20-16,-9-9 0 0,0-3 0 16,7 13 0-16,-7-23 0 0,1-9 0 15,2 1 0-15,-1-1 0 0,1-22 0 16,12-2 0-16,-12-1 0 0,2-1 0 16,-3-3 0-16,-1-3 0 0,5-32 0 15,-11 27 0-15,1 0 0 0,-2 3 0 0,-1 4 0 16,0 5 0-16,0-12 0 0,0 25 0 15,0 5 0-15,0 7 0 0,0 0 0 16,0 27-346-16,0-27-73 0,0 31-251 16,19-15-135-16,-19 7-303 0,18-1-160 15,7 4-1080-15,-11 3 1632 0</inkml:trace>
  <inkml:trace contextRef="#ctx0" brushRef="#br1" timeOffset="189484.9724">19465 6242 2232 0,'0'0'68'15,"0"0"499"-15,0 0-83 0,0 0 15 16,0 0-14-16,0 0-46 0,0 0-110 15,0 0 235-15,0 17-334 0,0-17 16 16,0 20-67-16,0-20-34 0,0 41 10 0,0-20-123 16,0-8-16-16,0 3-10 15,0 0-35-15,0-2-52 0,0 14-314 0,0-19 79 16,0-1-40-16,0 1-124 16,0-6-196-16,17 0-995 0,-17-3 754 15,0 0 161-15,0 0 225 0</inkml:trace>
  <inkml:trace contextRef="#ctx0" brushRef="#br1" timeOffset="189984.4747">19418 6208 3256 0,'-12'-1'197'0,"-1"1"166"15,4 0 86-15,-5 0 433 0,9 0-654 16,1 0-60-16,4 0-76 0,0 0-26 15,0 0-9-15,24-16-45 0,-24 16-4 16,21 0-3-16,-21 0-16 0,28 0 10 16,4-20-46-16,-14 20 18 0,0 0-50 15,0-17 61-15,-1 17-34 0,18 0 16 16,-20 0 67-16,-4 0-36 0,-2 0 2 16,-1 0-2-16,-3 0-62 0,-1 21 51 15,-4-3 23-15,0-18 3 0,0 17 10 16,0-4-13-16,-25 15-15 0,2-13-9 15,23-2-8-15,-27 0 7 0,13 2-64 16,14-3 48-16,-33 5-46 0,33-10 114 16,-11-4-107-16,11 1-29 0,0-4-16 0,0 0-276 15,0 0 263-15,21 0-16 0,-21-22 68 16,30 22 29-16,-13 0 29 0,25 0 133 16,-22-16-36-16,1 16 7 0,-3 0-24 15,-5 0 76-15,13 0 135 0,-20 0-128 16,-1 0-5-16,-5 24 51 0,0-24 72 15,0 30 0-15,0 3 134 0,-25-16-335 0,25 7-35 16,-24-5-18-16,24-4-5 16,-41 9-14-16,26-24 2 0,-5 17-16 15,2-8-35-15,1-2-48 0,-1-7-66 16,-8 6-307-16,16-6 134 0,2 0-194 16,4 0-181-16,4 0-126 0,0-30-971 0,0 6 1196 15,28 10 223-15</inkml:trace>
  <inkml:trace contextRef="#ctx0" brushRef="#br1" timeOffset="190297.9842">19853 6172 3703 0,'0'0'228'0,"0"0"76"0,0-1 64 15,0 1-38-15,0 0 131 0,0 0-340 16,0 0 72-16,0 24-28 0,0-24-5 16,0 31 118-16,-14 0-46 0,14-13-149 15,0-1-57-15,-11 8 18 0,11-6-24 16,-8 12 6-16,8-10 44 0,-6 2 12 16,6-6-3-16,0 4-41 0,0-4-52 15,0 12-52-15,27-14 23 0,-27-8-55 16,22 0-164-16,-6-4-62 0,1-1-60 0,20-2-345 15,-21 0 164-15,-1 0-87 0,-3-19-93 16,0 19-170-16,5-16-519 16,-13 1 960-16,-4 15 240 0</inkml:trace>
  <inkml:trace contextRef="#ctx0" brushRef="#br1" timeOffset="190547.8457">19783 6334 2514 0,'14'0'147'16,"-14"0"162"-16,0 0 776 16,0 0-565-16,16 0-117 15,-16 16-172-15,15-16-36 0,-4 0-112 0,13 0 6 0,-11-19-111 16,0 19-4-16,1 0-56 0,-3 0-81 15,11-14-456-15,-12 14 135 0,-3 0-84 16,0 0-14-16,-2 0-76 0,0 0-22 16,2 0-467-16,-5 0 805 0</inkml:trace>
  <inkml:trace contextRef="#ctx0" brushRef="#br1" timeOffset="190717.749">19824 6211 2753 0,'-6'0'245'0,"4"16"99"0,2-16 155 16,0 0 81-16,0 14 118 15,25-14-557-15,-25 8-36 0,35-8-124 16,-12 0-102-16,29-22-755 0,-27 22 96 0,0-24-273 0,-1 24 40 16,-7-34 202-16</inkml:trace>
  <inkml:trace contextRef="#ctx0" brushRef="#br1" timeOffset="191004.9999">20112 6277 3577 0,'0'0'203'0,"0"0"598"15,0 0-292-15,0 0-120 0,0 0-100 16,20 0-56-16,0 0 7 0,0 0-256 16,4 0-118-16,0-17-102 0,-1 17-126 15,1-14-215-15,21 14-907 0,-26-17 528 16,-1 17 108-16,-5 0 158 0,-1-13 101 15</inkml:trace>
  <inkml:trace contextRef="#ctx0" brushRef="#br1" timeOffset="191181.9863">20165 6413 2602 0,'27'0'352'0,"-8"0"-4"15,-19 0 59-15,28 0-103 0,-12 0-119 16,1 0-282-16,16-17-752 0,-19 17 17 0,5-14 38 16,0 14 82-16,-5 0 128 15</inkml:trace>
  <inkml:trace contextRef="#ctx0" brushRef="#br1" timeOffset="191550.88">20631 6159 3306 0,'0'-5'172'0,"-12"5"139"0,12-5 593 15,-10 5-536-15,10 0-68 0,-9 0 9 16,9 0 68-16,0 18 319 0,-5-18-468 16,3 27-76-16,1-11-53 0,-1 3-10 15,2 27 23-15,0-21-75 0,0 6-28 0,0 0-69 16,0-5 66-16,0 3-3 0,0 20 40 15,0-27-62-15,22-7-35 0,-22-7-14 16,29-8-41-16,6 0-209 0,-17-22 157 16,-1 1-65-16,0 3-32 0,-1-4-29 15,-2 1-24-15,8-24-139 0,-13 17 257 16,-5-2-9-16,-4 8-39 0,0-9-8 16,0 4 48-16,-22-23-42 0,-6 30 283 15,8 8 87-15,-2 5 29 0,-1 7 120 16,-20 0 96-16,24 31-213 0,-4-9-78 15,6 1-44-15,2 3-54 0,3 0-162 0,5 22-448 16,2-21 37-16,5-3-85 16,0-11-263-16,26-1 49 0,-26 0 238 15</inkml:trace>
  <inkml:trace contextRef="#ctx0" brushRef="#br1" timeOffset="191866.8396">20976 6382 2524 0,'1'0'95'0,"-1"11"74"15,0-11 74-15,0 8 73 16,0 4 271-16,0-5-387 0,0-2-29 0,-19 0-114 16,19 0 35-16,0 0 50 0,0-3-123 15,0-2-70-15,0 0-74 0,0 0 34 16,0 0-62-16,0-19-172 0,0 19 125 15,0-24 31-15,0 9 34 0,0 15 33 16,0-17 53-16,0 3 25 0,0 3 45 16,0 11 10-16,0 0 2 0,0 0 9 15,0 0-12-15,0 0 29 0,0 0-29 16,0 0 8-16,0 0-15 0,0 17-74 16,0-1-346-16,0-16 6 0,0 16-183 0,0-16-49 15,22 9-23-15,-22-9 158 0</inkml:trace>
  <inkml:trace contextRef="#ctx0" brushRef="#br1" timeOffset="192338.7861">21165 5927 3049 0,'13'0'341'0,"-13"0"165"16,0 0 109-16,0 0 17 0,0 0 381 16,0 15-556-16,0-15-53 0,0 0-78 15,0 14-16-15,0-14-72 0,23 13-1 16,2-13-199-16,-9 9-30 0,1-9-8 16,1 0 17-16,20 0-17 0,-18 0 0 15,-2 0-5-15,-1 0-22 0,-2 0 1 16,0 0 26-16,3 0-130 0,-12 0 67 15,-1 0-35-15,-2 0 57 0,0 0 15 0,-3 0-29 16,0 0 43-16,0 0-1 16,0 0 5-16,0 0-4 0,0 0 4 0,0 0-2 15,0 20 16-15,0-20-1 16,0 0 8-16,0 19-8 0,0 5-8 16,-16-12 41-16,16 9-32 0,0-6 43 0,0 5-30 15,0 0 1-15,0 25-26 0,0-23 14 16,0 2-41-16,0-7 36 0,0 9-7 15,0 15-68-15,0-28-28 0,0 6-90 16,0-5-86-16,0-2-123 0,0-1-86 16,13 0-477-16,-13-9 515 0,9 0-33 15,-9-2-61-15,0 0-89 0,8 0-786 16,-8-18 820-16,0 18 32 0,0 0 241 16</inkml:trace>
  <inkml:trace contextRef="#ctx0" brushRef="#br1" timeOffset="192515.9959">21221 6215 4167 0,'0'0'162'0,"23"0"158"16,-23 0 189-16,18-15 160 0,3 15-57 0,31 0 314 16,-21 0-711-16,6-14-146 0,-1 14-181 15,0-10-181-15,25 0-835 16,-38 4 222-16,-2 0-198 0,-1 1-161 15,-8-2-22-15,-3 2 401 0</inkml:trace>
  <inkml:trace contextRef="#ctx0" brushRef="#br1" timeOffset="192890.5056">21682 6070 2235 0,'-8'0'157'0,"2"0"676"0,6 0-119 16,0 0-24-16,0 17 20 0,0-17 11 16,20 0-40-16,-20 29 405 0,27-17-816 15,-27 1-176-15,21 0-94 16,-21 0 0-16,32 23 0 0,-22-10 0 0,1-9 0 15,0 3 0-15,-2-1 0 0,0 3 0 16,3 7 0-16,-6-19 0 0,0-10 0 16,-1 0 0-16,-1 0 0 0,0 0 0 15,8 0 0-15,-6-27 0 0,-1 27 0 0,0-32 0 16,0 8 0-16,5-31 0 0,-5 27 0 16,-4 2-42-16,3-3-86 0,2 6-77 15,-5 3-106-15,4-9-474 0,-3 21 271 16,2 8-78-16,-1 0-222 0,-3 0-203 15,8 22-1341-15,-7 8 1555 0</inkml:trace>
  <inkml:trace contextRef="#ctx0" brushRef="#br1" timeOffset="210463.3123">18159 649 3526 0,'0'0'197'0,"0"0"127"15,0 0 508-15,0 0-491 0,0 0 4 16,0 0 102-16,0 0 320 0,0 0-462 16,0 0-84-16,0 22 347 15,0 9-273-15,0-14-272 0,18 3-23 0,-18 37 0 16,18-22 0-16,-18 4 0 15,0 2 0-15,0 0 0 0,0 5 0 0,10 39 0 16,-10-45 0-16,0-7 0 0,0-1 0 16,0-8-98-16,0 14-512 0,0-25 75 15,0-4-99-15,0 5 10 0,-14-9-388 16,14-5-151-16,0 0-1201 0,0-24 1670 16</inkml:trace>
  <inkml:trace contextRef="#ctx0" brushRef="#br1" timeOffset="210987.4707">18089 659 3638 0,'0'-6'184'0,"-7"-4"436"15,5 2-10-15,1 1-441 16,1-2 108 0,0-4-94-16,0 9-62 0,19-8-129 15,-2-1 61-15,11 9-7 0,-12-1-78 0,28-10-46 16,-16 8 2-16,-3 0 190 0,1 2-118 16,24-4 52-16,-27 7-117 0,-6 2 124 15,1 0 10-15,0 23 172 0,-12-23-96 16,-3 27 6-16,-2 12 114 15,-1 2-24-15,0-13-116 0,-28-4-45 16,7 30 52-16,21-28-91 0,-28-8 5 16,10 13-13-16,-2-2-2 0,-19 29 5 15,19-31-32-15,-2 2-5 0,6-4 5 16,-3 4-9-16,4-7-4 0,-5 6-69 16,12-17 28-16,4-5-1 0,0 1 2 15,0-6-1-15,4-1-69 0,0 0 91 16,0 0 13-16,25 0 63 0,-25 0-32 0,21-25 13 15,5 25-30-15,-11 0 77 0,0 0 19 16,-1 0 111-16,0 0-82 0,11 41 161 16,-14-41-137-16,-2 21-83 0,1-4-35 15,-4 0-48-15,0 0-109 0,8 15-305 16,-6-17 106-16,-1 1-126 0,0-4-30 16,1-6-157-16,16-3-1082 0,-15 0 710 15,4-3-12-15,1 0 280 0,5-29 141 16</inkml:trace>
  <inkml:trace contextRef="#ctx0" brushRef="#br1" timeOffset="211244.3261">18676 994 3335 0,'2'-6'220'0,"-2"2"120"0,0-1 80 15,0-4-32-15,0 8-130 16,0 1 183-16,0 0-178 0,0 0 61 0,0 0-20 15,-17 18-45-15,-11-3 115 0,28 13-248 0,-25-12-20 16,25 5-16-16,-17 0-26 16,17 0-13-16,-11 22-31 0,11-21-14 0,0-2 0 15,19 5-46-15,-19-3 61 16,18 11-299-16,12-21 67 0,-11-4-251 0,0 1-17 16,-2-2-220-16,2-7-223 0,16 0-1062 15,-20 0 1050-15,-1-26 250 0,-5 26 214 16</inkml:trace>
  <inkml:trace contextRef="#ctx0" brushRef="#br1" timeOffset="211476.9804">18807 965 4121 0,'0'0'203'0,"0"0"93"15,0 21 82-15,0-21 117 0,0 0-67 0,0 17 356 16,0 7-511-16,24-12 7 0,-24 1 5 15,20 3-9-15,-3 18 40 0,-17-10-260 16,12-9-56-16,-3 4 0 0,-9 1 0 16,0 1 0-16,9 16 0 0,-9-22-39 15,0-1-135-15,0 0-132 0,0-6-147 16,0 4-830-16,0-10 537 0,0 1-173 16,0-3-53-16,0 0-161 0,0 0 139 0</inkml:trace>
  <inkml:trace contextRef="#ctx0" brushRef="#br1" timeOffset="211800.9744">18813 967 4510 0,'-6'0'91'16,"0"-5"63"-16,6 5 291 0,0 0-232 15,0 0-47-15,0 0 9 0,0 0-76 16,28 0-35-16,1 0-73 0,-9 0-15 0,5-20-5 15,3 20-9-15,-1 0-31 0,23 0-79 16,-25 0-38-16,-5 0 165 0,-1 0 34 16,-4 0-79-16,3 16 301 0,-12 12-136 15,-3-11 124-15,-2 2-108 0,-1 1 3 16,0-1-8-16,0 12 172 0,-22-11-144 16,22-1-25-16,-19 3-82 0,2-2 32 15,-14 19-44-15,15-20-18 0,-4 7 2 16,-1-9-20-16,-4-2-7 0,2-1-49 15,-16 9-268-15,18-15 19 0,3-3-60 16,1 0-105-16,5-5-242 0,-5-21-1145 16,14 21 832-16,3-31 265 0,0 8 270 15</inkml:trace>
  <inkml:trace contextRef="#ctx0" brushRef="#br1" timeOffset="212075.9155">19334 926 3600 0,'0'0'290'16,"0"17"99"-16,0-17 16 0,0 0 52 15,0 0-56-15,0 10 331 0,26-10-464 16,-26 0-95-16,33 0-6 0,-15 0-114 15,19 0-62-15,-18 0-28 16,3 0-70-16,0 0-78 0,-4 0-123 0,-3 0-94 16,8 0-398-16,-13 0 283 15,-4 0-115-15,-1 0-168 0,-5 0-130 0,0 0-545 16,-21 0 1041-16</inkml:trace>
  <inkml:trace contextRef="#ctx0" brushRef="#br1" timeOffset="212218.6354">19369 1110 4556 0,'22'0'105'15,"18"0"300"-15,-16 0-212 0,2 0-138 16,-1 0-197-16,-5 0-392 0,-2 0-315 16,12 0-1578-16,-21 0 1597 0</inkml:trace>
  <inkml:trace contextRef="#ctx0" brushRef="#br1" timeOffset="212993.9798">20001 747 1790 0,'0'-11'241'0,"0"11"154"16,0 0 911-16,0 0-697 0,0 0-82 15,0 0-81-15,-16 0 300 0,16 0-423 16,0 0-23-16,0 0-44 0,0 0 254 15,0 17-270-15,0-17-22 0,0 30-66 16,18-11-49-16,-18 33-74 0,14-14-29 0,-14 5 0 16,0 2 0-16,0 5 0 0,0-2 0 15,0 42 0-15,0-49 0 0,0-8 0 16,0-4-80-16,0-4-144 0,-16 6-608 16,16-21 223-16,0 1-60 0,0-10-236 15,0 1-148-15,0-2-162 0,0-24-733 16</inkml:trace>
  <inkml:trace contextRef="#ctx0" brushRef="#br1" timeOffset="213500.9763">19909 717 2558 0,'0'0'190'16,"0"0"142"-16,0 0 235 0,0 0 328 0,0 0-530 15,0 0-170-15,0 0-6 0,0 0 252 16,0-23-240-16,0 23-11 0,0 0-80 16,0 0-17-16,21-13-128 0,-21 13 35 15,25 0-2-15,1-16 38 0,-10 11-52 16,1-3-30-16,1 4-2 0,21-9 24 16,-17 6 4-16,0 5 20 0,-2 2-65 15,15 0 68-15,-20 0-11 0,-3 26 73 16,-2-26-22-16,5 42 13 0,-12-26-18 15,-1-3 99-15,0 9-33 0,-2 29 213 16,0-16-251-16,-18-6 40 0,18 0-16 16,-22 3 38-16,22 0-60 0,-44 30-1 0,25-35-98 15,-3-9 35-15,4 7-4 0,-4-1-6 16,-19 13-50-16,24-23 9 0,3-1-12 16,1-3-14-16,5-5 10 0,2-4-35 15,3 2-169-15,3-3 91 0,0 0 27 16,0 0 52-16,26-22-71 0,1 7 195 15,-10 15 61-15,3 0 148 0,-1-18-48 16,1 18 30-16,2 0 21 0,16 0 328 0,-20 0-322 16,-2 23-74-16,0-23-85 0,-1 20-60 15,8 10-26-15,-12-14 0 0,0 1 0 16,-1-3 0-16,-2-2-79 0,-3 5-144 16,10 0-671-16,-6-12 233 0,-4-5-159 15,1 0-89-15,-1 0-198 0,18-23-927 16,-15 23 1275-16,1-32 332 0</inkml:trace>
  <inkml:trace contextRef="#ctx0" brushRef="#br1" timeOffset="213752.9313">20577 959 2795 0,'6'0'164'0,"-2"0"162"15,-1-16 695-15,-1 16-602 0,-2 0-137 16,0 0-104-16,0 0 1 0,0 0 25 15,0 0 252-15,-17 22-253 0,17-22-38 16,-15 0-23-16,15 19-25 0,-14 7 95 16,-6-9-146-16,9 0 12 0,-2 9-20 15,4-6 39-15,1 2-72 0,3 17 58 16,1-20-76-16,4 0 59 0,0 3-85 0,0-10-53 16,46 12-330-16,-26-19 60 0,-1 3-140 15,4-5-179-15,2-3-285 16,0 0-240-16,23-24-1100 0,-28-5 1636 15</inkml:trace>
  <inkml:trace contextRef="#ctx0" brushRef="#br1" timeOffset="214004.7629">20866 853 3955 0,'0'-19'177'0,"0"19"138"0,0 0 73 15,0 0 148-15,0 0 345 0,0 17-487 0,19-17-72 16,-19 21-45-16,16-21 18 0,1 43 184 16,-17-20-353-16,18 4-80 0,-18-2-46 15,15 4 0-15,5 32 0 0,-12-32 0 16,0-1 0-16,1-1 0 0,-2 1 0 16,-2-3-169-16,4 10-527 0,-6-24 76 15,1 1-15-15,-2-3-141 0,0-5-210 16,-2-3-1176-16,0-1 1193 0,0 0 301 15</inkml:trace>
  <inkml:trace contextRef="#ctx0" brushRef="#br1" timeOffset="214193.0016">20808 1056 4957 0,'0'0'33'0,"0"17"194"0,0-17 58 15,27 0 112-15,15 0 273 0,-15 0-461 16,8 0-124-16,6 0-35 0,3 0-238 16,36 0-680-16,-44-21 33 0,-4 21-201 0,-4 0-213 15,-3-17 14-15,-14 2 365 0</inkml:trace>
  <inkml:trace contextRef="#ctx0" brushRef="#br1" timeOffset="215359.7962">21531 669 2351 0,'0'-2'185'0,"-9"2"553"16,9 0 157-16,0 0-478 0,0 0 69 15,0 0 53-15,0 19-188 16,0 8 242-16,19 16-23 15,-19-14-254-15,0 7-20 0,0 6-79 16,0 50 20-16,0-45-237 0,0 1 0 16,0-1 0-16,0-4 0 0,0 23 0 15,-17-42-58-15,17-9-117 0,0 2-126 16,0-7-159-16,0 4-97 0,0-12-984 0,0-2 572 16,0 0-187-16,0 0 37 15,17-33 202-15,-17 13 298 0</inkml:trace>
  <inkml:trace contextRef="#ctx0" brushRef="#br1" timeOffset="215884.9722">21481 713 2661 0,'-3'0'80'0,"-3"0"374"16,-2 0 403-16,4 0-437 0,1-25-93 15,-2 25 54-15,4 0-240 0,-1 0-19 16,2-16 56-16,0 16-165 16,22-11-109-16,-22 11 111 0,17 0-14 15,-17-12 68-15,40 3 11 0,-24 4-94 16,3 0-74-16,23-9 196 16,3 1-131-16,-25 8-126 0,0 1 149 15,14-3-114-15,-22 7 186 0,-4-2-79 16,5 2 226-16,-10 0-196 0,-3 0 115 15,0 18 1-15,0 11 252 16,-20 0-102-16,20-12-190 0,-25 23-16 16,-11 8-13-16,24-30-28 0,-3 15-21 15,0-4 8-15,-15 25-3 0,16-33-18 16,3 5-8-16,-1-4 45 0,3 2-48 16,2-15-1-16,-3 16-1 0,5-16 21 15,4 0-61-15,1-6-3 0,0-1-11 16,0-2-49-16,0 0 86 0,21 0-3 15,-21-18 29-15,0 18-15 0,16 0 28 16,-16 0 34-16,0 0-15 0,15 19 8 16,-15-19-14-16,13 20-46 0,2 6 66 15,-6-9-26-15,1 0 60 0,-2 3-74 16,2-2 1-16,0 0-15 0,10 6-103 0,-8-9-17 16,-1-3-167-16,-1-7-59 0,0 1-94 15,9-3-478-15,-11 2 299 0,0-5-71 16,-3 0-48-16,2-25-161 0,0 25 171 15,11-21-282-15</inkml:trace>
  <inkml:trace contextRef="#ctx0" brushRef="#br1" timeOffset="216202.9901">21917 944 2586 0,'2'-2'92'16,"-1"2"153"-16,-1 0 731 15,0 0-439-15,0 0-121 0,0 0-96 0,0 0-36 16,-15 0 375-16,15 0-397 0,0 0-54 16,0 30-46-16,-15-30 7 0,15 26-9 15,-9-9 11-15,-2 10-89 0,5-10-5 16,0 2-7-16,-2-2-3 0,-6 23 52 16,8-21-89-16,0 8-9 0,1-9-16 15,4-3-10-15,1 1-2 0,0 7-47 16,19-13 30-16,-19-2-51 0,28-1 27 15,-10-1-127-15,21 3-235 0,-17-6 91 0,2-3-40 16,-5 0-26-16,1 0 5 0,-2 0-2 16,10-20-459-16,-16 1 310 0,-4 19-17 15,-2-16-2-15,-3 16-92 0,2-23-513 16,-5 11 724-16,0 12 200 0</inkml:trace>
  <inkml:trace contextRef="#ctx0" brushRef="#br1" timeOffset="216494.2363">21876 1085 1927 0,'-7'0'91'0,"3"0"67"15,1 0 85-15,2 0 49 0,-1 0 357 16,2 0-286-16,0 0 4 0,0 0 5 15,0 0-46-15,0 0-85 0,20 0 101 16,-3 0-158-16,-17 0 31 0,30 0-41 16,-14 0-17-16,0 0-69 0,18 0-70 15,-17 0-71-15,0 0-78 0,-5 0-54 16,1 0-111-16,13 0-192 0,-14 0 118 0,-7-18-10 16,2 18-195-16,-2 0-120 0,-1-14-154 15,-4 3-537-15,0 11 882 0,0-10 349 16</inkml:trace>
  <inkml:trace contextRef="#ctx0" brushRef="#br1" timeOffset="216712.1385">21897 911 2619 0,'0'-19'182'15,"0"19"170"-15,0 0 202 16,0 0 93-16,20 19 404 0,5-19-699 0,-10 17-63 16,3-17-114-16,6 0-124 0,22 0-477 15,-23 0 91-15,-5 0-252 0,-1 0-179 16,1 0-425-16,-5 0-47 0</inkml:trace>
  <inkml:trace contextRef="#ctx0" brushRef="#br1" timeOffset="217551.1345">17491 2218 2944 0,'21'0'169'0,"-21"0"161"0,0 0 210 16,0 0 130-16,11 0 634 0,-11 0-818 15,0 21-37-15,0-21-78 0,0 24-10 16,0 19 117-16,0-15-389 0,0-2-89 16,0 10 0-16,0 5 0 0,0 3 0 15,0 56 0-15,0-51 0 0,0 1 0 16,0 3 0-16,0-12 0 0,0 29 0 15,0-43 0-15,-18-5-185 0,18-4-196 16,0-8-324-16,0-7-197 0,0-3-1595 16,0 0 1211-16,0-30 141 0,18 9 497 15</inkml:trace>
  <inkml:trace contextRef="#ctx0" brushRef="#br1" timeOffset="218018.9951">17406 2222 3488 0,'-6'-4'179'0,"-5"-1"517"15,5 2-282-15,6 1-107 0,-2-3-88 16,2 0 45-16,0 2-46 0,0-11 71 0,22 12-170 16,-22-5-72-16,28-4-22 0,-11 2-115 15,25-10-25-15,-18 10 95 0,2 2 121 16,3-5-116-16,1 4 5 0,-1 6 3 15,27-1-42-15,-33 3 51 0,-2 21 5 16,-2-21 29-16,-5 25-4 0,4 14 134 16,-18-15-64-16,2 1 43 0,-2 1-28 15,0 1-5-15,0 2-22 0,-24 26 8 16,-3-24-73-16,27 1-16 0,-34-3-2 16,11 2-4-16,-21 30-55 0,21-32 47 15,1-3 5-15,3-1-31 0,-2-1 97 16,6-7-96-16,-3 4-53 0,11-21-34 15,5 0 7-15,-1 0-20 0,3 0-33 0,0 0-170 16,28-21 237-16,-28 21 39 0,30 0 79 16,-12-16 39-16,4 16 51 0,23 0 249 15,-24 0-139-15,-3 0-12 0,0 0-14 16,-2 20 30-16,8 14 64 0,-11-15-208 16,-8 6-51-16,1-3-24 0,0 2-29 15,1-6-117-15,3 12-349 0,-4-19 85 0,0 1-55 16,1-12-258-16,3 0-252 15,12 0-1310-15,-10 0 1269 0,2-28 340 16</inkml:trace>
  <inkml:trace contextRef="#ctx0" brushRef="#br1" timeOffset="218263.9286">18113 2587 3447 0,'0'0'270'15,"0"0"167"-15,-20 0 34 0,20 0 4 16,-17 0 185-16,-2 15-331 0,19-15-39 16,-22 0-4-16,11 17-46 0,-2-6-59 15,-13 14 75-15,16-10-181 0,2-2-5 0,2 1-37 16,1 6-9-16,1 18-25 0,4-21-31 16,0 2-54-16,0-2-70 0,32 0-60 15,-32 0-119-15,58-2-604 0,-32-10 231 16,3-5-212-16,-1 0-43 0,2 0-219 15,0-18 227-15</inkml:trace>
  <inkml:trace contextRef="#ctx0" brushRef="#br1" timeOffset="218658.8727">18482 2631 3005 0,'0'-1'154'0,"-26"-2"622"15,26 0-204-15,-21-2-140 0,21 5-99 16,-26-2-20-16,2-6 255 15,11 8-304-15,2 0-24 0,-2 0-53 0,-2 18-11 16,1-18-36-16,-10 33 47 0,11-33-124 16,2 29-26-16,-2-12-21 0,2 3-7 15,-5 30-30-15,9-30-56 0,2 4 2 16,3-2-45-16,2-4-25 0,0-2-34 16,29-2-422-16,-29-4 252 0,31-8 50 0,-10 1 37 15,-2-3-140-15,25-21-548 0,-26 21 460 16,0-27 117-16,1 12 114 15,-6-2 55-15,1-13 80 0,1-5 47 0,-11 17 97 16,-4 4 38-16,5-1 65 16,-5 4 69-16,0 1 71 0,0 4 396 0,0 6-281 15,0 0 6-15,0 0-14 0,-16 0-36 16,16 25 296-16,0-1-385 16,0-9 78-16,0 4-60 0,0-3-38 0,0 2-3 15,0 13-70-15,0-19-184 0,24-3-108 16,-24-1-139-16,23-8-142 0,2 12-597 15,-9-12 236-15,-2 0-99 0,3 0-232 16,-2-20 37-16,2 20 294 0</inkml:trace>
  <inkml:trace contextRef="#ctx0" brushRef="#br1" timeOffset="218851.7516">18675 2567 3064 0,'0'-4'197'0,"-18"4"225"15,18 0 65-15,0 0 92 0,0 0-99 16,0 0 126-16,0 20-367 0,19-20-77 16,-19 0-103-16,29 0-65 0,9 0-126 15,-15 0 19-15,-1 0-27 0,-2 0-135 16,-1 0-106-16,0 0-154 0,6 0-815 16,-16 0 677-16,-2 0-16 0,-4 0 80 15,0 0-3-15</inkml:trace>
  <inkml:trace contextRef="#ctx0" brushRef="#br1" timeOffset="219011.659">18638 2795 2562 0,'34'1'127'0,"-34"-1"77"16,35 0 230-16,23 0 587 15,-24 0-625-15,0 0-270 0,1-18-290 16,-4 18-357-16,-1 0-351 0,19 0-1305 0,-31 0 1460 15</inkml:trace>
  <inkml:trace contextRef="#ctx0" brushRef="#br1" timeOffset="219574.9839">19389 2348 2527 0,'0'0'431'0,"0"0"67"16,0 0 123-16,0 0-52 0,0 0 3 0,0 32 346 16,0-32-542-16,0 26-47 15,0-12-80-15,0 12 1 0,0-3 2 0,21 33 169 16,-21-25-303-16,0 6-59 0,23 0-58 15,-23 4-1-15,17 40 0 0,-17-46 0 16,12-1-23-16,-12-9-128 0,0 0-123 16,0-5-140-16,9 0-839 0,-9-12 510 15,9-7-185-15,-5 3-13 0,1-4-223 16,8-27-572-16</inkml:trace>
  <inkml:trace contextRef="#ctx0" brushRef="#br1" timeOffset="220016.6976">19367 2321 3914 0,'-6'-2'136'15,"6"2"113"-15,-7 0 549 0,7 0-420 16,-4 0-25-16,3-19-62 0,1 19-12 16,0-35-14-16,31 35-186 0,-31-16-17 15,34 16 68-15,-15-15-136 0,8 4-12 0,32-9-4 16,-28 20-21-16,0-8-28 15,-5 8-25-15,3-11-66 0,-4 11 58 16,10 0-5-16,-24 24 105 0,-1-24 6 16,-5 29-5-16,-3-12 7 0,0 18-35 15,-2-14 60-15,0 0-5 0,-26 1 45 16,26-3-26-16,-25 27 50 0,-9-25 16 16,13 7-64-16,1-1-4 0,-3 0-29 0,1-6-27 15,-13 30 42-15,21-22-23 0,1-7-6 16,4-3-2-16,2-2-4 0,7 12 54 15,0-22-49-15,0-3-34 0,0-4-21 16,0 0 4-16,23 0 10 0,3-19 7 16,-26 19 59-16,28-21 13 0,-28 21 18 0,27 0 20 15,-5 0 145-15,-13 0-84 0,3 21-8 16,-1-21-30-16,-1 27-23 0,-1-8-22 16,10 19 72-16,-10-19-147 0,2 0-51 15,-4 6-152-15,3-10-119 0,14 6-692 16,-13-21 321-16,4 4-137 0,1-4-44 15,1 0-269-15,3-28 178 0</inkml:trace>
  <inkml:trace contextRef="#ctx0" brushRef="#br1" timeOffset="220277.4013">20062 2559 2699 0,'1'-3'130'0,"0"-1"103"15,-1-1 215-15,0 0 522 0,0 5-621 0,0 0-103 16,-19 0-19-16,19 0 49 0,-18 0 262 16,18 19-273-16,-15-19-70 0,15 0 65 15,-17 22-136-15,7-22 16 0,-8 43 190 16,9-32-191-16,2 10-16 0,2 1-19 16,1 2-85-16,4 17 37 0,0-20-71 15,0-2-52-15,25-3-56 0,-25-3-71 16,32-2-121-16,6 2-725 0,-16-12 333 15,0-1-221-15,2 0-95 0,0 0-177 0,21-29-576 16</inkml:trace>
  <inkml:trace contextRef="#ctx0" brushRef="#br1" timeOffset="220575.2389">20387 2014 3166 0,'-19'0'220'0,"19"0"233"0,0 25 107 16,0-1 822-16,0-7-845 0,0 5 22 16,0 6-76-16,0 6-101 0,0 41 22 15,0-29-359-15,0 7-45 0,0 3 0 16,0 6 0-16,0 2 0 0,0 74 0 15,-19-68 0-15,19-5 0 0,0-2 0 16,-20-2 0-16,20 36-53 0,-13-61-158 16,13-2-141-16,-7-13-231 0,7 2-149 15,0-9-244-15,0-5-1468 0,0-9 1181 16,22-20 403-16</inkml:trace>
  <inkml:trace contextRef="#ctx0" brushRef="#br1" timeOffset="220815.0922">20667 2009 4554 0,'0'0'244'0,"0"27"142"0,0-10 189 0,0 7 50 15,-17 37 469-15,17-15-729 16,0 2-172-16,0 11-79 0,0 5-73 15,0 5-41-15,0 74 0 0,0-69 0 0,-22-2 0 16,22-1-56-16,-23-3-121 16,-4 48-428-16,27-68 50 0,-20-4-76 0,20-10-459 15,-12-6-413-15,12-8 66 0</inkml:trace>
  <inkml:trace contextRef="#ctx0" brushRef="#br1" timeOffset="221375.4364">20882 2312 1907 0,'0'-3'96'16,"10"-1"145"-16,-10 1 456 0,0-1-233 15,0 4 39-15,0 0 5 16,0 0-10-16,0 21 223 0,0-21-269 0,0 24 23 15,0-5 123-15,0-19-175 0,0 35-115 16,0 26-8-16,0-28-300 0,0 3 0 16,0 5 0-16,0-2 0 0,0 41 0 15,0-42 0-15,0-1 0 16,0-3 0-16,0-5 0 0,0-7 0 0,0 18-435 16,0-27-39-16,0-6-261 0,20-2-56 15,-20-5-223-15,17 0-1073 0,-17 0 1098 16,16-36 224-16,-16 19 250 0</inkml:trace>
  <inkml:trace contextRef="#ctx0" brushRef="#br1" timeOffset="221847.9475">20882 2342 2717 0,'0'-11'134'0,"0"5"135"16,0-2 104-16,0 2 163 0,0-9 268 15,0 10-532-15,0 2-143 0,0-5-43 16,0 2-5-16,0-7-34 0,24 8-47 16,-24-5-19-16,32 3 34 0,-12 7 15 15,1 0-32-15,24 0-98 0,-24-21 73 16,1 21 27-16,-1 0-7 0,-3 0 163 16,11 0-169-16,-16 0 56 0,-7 0-60 0,-3 28 81 15,-1-28 26-15,-2 34-2 0,0 5 104 16,0-16-87-16,-24-2-7 0,24 7-20 15,-16-5 9-15,-4 26-3 0,20-25-54 16,-22 6-19-16,8-5 17 0,-1 3-22 16,1-5-13-16,-12 18-1 0,13-21-67 15,0-3 1-15,7-8 68 0,1 3-23 16,1 5 109-16,4-15-134 0,0 0-3 0,0-2 61 16,0 0-87-16,26 0 61 0,-4 0-3 15,-22 0 48-15,31-17 18 0,-15 17 15 16,1 0 59-16,13 27 220 0,-15-27-166 15,-1 20-30-15,-2-20-82 0,-4 31 29 16,-1-12 9-16,3 19-7 0,-7-17-64 16,1 0-28-16,-1-1-74 0,1 1-34 15,12 8-633-15,-7-19 179 0,2-10 14 16,3 5-125-16,-2-4-18 0,4 0-65 16,13-22-1063-16,-14 21 1122 0,0-27 253 15</inkml:trace>
  <inkml:trace contextRef="#ctx0" brushRef="#br1" timeOffset="222157.9812">21449 2634 3656 0,'0'0'234'0,"0"0"597"0,0 0-208 16,0 0-72-16,0 19-58 0,-19-19 3 15,19 17 212-15,0 5-450 0,0-11-77 16,0 3-85-16,-12 0-78 0,12-2-8 15,0 18-10-15,-11-10 36 0,11-3-36 0,-7 0 0 16,3-2 0-16,-4 11 0 16,7-16-26-16,-1 2-43 0,1-8-37 15,1 2-42-15,0-6-19 0,0 0-180 16,29 0 169-16,-29 0-16 0,26 0 28 16,-8-25-11-16,21 25 23 0,-17-20 127 0,-1 20-46 15,-1-13-71-15,0 13-115 0,-4 0-41 16,10 0-356-16,-14-11 207 0,-5 11-152 15,-3 0-60-15,0 0-126 0,5 0-612 16,-1 0 851-16,-2 0 215 0</inkml:trace>
  <inkml:trace contextRef="#ctx0" brushRef="#br1" timeOffset="222546.9675">21692 1930 2748 0,'14'-3'123'0,"-14"3"193"0,18 0 189 0,-18 0 129 16,23 21 1-16,11 11 451 0,-17-2-626 16,8 6-31-16,-3-1-76 0,1 10 21 15,24 68 66-15,-24-50-352 0,-5 4-88 16,1 5 0-16,-6 4 0 0,-1 0 0 16,-1 73 0-16,-10-82 0 0,-1 5 0 0,0-3 0 15,-23-3 0-15,-2 48 0 0,25-65 0 16,-30 0 0-16,13-2-38 0,0-15-140 15,3-8-143-15,-17 7-871 16,15-19 484-16,2-6-256 0,1-6-115 16,2 0-200-16,6-21-645 0</inkml:trace>
  <inkml:trace contextRef="#ctx0" brushRef="#br1" timeOffset="222997.9889">22346 2288 2366 0,'0'0'287'0,"0"17"66"16,0-17 176-16,0 0-23 0,0 22-61 15,18-22 24-15,-18 40 369 0,14-21-320 16,-14-2-142-16,14 11-89 0,-14 5-38 16,11 38-3-16,0-35-204 0,-11 0-25 15,8 0-21-15,-8-4-33 0,6-3-24 16,-2 22-238-16,-4-33 77 0,0-2-146 0,0-4-78 16,0-3-76-16,0 0-910 0,0-9 660 15,0 0-273-15,0 0 217 0,-18 0 95 16,18-26 193-16</inkml:trace>
  <inkml:trace contextRef="#ctx0" brushRef="#br1" timeOffset="223168.9739">22272 2546 3891 0,'0'0'180'0,"0"0"129"15,23 0 100-15,-23 0 208 0,22 24-15 16,8-24 574-16,-11 22-726 0,3-22-158 15,1 22-164-15,1-22-190 0,25 0-645 16,-27 0 67-16,0 0-164 0,-2 0-247 0,-2 0-367 16,-5-24 50-16</inkml:trace>
  <inkml:trace contextRef="#ctx0" brushRef="#br1" timeOffset="223589.9883">22732 2237 2325 0,'0'0'102'0,"0"0"132"16,0 0 210-16,0 0 156 0,0 0 25 0,0 0 538 16,0 0-620-16,0 0-5 0,0 28-1 15,0-10-51-15,18 22 38 0,-18-15-454 16,0 7-70-16,14 1 0 0,-14 4 0 15,11 1 0-15,3 38 0 0,-14-37 0 16,7 1 0-16,-7-6 0 0,6 3 0 16,-4 18-93-16,-2-35-127 0,0-7-135 15,0 2-226-15,0-5-93 0,0 5-73 16,0-15-1198-16,0 0 823 0,0 0 41 16,0 0 409-16</inkml:trace>
  <inkml:trace contextRef="#ctx0" brushRef="#br1" timeOffset="224100.1996">22695 2254 3265 0,'0'0'252'0,"-14"0"155"15,14 0 1-15,-7-15-78 0,7 15 22 16,0-17 239-16,0 17-232 0,0 0-188 15,0 0-48-15,25 0-38 0,-1-29-38 16,-24 12-25-16,27 17-34 0,-8-29 2 16,0 29 7-16,0-17-16 0,21 4-22 15,-17 13 17-15,1-12 4 0,2 12-6 16,0-11 1-16,19 4-21 0,-26 7 40 16,4 0-45-16,-8 0 47 0,-3 0-18 15,-5 0 29-15,-2 27 77 0,-5 4-55 0,0-12-8 16,0 1 5-16,-20 2-11 0,-1 38-3 15,21-41 4-15,-26 9 18 0,26-1-10 16,-26 9 118-16,10-5-90 0,-18 22 37 16,18-40-79-16,-5 18 23 0,5-8 2 15,-6-1 2-15,-5 5 6 0,15-13-40 0,2-2-6 16,1 5 4-16,7-10-4 0,-1-3-14 16,3 0-53-16,0-4 23 0,22 0 28 15,-22 0-14-15,24 0 75 0,6 0-55 16,-13 0 49-16,-2 0-4 0,2 0 39 15,-3 0 44-15,2 0-44 0,11 22 101 16,-18-22-82-16,0 26 66 0,-1-12-84 16,-2 3-26-16,6 10-53 0,-11-10-13 15,4-2-54-15,3-2-73 0,-4-2-118 16,3-2-136-16,9 2-634 0,-9-7 356 16,4-4-125-16,-3 0-63 0,1 0-229 15,13-19-487-15</inkml:trace>
  <inkml:trace contextRef="#ctx0" brushRef="#br1" timeOffset="224412.787">23297 2455 2460 0,'0'0'146'0,"0"0"150"15,0 0 200-15,-18 0 123 0,18 0-91 16,-16 0 240-16,16 0-520 15,0 0 14-15,-12 29-53 0,12-3-34 0,-9 8 11 16,9-15-156-16,0-1-10 0,-6 3-4 16,6 0-34-16,0 2 32 0,0 17 7 15,0-20-9-15,0 2-12 0,0 0 3 16,18-5-2-16,-18 4-38 0,21-13-23 16,-21 0-36-16,20-4-61 0,-6-4-7 15,-2 0-108-15,18 0-260 0,-14-20 185 16,-1 20-73-16,0 0-87 0,-5-19-62 15,-1 19 19-15,6-17-378 0,-11 17 437 16,-2 0 48-16,-1 0 47 0,-1 0 91 16</inkml:trace>
  <inkml:trace contextRef="#ctx0" brushRef="#br1" timeOffset="224680.9539">23288 2644 1025 0,'0'0'109'0,"0"-22"86"16,0 22 81-16,0 0 49 0,17 0-51 16,-17-15 215-16,20 15-242 0,-20 0 39 15,14 0 23-15,-14 0 16 16,12 0 193-16,-1 0-366 0,-11 0-54 0,11 0-55 15,-4 0-58-15,0 0-32 0,4 14-259 16,-6-14 57-16,-1 0-133 0,0 0-42 16,-1 0-128-16,-2 0-121 0,6 0-589 15,-5-16 805-15</inkml:trace>
  <inkml:trace contextRef="#ctx0" brushRef="#br1" timeOffset="224876.8445">23285 2473 3044 0,'0'0'145'16,"0"-14"506"-16,19 14-204 0,-19 0-90 0,22 0-152 16,-3-14-63-16,2 14-120 0,29-10-273 15,-25-1-111-15,-1 3-193 0,-3 1-193 16,-2 1-274-16,6-3-549 0</inkml:trace>
  <inkml:trace contextRef="#ctx0" brushRef="#br1" timeOffset="225816.9653">19224 1954 1261 0,'2'-4'46'0,"-2"0"92"0,0 2 73 16,0 2 81-16,0 0 324 0,0 0-297 16,0 0 99-16,0 0 70 0,0 21-14 15,-20-1 301-15,4-20-451 0,16 32-27 0,-22-11 30 16,10 4-18-16,-4 1-28 0,-19 57 341 16,18-27-354-16,-1 7-48 0,0 9-62 15,2 10-54-15,-9 103 76 0,17-90-135 16,4 5-27-16,4-9-18 0,0 5 0 15,22-5 0-15,20 68 0 0,-11-90 0 16,5-6 0-16,5-12-33 0,5-1-139 16,51 14-729-16,-51-43 134 0,2-4-315 15,-8-2-232-15,-3-9-182 0,-5-3 248 16</inkml:trace>
  <inkml:trace contextRef="#ctx0" brushRef="#br1" timeOffset="280568.8666">20669 8189 2622 0,'0'0'53'0,"0"0"219"16,0 0 12-16,0 0 53 0,0 0 111 16,-14 0 22-16,14 0-102 0,0 0 114 0,0 19-319 15,0-19 28-15,0 0 2 0,0 24 31 16,23-24 4-16,-7 36 210 0,-16-19-248 16,20 1-2-16,-7 5-3 0,0 2 16 15,15 32 156-15,-12-29-218 0,0 6-54 16,0-5-30-16,-2-2-37 0,2-1-18 15,10 16 0-15,-16-25-18 0,-1-2 18 16,1-8 0-16,-3-1 0 0,8-6 18 16,-6 0-18-16,1-19 0 0,2-1 0 15,3-1 0-15,14-34 0 0,-14 27 0 16,1-10 0-16,0-3 0 0,-4-11 0 16,-6 12 0-16,8-42 0 0,-12 43 0 15,-2 3 0-15,0 8 0 0,0 5 0 16,0 1 0-16,0 14 0 0,-16 3 0 15,16 5 0-15,0 0 0 0,0 0 0 0,20 25 0 16,-20 4-84-16,0-9-143 0,19 5-183 16,-19 1-329-16,0 30-1493 0,13-29 784 15,-13 3 139-15,0-6 384 0</inkml:trace>
  <inkml:trace contextRef="#ctx0" brushRef="#br1" timeOffset="280967.9041">21276 8502 2392 0,'0'0'95'0,"0"0"79"15,0 0 110-15,0 0 563 0,0 0-393 0,0-17-33 16,0 17-96 0,0 0-31-16,0 0 201 0,0 0-272 0,0 0-20 0,0 0-16 15,0 0 25-15,0 0 9 0,0 17 238 16,12 12-253-16,-12-12-49 0,0 5 13 15,10 4-20-15,-10 29 50 16,0-28-178-16,0-5-22 0,0 4-34 0,0-11 2 16,0 8-83-16,0 7-358 0,0-17 17 15,0-3-139-15,0-1-111 0,0-9-280 16,20 0-1080-16,-20 0 1014 0,18 0 291 16,-18-17 252-16</inkml:trace>
  <inkml:trace contextRef="#ctx0" brushRef="#br1" timeOffset="281470.8591">21290 8432 2812 0,'0'-5'89'0,"-6"5"143"16,3-1 118-16,-1 1 562 0,2 0-594 15,-1 0-77-15,2 0-88 0,-1 0 7 0,2 0-32 16,0 0 33-16,0 0-125 0,0 0-11 15,18 0-26-15,-18 0 5 0,21 0 7 16,5 0-16-16,-13 0 4 0,4 0 1 16,2 0-19-16,21 0 18 15,-22-23-17-15,-2 23 12 0,-3 0 1 0,2 0-19 16,-7 0 27-16,1 0-10 0,-7 0 73 16,-2 0-60-16,0 0 16 0,0 21-87 15,-23 6 48-15,23-13 23 0,-26 3 109 16,10 2-118-16,0 3 9 0,-2-2-4 15,-14 23-49-15,18-25 45 0,2 1 5 16,1 0 0-16,4-5-15 0,-2 4-4 16,9-11 3-16,0-5-1 0,0-2-17 0,0 0-41 15,25 0 11-15,2-18-50 0,-10 18 83 16,3-16-3-16,-1 16 21 0,0 0 10 16,15-17 5-16,-21 17 29 0,-2 0 8 15,-1 0-45-15,-10 0 167 0,9 0-29 16,-9 18 267-16,0 6-255 0,0-24-27 15,-20 29-46-15,20-29-14 0,-25 43-2 16,-1-28-57-16,9-3-15 0,0 2 5 0,2-2 1 16,2-4 3-16,0 11-91 15,-1-17-88-15,7 1-107 0,-1-3-106 16,8 0-239-16,-2-20-989 0,2 20 618 16,0-19 96-16,0 19 272 0</inkml:trace>
  <inkml:trace contextRef="#ctx0" brushRef="#br1" timeOffset="281758.9023">21791 8385 2783 0,'0'-2'110'0,"0"0"100"0,0-1 121 16,0 3 71-16,0 0 376 0,0 0-477 15,0 0 4-15,0 24-16 0,0-24 33 16,0 22 318-16,0 12-400 0,0-13-69 16,17 3-47-16,-17 8-8 0,0-5 6 15,0 37 16-15,0-31-88 0,0-2-44 16,0-1 8-16,0-2 0 0,0 14-27 16,0-26-79-16,0-2-85 0,0-6-165 15,0-2-140-15,0 0-110 0,19-3-1205 16,-19-3 771-16,0 0-60 0,17 0 267 15,-17-25 197-15</inkml:trace>
  <inkml:trace contextRef="#ctx0" brushRef="#br1" timeOffset="282267.8656">21844 8456 2619 0,'-12'-11'177'15,"4"9"31"-15,8-2 71 0,-7 1 29 0,7 0-18 16,-4 1-65-16,3-2 21 0,1 1-209 16,0 3-19-16,0-2-20 0,22 0 5 15,1-1-6-15,-23 0 4 0,31 1-4 16,-9 0-2-16,2-1 11 0,-2 1-5 16,18-1 5-16,-22 3-15 0,3 0 15 15,-9 0-11-15,-1 0 36 0,-4 0-20 16,1 18-11-16,-7 1-46 0,-1-19 40 15,0 26 49-15,0-13-32 0,-24 19 9 16,24-16-55-16,-23 3 46 0,7 0 7 16,-1 3-7-16,0-5-10 0,-17 15 3 15,17-23 5-15,2 4-7 0,2-3 6 0,5 1-10 16,3-11-1-16,1 12 2 16,4-12-32-16,0 5-20 0,0-5-39 0,0 0 3 15,30 0-8-15,1-19 90 0,-14 19-8 16,3 0 17-16,-2 0 17 0,-1-15 35 15,19 15 96-15,-21 0-76 0,-3 0 36 16,-2 17 20-16,-2-17 66 0,-2 21-75 16,-6 14 203-16,0-18-211 0,0 4 124 15,-26-1-147-15,26-5-24 0,-27 28-19 16,-5-25 32-16,14-2-11 0,-1-1 62 0,-2-2-118 16,4-1-14-16,-14 13-133 15,15-23-22-15,5 3-110 0,1-5-157 16,3 0-245-16,1 0-1110 0,5-29 806 15,1 29 195-15,0-34 234 0</inkml:trace>
  <inkml:trace contextRef="#ctx0" brushRef="#br1" timeOffset="282531.9607">22398 8485 2878 0,'0'0'74'0,"0"0"103"0,0 0 106 0,0 0 97 16,0 0 270-16,22 0-442 0,-22 0-95 16,21 0-43-16,-4 0-58 0,0 0-12 15,25 0-18-15,-22 0-76 0,3 0-102 16,1 0-174-16,-5-20-110 0,13 20-602 15,-23 0 572-15,1-14-61 0,-4 14 63 16,-1 0 44-16,-5-9 114 0</inkml:trace>
  <inkml:trace contextRef="#ctx0" brushRef="#br1" timeOffset="282689.8666">22366 8666 2727 0,'30'8'134'16,"16"0"509"-16,-12-4-200 0,4-4-146 0,5 0-158 16,1 0-345-16,36 0-1291 15,-12-21-442-15</inkml:trace>
  <inkml:trace contextRef="#ctx0" brushRef="#br1" timeOffset="283274.9263">23151 8116 2398 0,'0'-4'83'0,"0"4"335"0,0 0-14 16,0 0 85-16,0 0 29 0,0 0 64 15,18 24 313-15,-18 2-489 0,17-7-16 0,-17 2-5 16,17 9-40-16,-17 3-79 16,14 45 47-16,-14-36-241 0,0 0-43 15,0 1-21-15,0 61-81 0,0-75-81 16,0-5-155-16,0 9-743 0,0-21 334 15,0-6-205-15,0-2-212 0,17 0-119 16,5-4-646-16</inkml:trace>
  <inkml:trace contextRef="#ctx0" brushRef="#br1" timeOffset="283558.8526">23672 8344 2114 0,'0'-4'108'0,"0"1"73"0,0 3 94 16,0 0 100-16,-23 0 433 0,3 0-419 16,20 0-49-16,-23 24-76 0,9-24-100 15,-9 24 55-15,11 1-131 0,1-9 73 16,0 9-3-16,2-3-84 0,3 2-36 15,0 22-33-15,2-19-18 0,4-5-18 16,0-1-103-16,0-8-69 0,21 12-778 16,5-17 216-16,-8-3-208 0,5-5 29 0,0 0 124 15,1 0 260-15</inkml:trace>
  <inkml:trace contextRef="#ctx0" brushRef="#br1" timeOffset="283903.7437">23867 8436 2826 0,'-18'0'141'0,"18"0"141"0,-16 0 70 16,16 0 60-16,-11 0-72 0,0 20 93 15,11-2-289-15,-7-6-6 16,7-12-87-16,0 24-11 0,0 6-56 16,0-13 16-16,0-2 6 0,20-1-20 0,-20 3 19 15,20 0 5-15,10 3-4 0,-15-15-6 16,7 0-16-16,-3-4 0 0,1-1-21 15,20 0-145-15,-24-28 102 0,-1 28-14 16,-2-29-4-16,-3 12 45 0,-2-2-28 16,5-21-25-16,-12 23 90 0,-1-5-11 15,0 3-17-15,0 0 6 0,-21 0 24 16,-6-5 169-16,12 16-12 0,-6 0-27 0,0 8-2 16,-1 0-57-16,-21 0 29 0,25 18-70 15,-3-18-11-15,4 0-1 0,5 26-24 16,-1-26-63-16,4 22-473 0,9-2-3 15,0-20-204-15,0 17-182 0,0-10 57 16,28-7 225-16</inkml:trace>
  <inkml:trace contextRef="#ctx0" brushRef="#br1" timeOffset="284174.8938">24021 8577 2084 0,'0'4'117'0,"15"-2"78"0,-7 1 142 15,-8 0 189-15,17 6 569 0,-12-1-623 16,-1-1-130-16,1 0-137 0,-1 5-33 0,8 3-56 15,-5-6-114-15,0 0-41 16,-1 0-100-16,3-2-197 0,-1 1-339 0,6 7-1390 16,-4-12 985-16,-4 0 345 0</inkml:trace>
  <inkml:trace contextRef="#ctx0" brushRef="#br1" timeOffset="284730.9527">24596 7954 2592 0,'0'0'83'0,"0"0"97"0,0 0 205 0,0 0 140 16,0 18 446-16,-20 3-647 15,20-6-72-15,-21 9 4 0,5 1 114 0,4 6-25 16,-22 49 278-16,13-29-359 0,2 11-22 15,-2 6-30-15,3 7-22 0,-8 99 75 16,20-82-190-16,4 7-38 0,2-2-37 16,0-5 0-16,24-5 0 0,25 61 0 15,-24-80 0-15,4-15 0 0,3-5-80 16,3-8-117-16,24 15-722 0,-36-38 184 16,3-1-303-16,-5-11-183 0,-1-5-186 15,-4 0 174-15</inkml:trace>
  <inkml:trace contextRef="#ctx0" brushRef="#br1" timeOffset="285099.9318">25160 8078 2548 0,'0'0'73'16,"0"0"35"-16,0 0 84 16,0 0 534-16,0 0-264 0,0 19-9 0,0-19-85 15,0 15 9-15,0-15-29 0,0 42 357 16,0-26-391-16,17 9-66 0,-17 4-58 15,17 4-16-15,-17 4-34 0,18 47 33 16,-8-38-141-16,-10 0-12 0,0-1-14 16,9-3-9-16,-9 33-78 0,0-46-53 15,0 0-83-15,0-9-202 0,0-3-120 16,0 0-891-16,0-11 629 0,0-5-107 0,0 1-102 16,0-2 96-16,0 0 241 0</inkml:trace>
  <inkml:trace contextRef="#ctx0" brushRef="#br1" timeOffset="285545.5915">25112 8136 2333 0,'0'-12'95'15,"0"-2"22"-15,0-3 48 0,20-3-8 16,-20 3-63-16,24-14 54 0,-24 15-152 15,23 1-11-15,-9 2-18 0,3 4 28 16,27-6 25-16,-21 10-17 0,0 5 1 16,2 0-4-16,0 0 21 0,-6 0-14 0,15 27 13 15,-26 3-21-15,0-10 13 0,-2 0 5 16,-4 0 11-16,-1 23 108 0,-1-22-33 16,0 2 39-16,0 2 3 0,0-4 11 15,-19 2-28-15,1 19 30 0,18-23-114 16,-26 3-19-16,11-3-1 0,-2-2-3 15,-2 0-21-15,-12 12-21 0,15-17 27 0,7 0-7 16,-1-4 97-16,2 1-91 16,1 5 9-16,5-8-65 0,2-4 45 0,0 5 31 15,0-6-24-15,25 3-2 16,4-4-65-16,-6 5 88 0,-3-3 43 16,0 3 156-16,1-3-63 0,-2 5 26 0,13 10 69 15,-19-4-134-15,-4 2 2 0,-2 2-6 16,3-1-10-16,7 20-13 0,-8-18-151 15,-6 0-93-15,3-3-97 0,1-2-232 16,2-7-179-16,5 6-1079 0,-6-10 890 16,1-2 141-16,5 0 249 0</inkml:trace>
  <inkml:trace contextRef="#ctx0" brushRef="#br1" timeOffset="285770.9585">25643 8275 2539 0,'10'17'334'0,"-10"-17"96"16,0 23 173-16,0-23-37 0,7 24 30 15,-7-9-81-15,8 26 310 0,-6-17-518 16,5 3-116-16,-1-1-88 0,-4 1-45 16,10 30-58-16,-10-32-5 0,1-3-5 15,0 2-49-15,0-8-81 0,1 1-171 16,5 5-688-16,-7-17 280 0,4-2-135 15,-4 4-102-15,2-7-106 0,0 0 171 0</inkml:trace>
  <inkml:trace contextRef="#ctx0" brushRef="#br1" timeOffset="286230.4793">25677 8289 3401 0,'-5'0'117'0,"-2"0"417"15,5 0-167-15,2 0-77 0,0 0-101 16,0 0-33-16,0 0-82 0,0 0 2 16,22 0-70-16,-22 0 17 0,25 0-65 15,-10 0 37-15,27 0-36 16,-23-17 54-16,3 17-28 0,-1 0-1 0,-3 0 54 16,0 0-47-16,11 0-10 15,-20 0-33-15,-5 0 52 0,2 0-5 0,-6 20 10 16,0 0 9-16,0-9-5 15,-23 2 0-15,23 0 14 0,-21 3-18 0,21-3 5 16,-27 16-47-16,4-14-7 0,8-4 35 16,2 2-6-16,1 0 20 0,0 2 36 15,-5 4-51-15,11-13 0 0,1-3 10 16,3 2-20-16,2-4-24 0,0-1-113 0,0 0 121 16,19 0 69-16,-19 0 62 15,23 0-100-15,-23 0-4 0,42 0 32 0,-30 0-28 16,1 0 1-16,-1 0-66 0,-3 0 70 15,0 0 59-15,0 25-28 0,-9-25 11 16,0 19 9-16,0-6 12 0,0 4 17 16,-24 16 20-16,24-16-95 0,-28 0-2 15,10-1 0-15,1 1-6 0,-6-4 19 16,-17 8-113-16,19-16-77 0,1-2-255 16,1 0-246-16,2-3-348 0,-8-20-1033 15,16 20 1429-15</inkml:trace>
  <inkml:trace contextRef="#ctx0" brushRef="#br1" timeOffset="286801.9234">25278 8969 2345 0,'0'0'87'0,"-14"0"98"16,14 0 87-16,-13 0 178 15,7 13 536-15,6-13-519 0,0 8-107 16,0-8-68-16,20 11-28 0,1-11-52 0,36 0 26 16,-12 0-199-16,7 0-18 0,11-23-27 15,5 23 22-15,10-26 21 0,81 2 14 16,-84 24-68-16,-9-14-72 15,-4 14-54-15,-12-11-106 0,7 11-473 0,-44 0 312 16,-7 0-140-16,-6 0-40 0,0 0-261 16,-40 19-84-16,-17-2-443 0</inkml:trace>
  <inkml:trace contextRef="#ctx0" brushRef="#br1" timeOffset="287508.2218">25689 9290 4021 0,'0'0'179'15,"0"20"94"-15,0 4 456 0,0-10-426 16,0 3 1-16,0 7 58 0,-17 0-55 15,17 30 110-15,0-18-347 0,-12 1 35 16,12 4 15-16,0 2 39 0,0 0-26 16,-11 47 54-16,11-46-92 0,0-6-43 0,0 1-1 15,0-2-8-15,0 18-49 0,0-33 8 16,0-4 2-16,0-2-3 0,0-7-1 16,0-2 1-16,0-6-17 0,0-1 12 15,0 0-29-15,0-32-5 0,0 13-16 16,13-31-101-16,-13 19 64 0,0-4-11 15,0-9 9-15,0 1 5 0,0-8-12 0,0-56-107 16,0 50 97 0,0 1 14-16,0-2-3 0,-15 9-6 0,15-37-113 15,0 53 112-15,18-2-12 0,-18 6 14 16,22 4-10-16,-22 6 7 0,48-17-72 16,-33 23 108-16,4 2 9 0,1 1 27 15,-3 5-11-15,17-2 2 0,-20 7 25 16,-3 0-15-16,-4 0 25 0,0 29 4 15,-3-29-2-15,-2 53-12 0,-2-34 12 0,0 10 16 16,0-1 46-16,-20 6 2 0,-3 25-60 16,23-30-2-16,-22-4-49 0,7 5 73 15,3-2-6-15,-2-4 13 0,4 12-22 16,-7-21 4-16,7-3-22 0,10 2 9 0,-7-8-12 16,7-6-150-16,0 0-8 0,0 0-89 15,0-25-45-15,25 25 0 0,-25-20 31 16,24-1 9-16,3 21 221 0,-11-15 91 15,1 15-43-15,2-15 15 0,14 15 62 16,-18-8 9-16,-2 8 33 0,-2 0 5 16,0 0-52-16,-4 0 56 0,1 26 59 15,-6-9-91-15,-1-17-12 0,-1 27 1 16,0-14 55-16,0 5-61 16,-22 14 37-16,22-16-110 0,-19 6 16 0,19-8-21 15,-22 1 4-15,-5 9-48 0,16-13-115 16,-5-3-229-16,5-1-227 0,-2-2-265 15,1-5-200-15</inkml:trace>
  <inkml:trace contextRef="#ctx0" brushRef="#br1" timeOffset="288051.2517">26660 8501 2702 0,'0'0'266'0,"0"0"43"0,0 0 135 15,-17 0 1-15,17 0-5 0,0 0-69 16,0 15 271-16,0 0-312 0,0-1-8 16,0-1-32-16,0 5-55 0,19 23 60 15,-4-18-236-15,-15 3-2 0,15 1-45 0,-15-1-13 16,14-1-25-16,1 16-122 0,-15-19-26 15,12-5-96-15,-6-1-186 0,-3-4-165 16,7-2-1136-16,-10 0 786 0,2-8-42 16,-1 0 243-16,-1-2 166 0</inkml:trace>
  <inkml:trace contextRef="#ctx0" brushRef="#br1" timeOffset="288209.4506">26580 8673 2890 0,'22'0'71'0,"7"0"88"0,2 0 87 16,6 0 100-16,43 0 137 0,-42 0-429 15,-1 0-207-15,-3-16-194 0,-3 16-221 16,16 0-1108-16,-29 0 948 0,-3 0 213 16</inkml:trace>
  <inkml:trace contextRef="#ctx0" brushRef="#br1" timeOffset="288469.941">27155 8320 3487 0,'0'0'261'15,"-14"19"118"-15,14-6 75 0,0 3 50 16,0 22 177-16,0-13-382 0,0 3-63 15,21 7-39-15,-21 2-34 0,15 1-42 16,5 44 12-16,-20-33-87 0,12 0-21 0,-12-1-16 16,11-5-6-16,-4 35-117 15,-1-45-41-15,-6-6-149 0,7-10-130 16,-2-4-179-16,0-6-279 0,1-4-1202 16,-2-3 1029-16,-2 0 363 0</inkml:trace>
  <inkml:trace contextRef="#ctx0" brushRef="#br1" timeOffset="288924.4803">27099 8303 2898 0,'0'-5'105'0,"0"0"73"16,-2 1 67-16,2-2 198 15,0 1-328-15,0-1-53 0,29-2-30 0,-29 0-17 16,34-5 2-16,15-13-30 0,-20 12 18 15,2-2-23-15,3 3 7 0,1-1 12 16,-2 5-14-16,25-3-28 0,-34 11-5 16,-5 1 2-16,-3 0 26 0,-7 22 1 15,2 5 7-15,-11-7 18 0,0 5 3 16,0 0 22-16,0 3 5 0,-23 5 10 16,-6 35 99-16,15-30-108 0,-6-1-9 15,2 1 44-15,-4-4-75 0,1 2 56 16,-15 25 5-16,19-37-36 0,-1-2-20 15,7-3-4-15,-1-4 10 0,-3 2-15 16,12-12-14-16,1-1-6 0,2-4-19 16,0 0-27-16,0 0 7 0,24 0-53 15,-24 0 103-15,23 0 9 0,-9 0 9 0,1 0 56 16,19 0 80-16,-16 0 22 0,-5 0 30 16,4 0 48-16,-4 17-5 0,1-17-10 15,8 54 239-15,-13-30-277 0,-2 0-50 16,-1-5-69-16,1 8-26 0,-2-3-32 15,6 12-108-15,-4-18-51 0,-1-5-107 16,3-8-122-16,0 1-265 0,12-2-1088 16,-10-4 712-16,4 0 166 0,-3-29 262 0</inkml:trace>
  <inkml:trace contextRef="#ctx0" brushRef="#br1" timeOffset="289202.9606">27788 8515 3212 0,'4'-4'153'16,"-4"4"116"-16,0-1 90 0,0 1 136 15,0 0 206-15,-21 0-407 0,21 23-134 16,0-23-18-16,-18 31-11 0,7 13 80 16,11-20-118-16,-11 3-26 0,11 4-42 0,-14 3-3 15,7 31 8-15,7-36-23 0,-4 0 8 16,4-2 7-16,0-1-1 0,0-7 5 15,25 12-8-15,3-20-14 0,-7-5-46 16,1-2-75-16,3-4-71 0,20 0-461 16,-25-20 324-16,3 20-110 0,-4-24-39 15,-2 24-192-15,-5-26-74 0,5-1-671 16,-10 13 785-16,-5 2 186 0</inkml:trace>
  <inkml:trace contextRef="#ctx0" brushRef="#br1" timeOffset="289420.1003">27739 8733 2453 0,'0'0'149'0,"0"0"85"0,0 0 130 15,23 0 44-15,-23 15-28 0,40-15 137 16,-19 0-433-16,0 0-61 0,3 0 13 0,-5 0-146 15,-1 0-49-15,11-17-454 0,-17 17 212 16,-5 0-46-16,-1-13-101 0,-2 13-112 16,-4-18-565-16</inkml:trace>
  <inkml:trace contextRef="#ctx0" brushRef="#br1" timeOffset="289587.7945">27744 8584 3142 0,'24'-20'291'16,"-24"20"-42"-16,32 0 30 0,-5-16-88 15,6 16-50-15,3-17-115 0,46-4-375 16,-42 10-94-16,2-1-230 0,-3 2-183 0,-3-4 11 16</inkml:trace>
  <inkml:trace contextRef="#ctx0" brushRef="#br1" timeOffset="289903.1384">28131 8085 2615 0,'0'0'114'0,"0"0"139"0,21 0 241 15,-21 0 144-15,21 19-14 0,6 16 485 0,-9-16-694 16,1 5-33-16,3 5-107 0,0 8-17 16,31 43 179-16,-26-39-223 0,2 12-40 15,-2 4-64-15,-1 4-42 0,-3 3-57 16,10 76-11-16,-23-69 0 0,-5 3 0 16,-3-7 0-16,-2-1 0 0,0 54 0 0,-26-70 0 15,26-1-33-15,-26-5-63 16,9 2-84-16,0-9-169 0,-20 21-871 0,18-33 254 15,0-4-225-15,6-7-175 0,-2-1 62 16</inkml:trace>
  <inkml:trace contextRef="#ctx0" brushRef="#br1" timeOffset="290674.7905">29143 8514 2574 0,'0'0'104'0,"0"0"112"0,0 0 622 16,0 0-377-16,0-18-58 0,-20 18-115 15,20 0-27-15,0 0-57 0,0 0 208 16,0 22-207-16,0-22-10 0,0 25-26 16,0-7 18-16,17 27 48 0,-17-19-163 15,15 1-38-15,-15 1-10 0,12 1-18 16,-1 25-53-16,-11-30-25 0,8-2-77 15,-8-2-48-15,7-3-185 0,-7-3-105 16,7 3-993-16,-7-11 652 0,0-5-135 0,0-1 108 16,0 0 143-16,0 0 224 15</inkml:trace>
  <inkml:trace contextRef="#ctx0" brushRef="#br1" timeOffset="290845.9444">29020 8660 3217 0,'0'0'161'16,"0"16"167"-16,23-16 141 0,-23 19 47 16,52 3 287-16,-28-12-590 0,5-10-48 15,7 12-114-15,3-12-122 0,2 5-85 16,37-5-732-16,-42 0 90 0,-3 0-267 16,-5 0-94-16,-4 0 235 0</inkml:trace>
  <inkml:trace contextRef="#ctx0" brushRef="#br1" timeOffset="291252.7451">29592 8315 3076 0,'0'-3'138'0,"0"2"149"15,0 0 169-15,22 1 107 0,-22 0-29 0,14 0 531 16,4 31-584-16,-5-7 16 0,3-3-181 16,-1 5-52-16,16 35 52 0,-15-24-215 15,-2 5-34-15,1-3-42 0,-3-3-20 16,-2 5-5-16,13 32 0 0,-13-39 0 16,1-10 0-16,3-5 0 0,1-5 0 15,16-6 0-15,-17-8 0 0,4 0 0 16,-2-29 0-16,1 7 0 0,0-9 0 15,28-82 0-15,-20 16 0 0,-15 44-2 16,-5-3-4-16,0-1-6 16,-3 0-12-16,1-4 16 0,-3-33 14 15,0 56 18-15,0 1-20 0,0 17-8 16,0 9-4-16,0 8-62 0,-15 3 8 0,15 32-59 16,0-13-81-16,0 12-137 15,-11-4-213-15,11 36-1022 0,0-29 464 0,0-2-146 16,0 1 53-16,0-2 257 0</inkml:trace>
  <inkml:trace contextRef="#ctx0" brushRef="#br1" timeOffset="291534.9711">30223 8526 3006 0,'0'-8'72'16,"19"1"351"-16,-19 7-74 0,0-5-2 16,14 5-50-16,-14 0 0 0,12 0-47 15,1 22 195-15,-5-22-199 0,-1 22-15 16,0-6 14-16,1 2-6 0,0 26 113 16,-5-21-233-16,-1 2-80 0,-2 1-4 15,0 1-27-15,0-2-30 0,0 24 22 16,0-29-82-16,0-3-75 0,-17-3-199 0,17-6-138 15,0 1-1130-15,0-9 670 0,0 0-178 16,0-22 201-16,17 22 229 0</inkml:trace>
  <inkml:trace contextRef="#ctx0" brushRef="#br1" timeOffset="292056.9246">30248 8433 3137 0,'-6'15'118'0,"-2"-15"500"0,4 0-171 16,3 0-10-16,1 11-94 0,0-11-24 15,0 6 107-15,0-6-324 16,22 0-46-16,-22 0-39 0,20 0-1 16,-20 0-21-16,46 0-8 0,-30 0 11 0,3 0 6 15,2 0-12-15,2 0 1 0,21 0 9 16,-30 0-5-16,4 0-2 0,-5 0-10 15,-1-14-7-15,-3 14 20 0,-2 0 19 16,-4 0 3-16,0 0-76 0,-3 19 26 16,1-19 36-16,-1 24 74 0,0-11-41 15,0-2-46-15,-21 2-2 0,21 1-14 16,-19 1 7-16,-4 18 17 0,23-16 7 0,-23-4-3 16,10 0-5-16,13 0-2 0,-14 4-26 15,6-9-13-15,8-4-24 0,0-4-6 16,0 0 14-16,0 0-19 0,24 0-42 15,-2-24 49-15,-22 24 38 0,23-14 62 16,-23 14-45-16,35 0 42 0,-22 0-52 16,1 0 68-16,-2 0-21 15,2 0 8-15,-3 0 23 0,11 26 82 0,-14-9-63 16,-1-2 9-16,-6 7-12 0,-1-3 36 0,0 22 101 16,-19-29-140-16,19 12-28 15,-28-2 7-15,7 0-17 0,-1-8-9 16,-22 22 30-16,17-21-49 0,3 4-1 15,0-9-7-15,1 0 2 0,-13 1-240 16,21-11-33-16,2 0-142 0,4 0-145 0,5 0-204 16,2-31-165-16,2-3-1122 0,0 15 1353 15,34 2 282-15</inkml:trace>
  <inkml:trace contextRef="#ctx0" brushRef="#br1" timeOffset="292412.9599">30865 8521 2413 0,'8'-3'112'16,"0"0"73"-16,1-1 125 0,-3 3 132 16,0-5-11-16,0 4 336 0,-5 2-512 15,-1 0-47-15,0 0-45 16,0 0 56-16,0 26 171 0,0-26-239 0,0 20-5 15,0-4-14-15,-19 1-8 0,19 5 60 16,-21 24-1-16,21-23-106 0,-19 5-75 16,8 1 21-16,2-4-9 0,-4 22-12 15,13-24-30-15,-6-2 28 0,6 1-6 0,0-8 1 16,0 2 10-16,27 5-114 0,-27-12-11 16,27-5-43-16,-10-3-71 0,3-1-8 15,1 0-30-15,22 0-174 0,-22-24 229 16,-3 24 47-16,-3-16-79 0,-1 16-117 15,4-18-524-15,-14 4 420 0,-4 14 25 16,2-16-54-16,-2 4-95 0,0 6 22 0</inkml:trace>
  <inkml:trace contextRef="#ctx0" brushRef="#br1" timeOffset="292672.829">30867 8729 1983 0,'0'0'133'0,"0"0"78"0,0 0 112 16,0 0 443-16,18 0-382 0,-18 0-10 15,21 0-30-15,-5 0-133 0,0 0-115 0,22-22-119 16,-18 5 11-16,-1 17-11 0,0-14-95 15,-3 4-37-15,6 1-396 0,-14 9 160 16,-3 0-42-16,-1 0-39 0,-2 0-102 16,-2 0-34-16,0 0-463 0</inkml:trace>
  <inkml:trace contextRef="#ctx0" brushRef="#br1" timeOffset="292873.9513">30965 8511 3211 0,'0'0'209'0,"9"0"188"0,8 0 710 16,-4 0-674-16,2 0-156 0,4 0-138 16,4-16-30-16,35 3-162 0,-28 13-128 15,0-14-193-15,0 4-356 0,-2 1-268 16,-6 9-258-16,4-16-577 0</inkml:trace>
  <inkml:trace contextRef="#ctx0" brushRef="#br1" timeOffset="351962.2604">24123 3419 2087 0,'0'0'131'16,"7"0"111"-16,-7-14 553 0,4 14-346 15,-4 0-29-15,0 0 18 0,0 0-86 0,0 0-85 16,0 0 120-16,0 0-147 16,0 0 63-16,0 0-22 0,0 17 98 0,0 6 176 15,0-23-282-15,0 28-39 0,16-2-62 16,-16 2-39-16,0 5-84 0,10 37-45 15,-10-33-4-15,0 6 0 0,0 2 0 16,0-8 0-16,0 28 0 0,0-40 0 16,0-3 0-16,0-3 0 0,0-4-38 15,0-7-120-15,0 3-704 0,0-8 148 16,0-3-195-16,0 0-201 0,0 0-131 16,23-42-1035-16</inkml:trace>
  <inkml:trace contextRef="#ctx0" brushRef="#br1" timeOffset="352497.9918">24100 3384 1919 0,'-2'-7'59'0,"0"-3"60"15,1 3 104-15,1-7 424 0,0 5-356 16,0-2-10-16,0 4-89 0,0 0-3 16,20-9 154-16,-1 6-235 0,-19 1 2 15,27 7-53-15,-11-10-4 0,1 3-11 16,20-15 23-16,-15 15-81 0,1 5 14 0,-3-1-71 16,2-7 69-16,13 12-8 0,-19 0 20 15,-4 0-9-15,-1 0 12 0,0 22-3 16,-5-22 23-16,1 47 84 0,-7-27-21 15,0 5-29-15,0 3 10 0,0 1-57 16,-32 3 17-16,3 38 26 0,10-36 22 16,1-2-63-16,-2 2 8 0,3-6-37 15,-17 24-87-15,18-29 12 0,0-8 89 16,2 2 19-16,3-2-50 0,2 0 94 16,-7 3-67-16,11-12 145 0,2-6-146 15,2 0-11-15,1 0-24 0,0-20-62 16,21 20 92-16,-21 0 19 0,18-18-10 0,-18 18 51 15,24 0 18-15,-1 0 116 0,-23 0-29 16,19 0 49-16,-9 0 46 0,-1 23 21 16,5 15 160-16,-9-14-284 0,3-2-20 15,-1-4-19-15,0 8-15 0,1-2-61 16,11 12-35-16,-12-18-92 0,3-10-32 16,1 3-137-16,-1 2-262 0,8-8-964 15,-7-5 516-15,1 0-125 0,-2 0 36 0,2-23 202 16,-1 23 268-16</inkml:trace>
  <inkml:trace contextRef="#ctx0" brushRef="#br1" timeOffset="352758.9483">24585 3593 4529 0,'0'-1'37'15,"0"-3"123"-15,0 3 69 0,0 1 424 16,0 0-332-16,0 0-7 0,0 23 9 0,0-23-118 16,0 25-51-16,0 10 17 15,0-17-143-15,0 4-16 0,0 2-7 16,0-2-31-16,0 27 12 0,0-32-20 0,22 1-60 16,-22-1-93-16,0-4-130 0,0-3-108 15,15 3-673-15,-15-11 421 0,0-2-72 16,0 0-112-16,0 0 15 0,13 0-487 15,-13 0 1002-15</inkml:trace>
  <inkml:trace contextRef="#ctx0" brushRef="#br1" timeOffset="353236.771">24602 3610 2611 0,'0'-1'123'0,"0"1"127"16,0 0 633-16,-19 0-442 0,19 0-76 15,0 0-135-15,0 0-57 0,0 0-84 16,0 0-12-16,24-17-69 0,-24 17-13 16,28 0-17-16,-28-12-28 0,28-1-23 15,-1 13 39-15,-15 0 34 0,-2 0-30 16,1-8-26-16,-11 8 27 0,14 0 9 16,-8 0 57-16,-6 0-18 0,0 21-29 15,0-21-29-15,0 22 48 0,0 1 6 0,0-11 91 16,-20-12-111-16,20 22 5 0,-18-9-5 15,-2 8-48-15,20-7 53 0,-25-1 5 16,25-3-5-16,-17 7 5 0,17-8-10 16,-8 6-22-16,1-3-5 0,7-10-27 15,0 1-18-15,0 0-16 0,0-3 18 16,26 0-35-16,-2 0 97 0,-24 0 17 0,26 0 15 16,-11 0 16-16,9-16 43 15,-15 16-10-15,1 0-23 0,-10 0 25 0,10 0 14 16,-10 25-26-16,0-3 20 15,0-22 10-15,0 27 43 0,-20-5-18 16,20-1 119-16,-21-3-94 0,-5 18 153 16,12-21-239-16,0-1-32 0,0-1-30 15,2-3-6-15,-13 2-100 0,14-5-10 0,-3-7-108 16,4 2-7-16,2-2-113 0,1 0-202 16,-1-23-955-16,4 23 558 0,4-19 158 15,0 19 185-15,0-30 188 0</inkml:trace>
  <inkml:trace contextRef="#ctx0" brushRef="#br1" timeOffset="353516.9267">25068 3650 3182 0,'0'0'184'0,"0"0"507"16,0 0-258-16,0 0-120 0,0 0-70 15,0 0 47-15,0 0 20 0,22 0 264 0,-22 0-383 16,31 0-90-16,-13 0-63 16,5 0-50-16,0 0-73 0,19 0-253 0,-23 0 62 15,-1 0-63-15,-3 0-134 0,-3 0-177 16,5 0-889-16,-17 0 680 0,3 0 88 15,-3 0 176-15,0 0 170 0</inkml:trace>
  <inkml:trace contextRef="#ctx0" brushRef="#br1" timeOffset="353676.8361">25051 3863 3170 0,'27'0'211'16,"-27"0"124"-16,29 0 145 0,-3 0-3 15,2 0-113-15,27-17-99 0,-28 17-192 16,-1 0-215-16,1-17-116 16,-4 17-424-16,10-18-1273 0,-18 5 899 0,-1 13 386 15</inkml:trace>
  <inkml:trace contextRef="#ctx0" brushRef="#br1" timeOffset="354060.9133">25773 3588 2983 0,'-21'-2'80'0,"21"-1"203"15,0 3 129-15,-23-1 493 0,6 1-563 16,17 0-38-16,-18 0-29 0,18 23 114 16,-11 2 98-16,3-6-332 0,8-4-57 15,-5 9-36-15,5 1-35 0,-2 7-5 16,2 25-10-16,0-28 13 0,0-7 31 15,0 7-51-15,29-11-1 0,-8 3-94 16,-4-21 38-16,-2 0-52 0,2 0-90 16,0 0-52-16,1 0-30 0,18-32-232 15,-18 32 316-15,-2-26-3 0,0 3-40 0,-3 0-92 16,7-26-495-16,-17 27 429 0,-1-4 57 16,-2-2 142-16,0-1-29 0,0 3 103 15,-34-22 60-15,-2 30 135 0,12 3 43 16,-3 8 94-16,1 4 47 0,-1 3 110 15,-23 31 286-15,26-31-478 0,4 36-100 16,3-11-69-16,3 4 33 0,3 22-473 16,11-28-33-16,0-5-317 0,0 7-11 15,0-9-21-15,31-4 194 0</inkml:trace>
  <inkml:trace contextRef="#ctx0" brushRef="#br1" timeOffset="354390.8797">26097 3882 2129 0,'0'0'95'0,"0"0"54"0,0 0 63 16,0 0 306-16,0 0-321 0,0 17-27 15,0-17-17-15,0 0-80 0,0 0 129 0,0 0-126 16,0-21-5-16,0 21-31 0,0 0-22 15,0 0-16-15,0 0-91 0,0 0-5 16,0 0-14-16,0-22 17 0,0 22 29 16,0 0 53-16,0-22 70 0,0 22-10 15,0-12 17-15,0 12 15 0,0 0 38 16,19 0 104-16,-19 0-125 0,0 0-55 16,0 0 13-16,0 0-28 0,0 0-42 15,0 0-7-15,0 0-85 0,0 0-146 16,0 0-136-16,0 0-222 0,19 0-278 0,-19 0-612 15,20 0 970-15</inkml:trace>
  <inkml:trace contextRef="#ctx0" brushRef="#br1" timeOffset="354935.8586">26476 3588 2978 0,'0'0'147'0,"-17"0"198"16,17 0 82-16,0 0 107 0,0 0-163 0,0 11 179 15,0-11-391-15,0 0 71 0,0 0-173 16,0 0-10-16,17 0-176 0,-1 0 46 16,-16-19-51-16,15 19 63 0,-15-27-31 15,15 27 14-15,8-64-94 16,-17 50 146-16,3-15-15 15,-5 22 51-15,-2-5 10 0,-2 3-20 0,0 0 10 16,0 2 16-16,0 4 34 0,0 0-5 16,0 3-10-16,0 0 21 0,0 0-2 15,0 22 45-15,-15-22-10 0,15 27-15 16,0-10-22-16,0 9 81 0,-14 27-87 16,14-25-35-16,-9-2-19 0,9 4 8 15,-6-5-45-15,6 2 46 0,-1 21 11 0,1-26 41 16,0-1-30-16,0 3-21 0,0-6-12 15,0 14-34-15,0-23 8 0,0 2-4 16,0-3-35-16,0-3-9 0,0 2 4 16,0-2-79-16,0 0 98 0,-18-2 16 15,18 1-12-15,-15-4-3 0,-3 3-36 16,18-3 45-16,-17 0 57 0,17 0 22 0,-13 19-22 16,13-19 128-16,-10 0 137 15,4 13-127-15,6-13 1 0,0 0-19 0,0 0-80 16,23-18 44-16,8 18-148 15,-8 0 42-15,6-23-32 0,5 23-37 16,2-20 70-16,38 20-336 0,-36-13 15 0,-2 1-247 16,-2 12-155-16,-7 0-289 0,-5 0 40 15,10 0-343-15</inkml:trace>
  <inkml:trace contextRef="#ctx0" brushRef="#br1" timeOffset="355970.9586">27249 3526 1902 0,'0'-5'116'0,"0"1"387"0,0 3-87 16,0-1 57-16,0 0 0 15,0 2 31-15,0 0-74 0,0 0 98 0,0 0-262 16,0 0 43-16,0 0 84 0,0 23-46 16,20 5 256-16,-20-11-391 0,0 6 8 15,0 8-49-15,12 5-9 0,-12 1-51 16,0 70-59-16,0 41-52 16,0-63 0-16,0-44 0 15,0-16 0-15,0-4 0 0,0 25 0 16,0-23 0-16,0-6 0 0,0-8 0 0,0-4 0 15,15-4 0-15,-15-1 0 0,0 0 0 16,10-30 0-16,-10 30 0 0,0-38 0 16,0-16 0-16,0-49 0 15,-20 14-111-15,3 42 37 16,17-5-31-16,-19-3-9 16,-4-59-76-16,23 62 89 0,-14 0 48 0,14 2-22 15,0 7-6-15,0 5 6 0,0-21-67 16,27 31 105-16,-27 6 16 0,29 2 10 15,-12 8-1-15,12-11-4 0,-16 19 3 16,3 0-16-16,-1 4 27 0,-1 0 1 16,-3 0-2-16,10 34 16 0,-11-1-23 15,-3-13 12-15,0 2-7 0,-4 0 0 16,1 28-31-16,-4-35 45 0,0 14-3 16,0-5 27-16,-21 5 35 0,21-4-68 0,-22 23-15 15,-2-31-10-15,24 7 27 0,-23-7-2 16,11-2-4-16,-3 2-9 0,15-12-23 15,0-2-38-15,-11 2-74 0,11-5-79 16,0 0-55-16,0-19-321 0,29 0 390 16,-29 19 51-16,27-20 81 0,-5 20 65 15,24-17 2-15,-22 17 42 0,1 0 24 16,1 0-39-16,-3 0-17 0,-2 0-105 0,13 0 59 16,-24 25 89-16,-1-25 161 0,-2 27-142 15,-4-11 33-15,-3 18 125 0,0-16-65 16,0-1-5-16,0 0 8 15,-25 0-18-15,25 0-6 0,-38 18 62 16,19-17-149-16,1-2-20 0,0 1-19 0,-4-3-7 16,-18 15-5-16,21-21-11 0,-1-1-70 15,7-3-65-15,0-2-123 0,1-2-76 16,-1-21-957-16,10 21 480 0,3-64-1932 16,20 37 2217-16</inkml:trace>
  <inkml:trace contextRef="#ctx0" brushRef="#br1" timeOffset="356315.9551">27890 3269 2056 0,'-3'-1'73'16,"3"-5"118"-16,0 6 506 15,0 0-188-15,0 0 50 0,0 20-12 0,0-20 79 16,0 32 19-16,21 13 514 0,-21-22-666 16,15 3-187-16,-15 8-102 0,15-3-86 15,-3 35-110-15,-12-32-8 0,0 2 0 16,0-1 0-16,7 0 0 0,-7-4 0 15,6 23 0-15,-3-30-28 0,5 31-646 16,-8-45 211-16,4 3-134 16,-4-6-156-16,2-2-268 0,4-3-1146 0,-6-2 1136 15,3 0 328-15,-3 0 176 16</inkml:trace>
  <inkml:trace contextRef="#ctx0" brushRef="#br1" timeOffset="356778.8346">27842 3400 3516 0,'0'-4'96'15,"0"0"140"-15,0 0 77 0,0 0 76 16,18-10 206-16,-18-1-534 16,18 8-16-16,-18-3-24 0,23 2-11 15,-9-1-20-15,-1-3-104 0,27-17-17 16,-15 16 78-16,0-1 139 0,2 5-154 0,0-1 46 15,20-3-68-15,-26 13 95 0,-3 0-10 16,-3 0 6-16,-2 0-9 0,-5 23 34 16,2 8 29-16,-8-14 0 0,0 5-19 15,-2 2 17-15,0 2 14 0,0 6-28 16,-24 22 35-16,24-24-52 0,-20-3 20 0,20 1 8 16,-24 0-24-16,10 22 13 15,-8-28-45-15,10-2 21 0,1-3-28 16,2 3 66-16,3-7-53 0,-4 2-73 15,7-8-18-15,3-6 17 0,0 1-32 16,0-2 125-16,0 0-312 0,19-23 155 0,-19 23-80 16,19 0 149-16,-19-18 40 15,23 18 59-15,5 0 129 0,-14 0-41 0,2 0-20 16,-1 0-16-16,0 0-37 0,-2 0 29 16,9 43 63-16,-12-43-49 0,-1 25-62 15,0-11-15-15,-1 0-1 0,8 8-180 16,-7-12-21-16,2-2-213 0,-3-2-144 0,0-6-149 15,1 3-234-15,12-3-584 16,-11 0 995-16,1 0 317 0</inkml:trace>
  <inkml:trace contextRef="#ctx0" brushRef="#br1" timeOffset="357058.9555">28505 3553 2949 0,'0'0'168'0,"-23"0"115"0,23 0 593 16,-16 0-509-16,16 22-77 0,0-22-62 15,-19 20-78-15,19-6-117 0,0 12 78 16,-8-9-71-16,8 2 91 0,0 2-124 16,0 0 48-16,-5 23-88 0,5-23 37 15,0 1-36-15,0 0 39 0,0-4-27 0,0-5 3 16,27 4-64-16,-10-9-3 0,-17-6-26 15,23 0-15-15,-10-2-71 0,17 0-518 16,-16-22 194-16,-1 22-45 0,-1 0-4 16,-1-21-151-16,1 21 128 0,5-14-384 15,-12 2 797-15</inkml:trace>
  <inkml:trace contextRef="#ctx0" brushRef="#br1" timeOffset="357426.0074">28458 3708 1118 0,'0'0'123'0,"-2"0"106"0,1 0 41 16,1 0 323-16,0 0-392 0,0 0 50 15,41-24 258-15,-41 24-433 16,25-13-18-16,-13 13-20 0,3 0-44 15,11-9-172-15,-13 2 13 0,-1 7-46 16,-3-6-32-16,-1 6-71 0,-2-5-525 16,-1 4 377-16,-3-1 10 0,-2-1 147 15</inkml:trace>
  <inkml:trace contextRef="#ctx0" brushRef="#br1" timeOffset="357641.9386">28481 3566 3091 0,'20'0'120'0,"-20"0"51"0,25 0 26 0,-8-28-40 15,1 28-85-15,20-17-334 0,-18 17-100 16,-3 0-258-16,0-16-149 0,-5 16-1 15,-4 0 170-15</inkml:trace>
  <inkml:trace contextRef="#ctx0" brushRef="#br1" timeOffset="401156.7135">10291 11909 2568 0,'0'0'81'0,"0"0"96"0,0 0 108 15,0 0 158-15,0 0 468 0,0 19-503 16,0-19-59-16,0 19-8 0,0-6 23 16,0 6 7-16,0 27 224 0,21-16-334 15,-21 5-2-15,0 4 4 0,15 4-4 0,0 41-16 16,-15-44-230-16,10-1-13 0,-10-3 0 16,13-5 0-16,-13-2 0 0,12 10 0 15,-12-25 0-15,4-1-109 0,-4-3-137 16,0-7-166-16,0 0-899 0,0-3 522 15,0 0-118-15,0-26-34 0,0 26-136 16,19-29 102-16,-19-10-220 0</inkml:trace>
  <inkml:trace contextRef="#ctx0" brushRef="#br1" timeOffset="401588.9884">10202 12026 2828 0,'-7'-7'185'0,"5"-2"134"15,-1 4 109-15,3-3-29 0,-2 2 3 0,0-9 172 16,-1 10-318-16,1-6-133 0,2 5-21 16,0 0-54-16,0-7 12 0,0 10-28 15,19-3-8-15,-19 3-4 0,18-4-12 16,-18 2-2-16,18-8-24 0,10 8 7 16,-13-3 19-16,-1 2 0 0,8-1-56 0,14 1 2 15,-18 5 42-15,0 1 7 0,-1 0-6 16,-3 0-3-16,0 0-8 0,3 20 74 15,-9-20 13-15,1 26-50 0,-7-26 32 16,2 25 48-16,1 4 124 0,-5-18-114 16,0 10-25-16,0 1-10 15,-22 3 20-15,22 2-41 0,-21 21 14 0,-6-24-56 16,27 5-25-16,-23-7 7 16,23 0 6-16,-18 9 17 0,6-17-21 0,12 0-1 15,-9-3-2-15,3-3-3 0,6-1 14 16,0 5-31-16,0-7 11 0,0-1-20 15,22-1 8-15,-22 2 25 0,22 2-20 16,6 0-5-16,-13 0-12 0,2-1-30 16,-3 0-28-16,1 2-71 0,13 4-313 0,-18-7 175 15,0-2-90-15,-1-2-189 0,-3 3-150 16,5-3-1091-16,-4-1 1051 0,-3 0 166 16,0 0 256-16</inkml:trace>
  <inkml:trace contextRef="#ctx0" brushRef="#br1" timeOffset="401770.9448">10704 12208 3912 0,'0'0'198'0,"0"22"110"16,0-22 206-16,0 21 812 0,0 4-735 16,0-7-120-16,0 3-180 0,0-3-107 15,0 26-79-15,0-21-202 0,0 1-56 16,22 0-219-16,-22-4-257 0,17-1-277 15,-2 7-1793-15,-15-15 1369 0,16-8 346 16</inkml:trace>
  <inkml:trace contextRef="#ctx0" brushRef="#br1" timeOffset="402552.9169">9967 7220 2880 0,'0'-4'138'0,"0"2"185"0,0-2 131 16,0 4 123-16,0 0 280 0,0 0-519 15,0 0 3-15,0 0 48 0,0 18-12 16,0-18-39-16,0 42 164 0,0-22-287 0,0 5-24 16,19 5-56-16,-19 2-45 15,19 41-44-15,-2-33-46 0,-5-1 0 16,-2 0 0-16,0-5 0 0,1 0-19 15,6 23-246-15,-10-32-27 0,-2-6-146 16,1-3-135-16,-1-4-130 0,-5 6-1221 0,0-16 868 16,0-2-58-16,0 0 311 0,0 0 184 15</inkml:trace>
  <inkml:trace contextRef="#ctx0" brushRef="#br1" timeOffset="403023.6466">9893 7254 3529 0,'-9'-15'329'15,"5"12"-14"-15,1 2 86 0,2-10-79 16,-1 1-58-16,-1 2 53 0,3 0-245 16,0 5-21-16,0-7-36 0,0 0-11 15,26 5 21-15,7-13-21 0,-12 6-2 16,3 0-6-16,4 4 0 0,-3-3 12 15,29-7 4-15,-32 9-19 0,-3 4 7 16,0 3-18-16,-5 2-27 0,-3 0 39 16,8 24 25-16,-14-24 52 0,-5 30-43 15,5-10 1-15,-4-1-17 0,-1 25 46 0,0-18-1 16,-20 3 19-16,20 1-25 0,0 0-5 16,-31 0-19-16,-1 28 7 0,18-31 4 15,-2-5 15-15,2-1 10 0,4-5-48 16,-11 12 24-16,21-17-36 0,-9-1 3 15,9-4-8-15,-3-2 18 0,3 1-9 16,0-2 23-16,0-1-48 0,31-2-22 0,-31 0 41 16,34 0 4-16,9 0 124 0,-22 0-59 15,2 0 55-15,-2 0 28 16,-2 17 8-16,-1 3 28 0,16 20 80 16,-21-20-193-16,5-1-45 0,-7 2-8 15,0-1-11-15,3 14-76 0,-5-20-78 16,-4-3-115-16,6-2-185 0,-9-4-165 15,6-2-304-15,9-3-1362 0,-7 0 1048 16,-2-21 385-16</inkml:trace>
  <inkml:trace contextRef="#ctx0" brushRef="#br1" timeOffset="403504.9016">10471 7527 2855 0,'0'0'86'16,"0"0"83"-16,0 0 89 0,0 0 140 16,0 0 428-16,-21 0-488 0,21 0-73 15,0 0-82-15,0 0 0 0,0 0-28 16,0 0-10-16,0 0-130 0,0 0-5 16,0 0-93-16,0 0 83 0,18-24 1 15,-18 24 89-15,0-24-100 0,17 24-13 16,-17-23 52-16,19 2-31 0,-1 21 3 15,-7-15-10-15,-1 3 7 0,2 12-3 0,-2-6 19 16,7 6-14-16,-7 0 23 16,-3 0 15-16,-1 23 19 0,0-5 22 15,1 10 102-15,-2-13-93 0,-2 1-81 0,-2 2 53 16,-1 0-4-16,0 1-8 0,0 23 86 16,0-24-108-16,-24 1-22 0,24-2 5 15,-21 1-8-15,-4 17-43 0,25-26 45 16,-24 8-1-16,12-5 21 0,12-2 55 15,-21 1-94-15,11 1-77 0,10-12 28 0,-10 4 9 16,10-4-16-16,0 0-14 0,0 0-28 16,0-23 93-16,23 23 30 15,0-13 17-15,-23 13 14 0,27 0 11 16,-12 0 16-16,4 0-28 16,21 20 5-16,-22-1-55 0,3-19 1 0,-2 18-88 15,0-18-205-15,14 13-640 0,-21-1 98 16,2-12-250-16,-4 0-151 0,0 0 194 15</inkml:trace>
  <inkml:trace contextRef="#ctx0" brushRef="#br1" timeOffset="406710.9372">1686 5323 1584 0,'0'0'98'0,"0"0"105"15,-21 0 86-15,21 0 90 0,0 0 450 16,0 0-374-16,0 0 48 0,0 0-74 16,0 0-13-16,0 0-31 0,0 0 229 15,0 0-312-15,0 0-17 0,0 0 4 16,0 0 27-16,-20 0 238 0,20 23-383 0,0-6-83 16,0 3-86-16,0 9-2 15,-25 5 0-15,25 50 0 0,0-35 0 0,0 4 0 16,0-3 0-16,0 4 0 0,0 44 0 15,0-56 0-15,0-3 0 0,0-5 0 16,0-10 0-16,-21-2 0 0,21 4-239 16,-18-19-51-16,18-1-212 0,0-4-154 15,0-2-167-15,-12 0-1195 0,12 0 933 16,0-25 117-16,-22 25 257 0,22-30 137 16</inkml:trace>
  <inkml:trace contextRef="#ctx0" brushRef="#br1" timeOffset="407196.2376">1446 5424 1989 0,'0'-15'129'0,"0"5"74"0,-20-1 86 16,20-2 9-16,0-13 299 0,0 21-324 15,0-5-40-15,0-1-91 0,0-2 8 16,0-4-101-16,22-5-37 0,3 10-18 15,-8-4 2-15,0 4 8 0,2-1 5 0,2-1-11 16,17-3 27-16,-15 12 4 16,28-1 98-16,-34 6-32 15,-6 23 36-15,14-23 37 0,-14 32 13 0,5 13 145 16,8-18-190 0,-18 63 249-16,-6-58-271 0,0-2-13 0,-22 2-3 15,22 4-10-15,-31 32 9 16,1-39-97-16,12 1-4 0,-1 3 36 15,3-4-4-15,-1-2-9 0,-13 18 17 0,18-27-35 16,0-1 3-16,1-6-18 0,6-3 2 16,-1 4-55-16,2-10 1 0,-5-1 7 15,9-1 4-15,0 0 20 0,0 0 20 16,24 0 30-16,-1 0 19 0,-23 0 24 16,38 0 38-16,-20 0 51 0,33 0 246 15,-34 18-157-15,5-18 10 0,0 24 16 0,9-9-42 16,-12 0-74-16,15 18-67 0,-24-16-79 15,2-4 0-15,-2 2 0 0,0-1-37 16,-3 5-321-16,-7-12 0 0,0 0-211 16,0-7-121-16,24 0-318 0,-24 0-157 15,0 0-1291-15,25 0 1635 0,-25-25 295 16</inkml:trace>
  <inkml:trace contextRef="#ctx0" brushRef="#br1" timeOffset="407427.9302">2030 5719 4179 0,'0'0'533'0,"0"0"-101"15,0 0 181-15,0 20-106 0,0-20-2 16,22 24 224-16,-22-1-515 0,0-6-74 16,15 0-51-16,-15 0-36 0,15 0-42 15,-15 15-11-15,0-13-19 0,0 0-49 16,18-2-64-16,-18-2-75 0,0 14-421 15,20-18 129-15,-20 0-27 0,0-3-169 0,0-3-181 16,0 0 26-16,12-4-1027 0,-12-1 1214 16,0 0 144-16,0 0 272 0</inkml:trace>
  <inkml:trace contextRef="#ctx0" brushRef="#br1" timeOffset="407872.6266">1999 5642 3145 0,'0'-10'116'0,"0"10"147"16,0-5 587-16,-21 4-452 0,21 1-126 16,0 0-101-16,0 0-63 0,0 0-19 0,0 0-84 15,27 0-8-15,-7-20 3 0,12 20-10 16,-14 0 3 0,52-15 10-16,-30 15-14 0,-22 0 2 0,-4 0 21 15,-3 0-23-15,0 0 10 0,-2 21-76 16,3-1 64-16,-12-3 35 0,4 0 111 15,-4 0-118-15,0 1 31 0,-23 15 34 16,23-9-21-16,-29-3-36 0,29-3-12 16,-27-2 0-16,27 1 11 0,-34 12-10 15,22-12-24-15,12-7-9 0,-12-1-26 16,12-4-4-16,-7 5-78 0,7-10 69 16,0 0-56-16,0 0-15 0,29 0 58 15,-29 0 42-15,49-22 25 0,-28 22 18 16,3 0 37-16,-1-14-52 0,-3 14 148 15,13 0 1-15,-21 0 35 0,-2 0-20 0,-1 0 56 16,-3 19 39-16,-6-19 7 0,0 17 92 16,0 10-233-16,-23-11-41 0,2 4 13 15,2-3-13-15,-22 17-18 16,22-22-53-16,-7 5-16 0,0-4 2 0,4-2-51 16,10 3-80-16,-27-6-485 0,22-5 155 15,0-3-188-15,8 0-220 0,1-20-169 16,5-17-1177-16,3 16 1524 0</inkml:trace>
  <inkml:trace contextRef="#ctx0" brushRef="#br1" timeOffset="408114.0333">2516 5636 4530 0,'0'0'203'16,"0"0"76"-16,0 0 113 0,29 0-26 16,-2 0 239-16,-11 0-408 0,5 0-139 15,4 0-28-15,2 0-27 0,3 0-70 16,30 0-87-16,-32-15-93 0,2 15-84 16,-6-12-180-16,2 12-230 0,-8 0-95 0,10-18-1120 15,-20 18 1158-15,-3 0 217 0</inkml:trace>
  <inkml:trace contextRef="#ctx0" brushRef="#br1" timeOffset="408270.9918">2602 5857 3203 0,'0'0'213'0,"34"2"177"15,-13 0 80-15,3-2 89 0,38 0-75 16,-29 0-460-16,1 0-198 0,1 0-288 15,-5 0-311-15,2-19-374 0,26 1-922 16</inkml:trace>
  <inkml:trace contextRef="#ctx0" brushRef="#br1" timeOffset="408561.4255">3267 5370 3381 0,'0'-2'130'0,"0"-5"581"16,0 7-194-16,-19 0-36 0,19 0-69 15,0 0 73-15,0 0-1 0,20 24 494 16,5-2-638-16,-8-8-138 0,2 6-132 16,-4 6-70-16,24 20 0 0,-24-13 0 15,0 5 0-15,0 3 0 0,-4 0 0 16,0 2 0-16,9 52 0 0,-20-54 0 15,4-3 0-15,-3-5 0 0,-1-5 0 16,0 15-188-16,0-26-136 0,0-4-255 16,0-4-219-16,0-2-275 0,0-4-201 15,-18-1-1288-15,18-2 1733 0</inkml:trace>
  <inkml:trace contextRef="#ctx0" brushRef="#br1" timeOffset="409016.9301">3161 5261 3461 0,'0'-2'147'0,"0"-3"113"15,0 5 115-15,0-1 60 0,0 0-110 0,0-2 137 16,0 0-334-16,20-10-83 16,10 5-74-16,-13 1 22 0,6 0-8 15,3 1 19-15,20-3 26 0,-17 7-36 16,3 2 3-16,-3 0-33 0,-6 0 17 15,3 26-9-15,20 2-24 0,-30-7 45 16,2-2 5-16,-7 1-9 0,-1 1 19 16,8 25-3-16,-18-21 10 0,0 0-12 15,0 0 11-15,-22 1 19 0,22 1 0 16,-25 24-5-16,-11-22 36 0,16-3-17 16,20 0 69-16,-36 0-104 0,-6 22-21 15,23-29 43-15,1 1-26 0,3-1-2 0,5-7-83 16,1-5 33-16,3 7-4 0,6-9 110 15,0-1-111-15,0-4 6 0,0 0 10 16,34 0-26-16,-2 0 67 0,-13 0-7 16,3 0 13-16,3 0 26 0,-5 0 35 15,5 0 172-15,5 0-54 0,-9 16 19 16,-3 1 19-16,-1 0 5 0,7 20 12 16,-14-17-213-16,14-1-31 0,-17-1-48 15,1-2-78-15,-1-3-135 0,3 6-640 16,-2-19 178-16,0 8-176 0,-4-8-185 15,2 0-159-15,8 0-331 0</inkml:trace>
  <inkml:trace contextRef="#ctx0" brushRef="#br1" timeOffset="409235.8054">3855 5758 4409 0,'0'21'209'0,"0"-21"148"0,0 0 207 0,0 20 143 16,0-8-111-16,0 13 374 0,0-11-731 16,0 3-99-16,0 0-140 0,0-1 0 15,0 13 0-15,0-14 0 0,0 0-21 16,20-1-130-16,-20-2-136 0,16-1-211 16,-1 9-1002-16,-15-15 449 15,14-1-111-15,-6-3-69 0,1-1 109 0</inkml:trace>
  <inkml:trace contextRef="#ctx0" brushRef="#br1" timeOffset="409538.2353">4387 5155 2250 0,'19'-26'480'0,"-14"15"-5"0,-3 2 133 16,1 4-101-16,-3 5-6 0,0 0-48 16,0 26 543-16,0-6-466 0,0 6 24 15,0 7-174-15,0 9-94 16,20 64-115-16,-20-44-171 0,0 10 0 16,-25 4 0-16,25 6 0 0,-24 80 0 0,-2-87 0 15,26 3 0-15,-25-7 0 0,25-10 0 16,-13-12 0-16,13 23-317 0,0-40-50 15,21-18-269-15,-21-4-77 0,22-8-259 16,8-2-1090-16,-30-32 961 0,20 6 225 0,-6-5 284 16</inkml:trace>
  <inkml:trace contextRef="#ctx0" brushRef="#br1" timeOffset="409783.1596">4648 4979 3630 0,'18'20'300'0,"-18"-2"119"16,13 11 125-16,-13 44 841 0,8-24-768 0,-8 5-21 15,0 7-226-15,0 5-145 16,0 4-120-16,0 78-105 0,0-69 0 16,-26 1 0-16,26 1 0 0,-27-2 0 0,0 65 0 15,14-78 0-15,2-8 0 0,11-2 0 16,-12-13 0-16,12 16-207 0,0-38-174 15,0-10-334-15,0-2-287 0,0-9-303 16,0 0-213-16,24-29-818 0</inkml:trace>
  <inkml:trace contextRef="#ctx0" brushRef="#br1" timeOffset="410056.1885">5067 5262 3199 0,'5'0'60'16,"-2"0"87"-16,-1 0 141 0,0 0 622 15,1 31-381-15,-3-9 21 0,0 3-37 16,0 6-26-16,0 40 244 16,0-29-476-16,0 4-22 0,0 4-84 0,21 4-47 15,-21-1-64-15,14 56-38 0,-14-54 0 16,0-3 0-16,0-3 0 0,0-2 0 15,0 24 0-15,0-42-27 0,0 0-145 0,0-9-137 16,0-6-225-16,0-4-215 0,0 0-1086 16,0-10 787-16,26 0-83 0,-26-29 128 15,0 29 227-15</inkml:trace>
  <inkml:trace contextRef="#ctx0" brushRef="#br1" timeOffset="410507.2141">5127 5366 4214 0,'-19'-2'182'0,"19"-1"71"0,-18 3 499 15,18 0-443-15,0 0 57 0,0 0-33 16,0 0-59-16,0 0-35 0,0-17-127 16,0 2-108-16,0 15-42 15,29-17-12-15,-29 4-42 0,61-18-198 0,-27 17 138 16,-7 2 8-16,2 1 19 0,-6 3 11 15,6 4 26-15,19 4-2 0,-27 0 76 16,-7 19 15-16,-1-19 14 0,-2 33 2 16,3 12 33-16,-14-24 16 0,0 8 21 0,0 0 86 15,-26 5-58-15,26 0-24 0,-53 43-2 16,30-37-41-16,-3 3 15 16,-2-3 55-16,-1 4-48 0,-27 31 138 0,31-40-89 15,1-4-25-15,4-1-21 0,5-4-15 16,1-6-49-16,7 14-1 0,7-23-28 15,-2-2-30-15,2-5-11 0,0-1-15 16,51-3-23-16,-51 0 76 0,32 0 5 0,-12 0 13 16,10 0 5-16,6 0 23 15,-16 0-15-15,-5 0 13 0,1 24 42 0,-1-24 15 16,-2 33-9-16,10 16 48 0,-14-29-122 16,0 2-23-16,-1-3-119 0,2 0-82 15,0 10-689-15,-6-29 261 16,2 12-255-16,-2-4-158 0,1-5-158 0,-3-3 138 15</inkml:trace>
  <inkml:trace contextRef="#ctx0" brushRef="#br1" timeOffset="410983.7255">5642 5749 3126 0,'0'0'111'0,"0"0"123"16,0 0 190-16,-19 0 406 0,19 0-511 16,0 18-147-16,-14-18 18 0,14 0-7 15,0 0 19-15,-12 0-170 0,12 0-26 16,0 0-16-16,0 0-33 0,0 0-15 16,24-17-124-16,-5 2 92 0,-19 15-7 15,27-20 7-15,-12 20-7 0,11-31-52 16,-1 22 124-16,-9 0 35 0,5 2 0 15,-4 7 26-15,14-10 138 16,-18 10-113-16,1 0 67 0,-12 26 35 16,-2 2-3-16,0 5-63 15,-25-11-2-15,25 2-25 0,-28 2-21 0,11-3-17 16,-25 34 23-16,20-28-40 16,0 0-7-16,1 0-7 0,-1-3 9 0,-10 14 48 15,21-24-48-15,-3-3 31 0,5-4-13 16,2-4 4-16,1 2 19 0,2-6-33 15,0-1-30-15,3 0 10 0,1 0 9 0,0-18-2 16,25 1 63-16,-25 17 25 0,23 0 40 16,31 0 267-16,-35 0-325 15,0 0 4-15,1 0-38 0,22 17-41 16,-6-4-287-16,-9 8-529 16,-8-4 138-16,-11-17-354 0,1 11-251 15,-3-11-39-15</inkml:trace>
  <inkml:trace contextRef="#ctx0" brushRef="#br1" timeOffset="412029.2819">1293 7242 1804 0,'0'-6'125'0,"0"-5"398"0,0 10-86 16,0 1 44-16,0 0 21 0,0 0 17 15,0 0-88-15,0 18 118 0,0-18-352 16,0 0 20-16,0 0 3 0,0 0-12 16,22 18 196-16,-22-2-233 0,25-3 0 15,-25 5-8-15,27 2 62 0,-11 2 8 16,22 32 211-16,-15-22-334 0,-2 3-56 16,0-2-51-16,2 0-3 0,19 33 0 15,-22-43 0-15,-13 6 0 0,10-6 0 16,-6-3 0-16,4-5 0 0,9 5 0 0,-6-16 0 15,-8-3 0-15,10-1 0 0,-9 0 0 16,2-56 0-16,-13 29 0 0,0-7 0 16,0-4 0-16,0-6 0 0,0-4 0 15,0-60 0-15,0 54-14 0,0 2 14 16,-19 7 0-16,19 3 0 0,-37-18 14 16,37 46-14-16,0 7 0 0,-12-2 0 15,12 9 0-15,0 0 0 0,0 46 0 16,25-22-56-16,-6 4-168 0,-3-1-267 15,12 11-349-15,26 34-1918 0,-26-44 1200 16,11 5 351-16</inkml:trace>
  <inkml:trace contextRef="#ctx0" brushRef="#br1" timeOffset="412452.9415">2078 7576 1092 0,'0'-2'139'16,"0"2"56"-16,0 0 100 0,-17-4 324 16,17 1-343-16,0 1-44 0,0-1 73 15,0 0 55-15,0 1 70 0,0-5 442 16,0 7-466-16,0 0-45 0,0 0 32 16,0 0-3-16,21 0 23 0,-21 0 351 15,0 27-459-15,18-27-107 0,-18 33-96 0,13-11-58 16,-13 36-44-16,13-27 0 0,-13 1 0 15,11 1 0-15,-4-2 0 0,-7 0 0 16,5 16 0-16,-5-27-14 0,0-4-123 16,0-4-135-16,0-3-163 0,0-4-846 15,0-5 492-15,0 0-178 0,0 0 31 16,0 0-223-16,0-29 173 0</inkml:trace>
  <inkml:trace contextRef="#ctx0" brushRef="#br1" timeOffset="412902.8582">1976 7461 3445 0,'0'0'253'0,"0"0"116"15,0 0 36-15,0 0-21 0,0 0 100 16,0 0-255-16,0 0-101 0,21 0-18 16,-21 0-22-16,19 0-77 0,17 0 23 15,-4 14-51-15,-16-14 13 0,6 0-13 16,0 0 15-16,15 0 59 0,-23 15-54 15,0-15-19-15,-4 17-12 0,-2-17 34 0,-1 18-1 16,-4 6 90-16,-3-11-28 0,0 3 26 16,0-2-5-16,-22 5 8 15,2 17 0-15,4-19-105 0,-9 1 11 0,25 0-1 16,-22-3 4-16,6-1 0 0,16 6-8 16,-12-13-17-16,12-2-37 0,0-5-30 15,0 0-35-15,22 0-80 0,-1 0 146 16,-21 0 48-16,30-17 33 0,-11 17-28 15,2 0 19-15,28-15 51 0,-28 4 30 16,1 11-7-16,-1-10-12 0,-3 10 11 16,9 0 45-16,-17 0-27 0,-3 19 18 15,0-19 18-15,-7 23 13 0,0-8-16 16,0 18 45-16,-25-14-113 0,25 0-22 16,-36 1-9-16,13 1-1 0,-21 13-14 15,26-20-23-15,1 1-26 0,-2-3-25 0,0-2-85 16,9-5-115-16,-11 6-721 0,14-11 292 15,1 0-315-15,2-21-97 16,4 21-157-16,21-51-496 0</inkml:trace>
  <inkml:trace contextRef="#ctx0" brushRef="#br1" timeOffset="413165.5524">2542 7521 4185 0,'0'0'194'0,"0"0"97"0,0 0 109 16,0 18 128-16,0-18 323 0,0 21-502 15,0-8-81-15,0-3-60 0,0 6-57 16,19 8 109-16,-19-5-170 0,0 3-21 16,28 6-30-16,-28-5-13 0,0 3-18 15,0 26 7-15,0-21-57 0,21-6-68 16,-21-3-79-16,0-6-130 0,0 12-657 15,0-18 384-15,0-2-209 0,0-4-69 0,0-4-141 16,0 0-64-16,0 0-413 16</inkml:trace>
  <inkml:trace contextRef="#ctx0" brushRef="#br1" timeOffset="413616.8586">2500 7511 3409 0,'-1'-4'152'0,"-2"1"173"0,2 2 147 0,-3 0 453 16,4 0-631-16,0 0-81 16,0 0-25-16,0-1-27 0,26 0 9 0,2-3-137 15,-6 5-25-15,-1-4-14 16,2 4-23-16,3-3-32 0,25-2-97 16,-25 5 82-16,1 0-10 0,-7 0 15 15,-5 0 8-15,10 22 58 0,-20-22 17 0,1 22 16 16,-6-8-25-16,0 0 1 0,0 6 25 15,-28 16 10-15,-2-17-3 0,30 2-10 16,-32-2 3-16,13 2 33 0,-20 13-43 16,25-18-23-16,5-6-16 0,-2 2-1 15,11-5-16-15,-8-2-27 0,8-2-133 16,23-3 101-16,-23 0 19 0,0 0 34 16,26 0 46-16,4 0 15 0,-8-20 15 15,-8 20 0-15,9 0 22 0,-1 0 15 16,8 0-29-16,6 0 91 0,-20 0-61 0,-4 18 67 15,-4-18-51-15,0 19 7 0,-4 6 70 16,-4-11-50-16,0 5-4 0,0 1 21 16,-23-6-65-16,23 6-1 0,-28 18-5 15,-10-20-52-15,18 1-9 0,2-3-8 16,-2-2-32-16,-11 10-229 0,13-18-43 16,-7-1-112-16,14-3-115 0,-1-2-297 15,1 0-159-15,-2-27-1276 0,5-7 1526 16</inkml:trace>
  <inkml:trace contextRef="#ctx0" brushRef="#br1" timeOffset="413882.9397">3127 7570 3086 0,'-12'0'402'0,"12"0"-4"16,0 0 98-16,0 0-80 0,0 0-81 15,19 17 115-15,-19-17-303 0,27 0-6 16,-8 0-88-16,8 0-21 0,1 0-60 0,32 0-186 16,-29 0 26-16,-2 0-49 15,0-17-175-15,-4 17-167 0,-3 0-133 0,9-13-953 16,-21 13 921-16,-4 0 155 0,-6 0 207 15</inkml:trace>
  <inkml:trace contextRef="#ctx0" brushRef="#br1" timeOffset="414048.8363">3169 7777 4113 0,'21'1'190'0,"32"3"511"15,-23-4-224-15,6 0-142 0,4 0-140 16,-6 0-257-16,45-19-857 0,-15 19-1333 16,-5-23 113-16</inkml:trace>
  <inkml:trace contextRef="#ctx0" brushRef="#br1" timeOffset="414709.5076">3998 7224 4140 0,'0'0'498'0,"0"0"22"0,0 0 66 15,0 17 619-15,0-17-668 0,0 27-178 16,22-8-148-16,-22 5-76 0,21 44-135 15,0-30 0-15,-8 5 0 0,2-1 0 16,12 3 0-16,-6-3 0 16,22 34 0-16,-19-43 0 0,-4-9 0 0,0-2 0 15,4-8 0-15,-2 1 0 0,-7-15 0 16,0 0 0-16,-2-21 0 0,-2 2 0 16,-2-7 0-16,5-32 0 0,-9 20 0 0,-5-3 0 15,0-5 0-15,0-3 0 0,-22-49 0 16,-11 46 0-16,16 6 0 0,-1 6 0 15,4 8 0-15,-5 7 0 0,5 2 0 16,14 18 0-16,-11 5 0 0,11 0 0 16,0 35 0-16,20 12-45 0,-20-18-180 15,0 6-256-15,26 1-319 0,-11-3-355 16,1 0-237-16,27 19-1366 0,-19-25 1911 16</inkml:trace>
  <inkml:trace contextRef="#ctx0" brushRef="#br1" timeOffset="414984.8996">4747 7482 3089 0,'0'0'94'0,"0"0"100"16,0 0 130-16,0-7 411 0,0 7-421 0,0 0-113 15,0 0-55-15,0 0 14 16,-19 0-60-16,-2 0 262 0,21 0-178 15,-18 0 56-15,18 21-9 0,-21-21-5 0,-1 15 209 16,13 12-246-16,-2-13 2 0,3 2-8 16,1 3 1-16,-1-3-24 0,-3 21-21 15,10-20-128-15,1-4-29 0,0 3-10 16,0-3-79-16,30 9-444 0,2-11-1 16,-14-6-159-16,3-1-333 0,-2-4-260 15,3 0-63-15,29-20-583 0</inkml:trace>
  <inkml:trace contextRef="#ctx0" brushRef="#br1" timeOffset="415217.6951">5031 7495 3718 0,'-15'-5'206'0,"1"-2"540"16,-13 2-248-16,16 2-116 0,-2 3-66 15,2 0 12-15,-10 0 132 0,13 0-318 16,2 20-43-16,-4-20-17 0,7 26 11 15,0-11 9-15,-1 25 115 0,4-20-101 16,0 1-27-16,0 2-35 0,24 2-3 16,-5 16-65-16,-4-26-16 0,0 0-66 15,3-2-50-15,2-4-77 0,-5-2-215 16,20-6-786-16,-16-1 221 0,-2 0-173 16,-9 0-111-16,5 0 189 0</inkml:trace>
  <inkml:trace contextRef="#ctx0" brushRef="#br1" timeOffset="415532.4979">5688 7070 3061 0,'0'0'174'0,"0"0"221"0,0 23 159 16,0-23 170-16,0 22 735 0,0 8-759 15,0-5-141-15,22 4-237 0,-22 8-109 16,0-3-183-16,23 41-30 0,-23-32 0 16,12 0 0-16,-12 1 0 0,8 1 0 15,1 31 0-15,-9-47 0 0,5 0-41 16,3-2-162-16,-3-9-199 0,0-6-311 15,6 1-1351-15,-7-11 842 0,-2-2 29 16,-1 0 175-16,-1-22 248 0</inkml:trace>
  <inkml:trace contextRef="#ctx0" brushRef="#br1" timeOffset="415952.8445">5590 7106 4013 0,'-5'-8'206'15,"0"1"89"-15,2 2 110 0,3-2 132 16,0 2 241-16,0 5-498 0,0 0-108 16,0 0-92-16,19 0-41 0,1 0-20 15,8-20-33-15,-7 20 20 0,4-19-84 16,3 19 61-16,3-18-16 0,28 18 9 0,-28 0-1 16,0 0 20-16,0 0 22 0,-6 0-20 15,0 0 4-15,10 25 3 0,-23 5 4 16,-2-13 9-16,-2 5-11 0,-5-1 5 15,-3 24 34-15,0-23-2 0,0 3-7 16,-18 1 0-16,18 0 2 0,-26 2 6 16,7 25 79-16,-11-27-59 0,9 0-19 15,-1 0-17-15,0-1-11 0,-14 15-22 16,23-25 3-16,-4-5 1 0,8 1 13 16,3-6-10-16,1 3-9 0,3-7-60 15,2-1 36-15,0 0 12 0,22 0-15 16,-22 0 10-16,52 0-27 0,-34 0 51 0,2 0 2 15,5 0-16-15,-9 0 15 0,4 0-2 16,9 27-5-16,-17-12-9 0,5-1-62 16,-3 0-117-16,-3 0-167 0,18-2-843 15,-18 5 349-15,-4-9-137 0,6-8 8 16,-2 6-55-16,-1-6 347 0</inkml:trace>
  <inkml:trace contextRef="#ctx0" brushRef="#br1" timeOffset="416144.9261">6200 7367 3742 0,'0'0'205'0,"0"0"167"15,18 19 150-15,-18-19 192 0,19 25-54 16,-19 20 528-16,20-20-789 0,-20-2-152 16,19 2-136-16,-7 0-80 0,2 24-31 15,-9-27-118-15,6-2-201 0,-5-4-185 16,0-2-323-16,-4-3-276 0,-2 9-1639 15,0-15 1522-15,0-1 393 0</inkml:trace>
  <inkml:trace contextRef="#ctx0" brushRef="#br1" timeOffset="416770.9085">4092 8110 1391 0,'-22'8'83'15,"-11"10"314"-15,21-14-89 0,3-1-7 16,0 2 18-16,0-5 86 0,6 3 47 16,-2-3 555-16,5 0-634 0,0 0-48 15,0 2-48-15,29-2 2 0,15 0 289 16,-9 0-363-16,13 0-27 0,15 0-31 15,10 0 52-15,13 0 25 0,140 0 273 0,-95 0-339 16,15 15-65-16,8-15-88 16,5 14-5-16,169 3 0 0,-171-6 0 0,-9-2 0 15,-13 0 0-15,-17-3 0 0,-15 3 0 16,44-4 0-16,-94 0 0 0,-18-1 0 16,-7-4 0-16,-11 0 0 0,-5 0-19 15,-12 0-119-15,0 0-137 0,0 0-188 16,-22 0-239-16,22 0-163 0,-21 0-1432 15,-3 0 1015-15,24 0 237 0,-15 0 377 16</inkml:trace>
  <inkml:trace contextRef="#ctx0" brushRef="#br1" timeOffset="417350.9256">4224 8741 1446 0,'0'0'117'0,"0"-9"124"0,0 9 98 15,-19 0 126-15,19 0 444 0,0 0-377 16,0 0-48-16,0 0-10 0,-24-18-15 16,24 18 339-16,0 0-421 0,0 0-49 15,22 0-61-15,-22 0-5 0,0 0 4 16,0 17 74-16,18-17-253 0,-18 29-87 15,0-4 0-15,0-1 0 0,13 49 0 16,-1-31 0-16,-12 3 0 0,0 1 0 16,0-3 0-16,0-2 0 0,0 25 0 15,0-37-49-15,0-5-139 0,0-5-157 16,22-4-264-16,-22 2-1064 0,0-14 603 0,0-3 1 16,0 0-31-16,21 0 129 0,-21-30 339 15</inkml:trace>
  <inkml:trace contextRef="#ctx0" brushRef="#br1" timeOffset="417778.9012">3998 8613 3326 0,'-8'-20'328'16,"2"15"-41"-16,6-2 71 0,0 0-38 0,0-1-125 16,21 0-19-16,-21-7-2 0,31 4-122 15,-9 2-41-15,0 0-1 0,1 1 15 16,24-4 11-16,-14 8-22 0,3 0-21 15,0 4 17-15,-4 0 4 0,-3 0-12 16,28 29-35-16,-34-29 79 16,-5 32 42-16,-5-10 10 0,-8-1 96 0,9 29 124 15,-11-24-160-15,-3-2-9 0,0 4-34 16,0 2-16-16,-28 3 14 0,-8 26 15 16,12-30-88-16,3 0 15 0,3 1-30 15,-2-7-11-15,-14 10-37 0,23-20 16 16,-1-3 6-16,12-1-1 0,-12-6-5 0,3 0-11 15,6-3-49-15,0 0 33 0,2 0 10 16,1 0 17-16,0 0-6 0,21-23 12 16,2 23 18-16,-23 0 35 0,33-15 48 15,-15 15 41-15,3 0 60 0,20 19 300 16,-20-19-287-16,-2 26-71 0,2-8-72 16,-2-4-54-16,20 19-17 0,-22-18-22 15,0 0-67-15,0-3-96 0,-2 0-107 16,2-12-157-16,12 16-822 0,-18-8 372 15,0-8-83-15,3 0-58 0,-7 0-78 16,8-19-334-16</inkml:trace>
  <inkml:trace contextRef="#ctx0" brushRef="#br1" timeOffset="417968.9289">4701 8992 2876 0,'0'0'171'0,"0"0"232"0,12 0 174 15,-12 0 132-15,20 22 632 0,-13 0-832 16,3-9-71-16,-1 3-177 0,-1-5-70 0,4 22-36 16,-4-18-142-16,-3-3-21 15,5 2-60-15,-7-3-87 0,1-3-136 0,-4 9-782 16,0-10 276-16,0-5-227 0,0 1-172 16,0-3-80-16</inkml:trace>
  <inkml:trace contextRef="#ctx0" brushRef="#br1" timeOffset="418280.9241">5367 8693 2368 0,'0'0'110'0,"0"0"112"0,-24 17 684 16,24 4-394-16,0-21 5 0,0 32-61 15,0-14 36-15,0 32 434 0,0-21-554 16,0 1-49-16,19 1-87 0,-19 0-55 16,19 1-25-16,3 44-104 15,-3-37-173-15,-3-20-38 0,-16-6-105 0,16-8-169 16,-16 3-121-16,8 0-150 15,0 0-1135-15,-2-8 864 0,-6 0-27 0,0 0 246 16,0 0 163-16</inkml:trace>
  <inkml:trace contextRef="#ctx0" brushRef="#br1" timeOffset="418454.5421">5274 8843 3827 0,'28'-3'202'0,"12"3"573"0,-15 0-114 15,1 0-27-15,3 34 27 0,0-34-24 0,27 30 48 16,-30-6-576-16,3-24-109 0,-6 24-107 16,1-24-125-16,-3 9-173 0,24-9-1009 15,-25 0 454-15,0 0-161 0,-4 0-77 16,6 0-20-16</inkml:trace>
  <inkml:trace contextRef="#ctx0" brushRef="#br1" timeOffset="418685.7744">5862 8592 2826 0,'0'0'186'0,"23"0"174"15,-23 28 845-15,0-8-534 0,20-3-2 0,-20 7-28 16,0-1 58-16,15 2-215 16,-2 40-34-16,-13-28-450 0,9 3 0 0,-3-1 0 15,-1 2 0-15,8 35 0 16,-8-41 0-16,-1 0 0 0,1-1 0 0,5-9 0 15,-6-4-71-15,8 8-484 0,-2-15-45 16,-5-10-174-16,3-4-227 0,-3 0-206 16,6-21-1183-16,-8 21 1566 0,-2-34 316 15</inkml:trace>
  <inkml:trace contextRef="#ctx0" brushRef="#br1" timeOffset="419120.3858">5909 8630 3715 0,'0'-7'249'16,"0"2"70"-16,0 0 61 0,0-2-100 15,0-1-113-15,22-4-24 0,-3 2-104 16,-1 0-25-16,4 0 4 0,-2-3-19 16,40-7-42-16,-36 12-6 0,6-1 48 15,-2 4-5-15,-1 3-67 0,-6 2 105 16,13 17-51-16,-21-17 132 0,-6 23-104 0,-1-5 14 15,-4 2 3-15,-2 23 18 0,0-19 42 16,-20 1 19-16,20 1-12 16,-30 1 11-16,30-2-49 0,-45 20-22 0,30-23-2 15,-5 0-28-15,3-2 0 0,4-2-6 16,-11 14-33-16,11-21 36 0,-1-1-5 16,5 2 7-16,5-7-34 0,-3 0-124 15,7-5-52-15,0 0 62 16,23 0 110-16,-23-20 21 0,27 20 17 15,-27 0 71-15,30 0-5 0,4 0 99 16,-17 0-115-16,1 0 24 0,-5 0 51 16,3 0 55-16,5 30 270 0,-9 4-254 15,-2-13-52-15,-2 4-59 0,-1-4-34 16,0 1-37-16,2 15-122 0,0-16-68 0,-3-8-164 16,0-2-94-16,0-6-211 15,8 3-1041-15,-6-8 729 0,1 0 72 16,0 0 160-16,-2-24 164 0</inkml:trace>
  <inkml:trace contextRef="#ctx0" brushRef="#br1" timeOffset="419601.4491">6472 8931 3134 0,'0'0'370'15,"0"0"154"-15,0 0 117 0,0 0-37 0,0 0-131 16,-19 0 272-16,19 0-447 0,0 0-50 15,0 0-43-15,0 0-41 0,0-14 30 16,0 14-186-16,0 0 16 0,0-11-16 16,0 11 12-16,0-9 56 0,19-4-115 15,-19 5 4-15,17 1-38 0,-17 0 43 16,23 0 7-16,2-13 36 0,-9 16-14 16,-1 1 4-16,0 1-38 0,0 0 35 15,-1 2-3-15,6 0-4 0,-10 0 6 16,-1 0 2-16,-3 20 2 0,-3-20-1 0,6 17 24 15,-7 4-13-15,1-8 5 16,-3 7-18-16,0-3 14 0,0 3-18 0,-29 18 18 16,29-17 6-16,-29 2 1 0,11 1-14 15,1-7-12-15,-19 21 39 0,19-23 5 16,-3 1-41-16,5-3-22 0,1-1-17 16,4-9-33-16,-9 6-82 0,12-8 48 15,2-1 14-15,5 0 11 0,0 0 0 16,0-21-36-16,0 21 94 0,0-16 22 15,29 16 35-15,-10-12-7 0,-3 12 60 16,23 0 123-16,-15 0-71 0,-3 0-61 16,1 0-21-16,-2 20-5 0,19 6-23 15,-20-10-48-15,2 1-37 0,-3-3-46 16,-1 2-116-16,3-1-192 0,14 4-906 16,-13-19 321-16,-1 11-122 0,4-11-139 15,-1 0 197-15</inkml:trace>
  <inkml:trace contextRef="#ctx0" brushRef="#br1" timeOffset="462528.1057">1137 5103 936 0,'0'0'146'16,"0"13"171"-16,0-8-156 0,-23-5-20 0,23 7-13 15,0-2 2-15,-19-3-10 0,-23 8 86 16,42-5-110-16,0 2-16 0,-16 2-21 15,16-5 29-15,-30 10 90 0,30-6-88 16,0 1 9-16,0 3-19 0,-31 0 15 16,10 5 15-16,-14 18 10 0,17-15-113 15,-7-1 10-15,9 2 3 0,-24 27 3 16,8 20-18-16,21-54 3 16,-28 59-2-16,2 4 0 15,21-37 17-15,-46 25 9 0,43 7 82 16,3-24-78-16,5 5 0 0,3-2-23 15,-11 60 12-15,19-52-16 16,0-1-2-16,0 5-6 0,-23 70 7 0,-21-31-14 16,44-67 14-16,0 36-21 0,0 75 17 0,0-75-10 15,0 2 20-15,0 83 14 16,25 5-9-16,-25-81-14 16,25 83 12-16,-4-4-7 0,-21-85-17 15,39 68 7-15,17-5 10 16,-22-81-5-16,7-3-1 0,59 36 3 15,-52-49-8-15,3-4 1 0,1-2 3 0,-9-3-2 16,10 4-3-16,49 27-8 0,-66-28 8 16,6-5 6-16,-1 0 0 0,-9-4 0 15,35 15 6-15,-48-23-17 16,-1-3 10-16,9-2 3 0,-16-5 23 0,-3-4 26 16,3 2 190-1,-7-4-83-15,-3-1 10 0,-1 0-62 0,0 0 23 16,0 0-38-16,0 0 90 0,0 0-116 0,0-18-9 15,0 18 51-15,0 0-112 0,0-14 52 16,0 14-74-16,0 0 33 0,0 0-8 16,0 0 3-16,0 0-2 0,-24 0-14 15,24 0 25-15,0 0 11 0,0 0 34 16,0 0 4-16,0 0 44 0,23 14-129 16,-23-14 53-16,0 0 10 0,0 0-19 0,21 0 48 15,-21 0-65-15,0 0 24 0,0 0-11 16,0 0-11-16,0 0 10 0,0 0 2 15,0 0-12-15,0 0-3 0,17 0-20 16,-17 0 20-16,0 0-10 0,0 0 12 16,0 0 8-16,0 0-5 0,0 0-14 15,0 0 8-15,0 0-2 0,0 0 15 0,0 0 3 16,0 0-7-16,0 0 12 0,0 0 3 16,0 0 71-16,0 0-23 15,0 0-7-15,0 0-11 0,0 0-14 0,0 0 13 16,0 0-45-16,0 0-14 15,0 0-22-15,0 0 4 0,0 0 15 16,0 0 17-16,0 0 6 0,0 0-22 0,0 0-1 16,0 0 6-16,0 0-27 0,0 0 19 15,0 0-2-15,0 0 0 0,0 0-26 16,0 0 30-16,0 0-19 0,0 0 38 16,0 0-66-16,0 0-17 15,0 0-8-15,0 0-92 0,0 0-4 16,0 0-269-16,0 0 159 0,0 0-251 15,0 0-115-15,0 0-120 0,0-21-869 16,0 5 1001-16,0 16 177 0</inkml:trace>
  <inkml:trace contextRef="#ctx0" brushRef="#br1" timeOffset="463228.5718">1424 8664 2025 0,'0'19'43'16,"0"-19"22"-16,0 17 29 0,0-17-4 16,0 0 4-16,-17 41 75 0,17-31-103 15,0 11 0-15,0 1-8 0,0 3 19 16,0 40 205-16,0-27-27 0,0 6 45 0,0 7-39 15,0 2-46-15,0 8-101 0,0 81-43 16,0-64-16-16,0 6 15 0,0 8 28 16,0 3 23-16,0 7-35 0,0 108 27 15,0-94-97-15,0 2 3 0,0-1-2 16,0 1-12-16,0 123 4 16,0-121-10-16,-24 8-31 0,24-5 46 15,0 4 2-15,0 0-61 0,0 129 91 0,0-125-37 16,0-4 70-16,0-4-65 0,0-2 8 15,22-5 0-15,-3 100 7 0,-19-113-24 16,22-8-1-16,-22-5 5 0,0-7-31 0,29 58-74 16,-22-85-8-16,1-1-79 15,3-11-74-15,-1-7-111 0,3-8-88 16,6 12-411-16,-15-27 485 0,14-5 6 0,-15-1-29 16,-3-5-27-16,0-3-308 15</inkml:trace>
  <inkml:trace contextRef="#ctx0" brushRef="#br1" timeOffset="463739.3512">1488 13101 1422 0,'0'5'112'0,"0"3"48"16,0-1 53-16,0 5 273 0,0-4-268 16,0 1 14-16,0 0 1 0,0 2 8 15,0 0-8-15,0 6 169 0,0-11-196 16,0 0-11-16,0-1 2 0,21 3 35 16,-21-5-84-16,0-3 57 0,0 0-198 15,0 0 6-15,0 0-9 0,-21-21-13 0,21-14 11 16,-20 15-15-16,20-4 0 0,-15-3 4 15,15-2-11-15,0-3 12 0,-38-30 17 16,38 32-5-16,-11 2 18 0,11 3-4 16,0 3-49-16,0-11 116 0,0 23-69 15,0 3 20-15,0 4-31 0,0 1 11 16,0 2 66-16,0 0-61 0,0 22-3 16,0-22 71-16,25 19-64 0,-6-19 20 15,27 40 55-15,-19-40-71 0,5 22-2 16,-1-22-33-16,-1 12-24 0,33-4 38 15,-38 2 29-15,-7-10 28 0,-1 5 25 16,-5-1 12-16,-5-2 34 0,-7 9 180 0,0-7-152 16,0 4-17-16,-28-1-31 15,9 4-29-15,-31 21-6 0,23-14-65 0,-6 4-16 16,-1 2-34-16,0 1-36 0,4 3-133 16,-15 18-857-16,33-27-15 0,12-2-345 15,0 0 108-15,0-2 205 0</inkml:trace>
  <inkml:trace contextRef="#ctx0" brushRef="#br1" timeOffset="464206.1127">944 14150 2723 0,'0'-4'106'0,"0"-9"480"15,0 6-107-15,21 3 8 0,-21 2-61 16,0-3-86-16,0 3-76 0,0 2 156 16,0 0-204-16,0 21 31 0,0-21-17 15,23 38-4-15,25 19 130 0,-48-19-189 16,21 3-14-1,-10 6-25-15,5 0-20 0,-3 51-37 0,-13-50-66 0,0-1-5 16,0-3-4-16,0-7-11 0,0-1-62 16,-47 16-268-16,47-33 11 0,0-7-133 0,-31 0-126 15,31-10-291-15,0-2-1076 0,24-19 928 16,-24 0 186-16,0-2 257 0</inkml:trace>
  <inkml:trace contextRef="#ctx0" brushRef="#br1" timeOffset="464575.8886">825 14155 2672 0,'0'-4'116'0,"-15"2"100"0,15 1 93 15,-14-5 420-15,14 4-472 0,0-1-38 16,0 0-87-16,0-4-41 0,25-13-20 16,0 4-56-16,-25-9-37 0,27 14 12 15,4-11-5-15,41-21-19 0,-36 26 14 16,1 3 8-16,-37 6-3 0,78 3 27 15,-37 5-16-15,-35 27 14 16,3-9 64-16,-3 5-23 0,22 3 47 16,-28 39-31-16,-22-24 36 0,22 0-35 15,-28 1 22-15,28-3-24 0,-30 44 19 16,11-49-51-16,5-1 6 0,1-7-23 0,-33 13 1 16,33-15 15-16,5-13-38 0,-4-3 13 15,5-1-12-15,7-1-3 0,0-4 7 16,22 0 5-16,-22-2-3 0,0 0 4 15,32 0-14-15,-32 0-5 0,50 0-11 16,-29 0 8-16,2 0-14 0,0 0-68 16,-1 0-13-16,-1 18-117 0,19 4-629 0,-24-6 262 15,-16-16-65-15,0 24-22 0,25-13-82 16,-25 3-384-16</inkml:trace>
  <inkml:trace contextRef="#ctx0" brushRef="#br1" timeOffset="464762.8232">1417 14572 4237 0,'15'17'468'16,"-9"10"-98"-16,-6-13 81 0,0 1-161 16,10-1-20-16,-5 6-107 0,1 26-97 15,-6-30-169-15,0 5-112 0,21-3-24 16,-21-3-499-16,17 19-1229 0,-17-22 686 0,0-5 429 15,0 2 286-15</inkml:trace>
  <inkml:trace contextRef="#ctx0" brushRef="#br1" timeOffset="465110.9131">2043 14766 2541 0,'0'-2'121'0,"0"1"128"16,0 1 163-16,0 0 158 0,0 0 332 16,0 0-590-16,0 0-132 0,0 16 33 0,0-16-97 15,-20 21-35-15,20 8-45 0,-20-4-38 16,20-1-12-16,-18-3-53 0,18-2-112 16,-14 14-951-16,4-18 280 15,10-2-254-15,-13-13 129 0,3 3 230 16</inkml:trace>
  <inkml:trace contextRef="#ctx0" brushRef="#br1" timeOffset="465399.7471">2495 13987 4955 0,'7'-11'96'0,"-7"10"85"0,0 1 83 16,0 0 173-16,0 24 62 0,0-24 10 16,0 60 384-16,0-28-656 0,0 6-117 15,0-5-120-15,0 14 0 0,21 59 0 16,-2-47 0-16,-7-2 0 0,-12 0 0 0,16-4 0 16,-16 6 0-16,0 24-46 15,0-46-118-15,23-6-134 0,-23-4-195 16,0-5-148-16,16 3-1104 0,-16-18 763 0,0-7-120 15,0 0 46-15,0 0 246 16,0-32 237-16</inkml:trace>
  <inkml:trace contextRef="#ctx0" brushRef="#br1" timeOffset="465822.838">2329 13983 3988 0,'0'-8'137'0,"0"4"106"15,0-8 427-15,0 6-427 16,-20-1-84-16,20-5-77 0,0 2-28 0,0-5-35 16,53-15-27-16,-29 9-7 0,74-38-29 15,-64 44 45-15,2 3 38 16,-3 7 6-16,-9 3-56 0,29 2-41 16,-33 28 39-16,-7-6 3 15,1 2 17-15,-14 5 19 0,10 3 18 0,0 46 131 16,-10-35-88-16,0 5-1 0,0 3 5 15,-31 2 5-15,11 51 109 0,2-55-97 16,-3 1 10-16,2-4-27 0,7-7-26 16,-5-5-28-16,-8 16-19 0,11-32 17 15,14-6-41-15,-10-4-38 0,10-7-7 16,-12-1-167-16,12-22 125 0,0 22-3 16,0-30 51-16,21 30 22 0,-21-32 13 15,53 11 116-15,-25 8-18 0,-1 1 48 0,0 0 15 16,4 12 46-16,13 0 214 0,-24 0-242 15,-2 0-35-15,1 28-41 0,-6-28-21 16,0 31-30-16,8 0-57 0,-10-15-101 16,5 1-122-16,-4-2-221 0,-2-1-270 15,12 6-1424-15,-14-13 910 0,-1 1 45 16,2-8 379-16</inkml:trace>
  <inkml:trace contextRef="#ctx0" brushRef="#br1" timeOffset="466231.1708">3102 14284 5371 0,'0'0'140'15,"-17"0"105"-15,17 0 97 0,-26 0 23 16,10 0 160-16,0 0-391 0,16 20-76 16,-14-20-31-16,14 0 3 0,0 0-21 15,0 0-17-15,0 0 16 0,21 0-19 0,-21-18 51 16,21 18-65-16,9-19-19 15,-15-3-4-15,5 10 50 0,-3 12-3 0,0-19 31 16,-2 5-6-16,13 14 64 0,-16 0 2 16,-3 0 22-16,-2 0 4 0,-1 22 1 15,2 13 40 1,-8 48-36-16,0-59-88 0,0 1-25 16,0 28 6-16,0-24-33 0,-30 0 23 15,30-3-3-15,-22 0-16 0,0 17 11 16,22-28 4-16,-24 0 7 0,24-8-6 15,0-1-2-15,0-4-16 0,0-2 42 16,0 0-4-16,20 0 28 0,-2-24-22 16,4 24 3-16,36-20-17 0,-24-1-13 15,7 21 0-15,4-16 0 0,5 16 0 16,3 0 0-16,49 0-63 0,-49 0-183 16,5 0-337-16,-9 0-326 0,-1 0-465 0,36 21-1804 15,-47-21 2039-15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3-02T16:12:48.01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4167 16050 543 0,'0'25'90'15,"0"0"12"-15,0-25 64 0,25 0 28 0,-25 0 40 16,0 0 199-16,0-25-240 0,25 25-17 16,-25 0 36-16,0-25 40 15,0 25 19-15,25-25 333 0,-25 25 321 16,0 0-480-16,0 0-258 16,0 0-74-16,0 0 7 0,0 0 40 15,0 0-64-15,0 0 52 0,0 25 57 16,0-25-50-16,0 25 111 0,25 0 181 15,-1-1-175-15,1 2-125 0,-25 23-37 0,25-23-24 16,0 47-1-16,0-48-72 16,-25 25 32-16,24-26-43 0,-24 1 2 0,0 25-2 15,0 0-61-15,25-50-6 0,-25 25-68 16,0-25-117-16,0 24-230 0,0-24-856 16,0 0 408-16,0-24-26 0,-25 24-83 15,25-51 40-15,-24 51 315 0</inkml:trace>
  <inkml:trace contextRef="#ctx0" brushRef="#br0" timeOffset="688.3133">4192 15976 885 0,'0'0'43'16,"0"0"85"-16,-25 0 252 0,25-25-209 0,0 25-118 0,0 0-6 0,-25 0-33 16,25 0-55-16,-24 0 148 0,24 0-59 15,0 0 75-15,0 0-58 16,0 0 50-16,0 0 161 0,-25 0-109 0,25 0 42 15,0 0 14-15,0 0 5 0,0 0 29 16,0 0 207-16,0 0-232 0,0 0-30 16,-25 0-8-16,25 0-9 0,0 0 55 15,-25-25-136-15,25 25-37 0,0 0-31 16,0-25 11-16,0 25-92 0,25-24 70 16,0 24-20-16,-25-25 84 0,25 0-103 15,-1 25 43-15,26-25-29 0,-50 0 19 16,25 25-69-16,0 0 51 0,0 0-33 0,-1 0 30 15,1 0 19-15,0 0-10 0,-25 0 3 16,25 25 32-16,-25-25-22 0,25 50 70 16,-25-25-50-16,0-1 43 0,0-24 34 15,0 25 16-15,24 0 21 0,-24 24 90 16,0-24-166-16,0 25-67 0,-24-25 11 16,24-1-6-16,-25 26 23 0,0-50-23 15,25 25-26-15,-25 1 12 0,0-26 21 16,25 24-23-16,0 0-60 0,-24-24 64 15,24 0-13-15,0 0-9 0,0 0 156 16,0 25-120-16,0-25-4 16,0 0-61-16,0 0 49 0,24 0-10 0,-24 0 4 0,50 0-16 15,-25 0 20-15,0 0 3 0,-25 0 2 16,24 25 13-16,26-25 33 0,-25 0-3 16,0 25 11-16,-25 0-27 0,25-1 42 15,-1-24-17-15,-24 25 104 0,25 1-128 16,-25-26 53-16,0 24-76 0,0-24-2 15,25 24-52-15,-25 2 38 0,0-26-26 16,0 0 31-16,0 0-208 0,0 0-102 16,0 0-550-16,0 0 298 0,0 0-102 15,0 0-47-15,0-26-151 0,0 26-688 16,0 0 933-16,0 0 223 0</inkml:trace>
  <inkml:trace contextRef="#ctx0" brushRef="#br0" timeOffset="1038.0567">4762 16323 2305 0,'0'0'45'0,"25"0"111"0,-25 0 41 15,0 0 534-15,0 0-331 0,0 0 26 16,0-25-66-16,0 25-55 0,0 0-93 0,26 0 172 16,-26 0-203-16,0 0 7 15,24 25-34-15,-24-25 43 0,0 50 105 0,25-50-199 16,-25 24-36-16,0-24 13 0,0 25 7 15,0 1-1-15,0 22 51 0,0-48-92 16,0 26-18-16,0-1 13 0,0-1 1 16,0 0 18-16,0-24-38 15,0 0-7-15,0 0 3 0,0 26 62 16,0-26-72-16,25 0-16 0,-25 0-9 16,25 0 24-16,-25-26 7 0,25 26-6 0,24-24-49 15,-49 24 39-15,25-24 63 0,0 24-48 16,0 0-10-16,-2 0 8 0,27 0-63 15,-25 0 43-15,0 0-80 0,0 24-141 16,-25-24-246-16,24 24-1306 0,1-24 496 0,-25 26-92 16,25-26 300-16</inkml:trace>
  <inkml:trace contextRef="#ctx0" brushRef="#br0" timeOffset="1820.8494">6276 16150 592 0,'0'0'39'0,"0"0"87"16,-25 0 52-16,25 0 94 0,0-26 61 15,0 26 154-15,0 0-339 0,0 0 83 0,0-24 30 16,0 24 56-16,0-25 368 15,0 25-296-15,0 0-5 0,0 0 15 16,0 0-115-16,0-25-70 0,0 25 190 0,0 0-197 16,0 0 30-16,0 0 4 0,25 0-8 15,0 25 265-15,-25 24-279 0,24-23-18 16,1-2-51-16,-25 1-10 0,25 25-41 16,0 24 29-16,0-24-94 0,-1-26-7 15,1 27-12-15,-25-27-5 0,50 26-1 16,-50-50-9-16,25 25 0 0,-25-25 0 15,25 0 0-15,-25 0 0 0,24-51 0 0,-24 27 0 16,25-26 0-16,-25 25 0 0,0-24 0 16,0-74-61-16,0 48-28 0,-25 25-14 15,25 0-2-15,-24 0 58 0,24 1 25 16,0-25 10-16,0 49 6 0,0 25 9 16,0-25 4-16,0 25 10 0,0 0 77 15,0 25-46 1,24-25-21-16,-24 25-34 0,25-1 17 0,0 1-21 0,0 25-231 15,-25-50-61-15,25 24-220 0,-25 1-145 16,0 0-467-16,24 25-1521 0,-24-50 1438 16,0 24 515-16</inkml:trace>
  <inkml:trace contextRef="#ctx0" brushRef="#br0" timeOffset="2107.3864">6995 16199 1239 0,'0'0'301'16,"0"0"-109"-16,0 0 73 0,0 0-103 0,0 0 17 15,0 0 150-15,0 0-173 16,-24 0 12-16,24 0 35 0,-25 0 97 0,25 0-56 15,-25 0 232-15,0 0-278 16,25 0 25-16,-25 26-17 0,1-26-17 0,24 0-58 16,-25 24 40-16,0 0-98 0,25-24-44 15,0 25 73-15,0-25-109 0,0 25 25 16,0 0-49-16,50-25 9 0,-50 25-73 16,24-25-193-16,1 0-232 0,25 0-1015 15,-25 0 563-15,-1 0 134 0,1 0 221 16,0-25 143-16</inkml:trace>
  <inkml:trace contextRef="#ctx0" brushRef="#br0" timeOffset="2389.2255">7368 16124 1927 0,'0'0'60'0,"0"0"49"15,0-24 74-15,0 24 69 0,-25 0 248 16,25-25-273-16,-25 25-2 0,25 0 30 15,-25 0 56-15,0 0-6 0,25 0 208 16,-24 25-346-16,-1-25-52 0,-1 24 4 16,26 2 87-16,-25-2 23 0,1 1-145 0,24 1-71 15,0-2 57-15,0 0-17 16,0 1-63-16,24 25 38 0,-24-50-25 0,51 25 101 16,-26-25-112-16,-1 0-32 0,26 24-138 15,0-24 78-15,-25 25-43 0,-1-25-39 16,1 0-172-16,0 0-223 0,0 0-1010 15,-1 0 614-15,-24 0 166 0,0-25 223 16</inkml:trace>
  <inkml:trace contextRef="#ctx0" brushRef="#br0" timeOffset="3107.3525">4192 16745 1465 0,'0'0'153'0,"0"0"207"15,0 0-78-15,0 0-71 0,25 0 79 0,-25 0 30 16,50 0 34-16,-26 0 396 0,26 0-372 16,0 0-73-16,-1 0-53 15,51 0-30-15,97 0 407 0,-72 0-284 0,24-26 48 16,-1 2-188-16,26-1-25 15,24 25-80-15,174-49-15 0,-173 23-65 0,0 2-6 16,-1 0 4-16,1 24-11 0,148-25-43 16,-199 25 37-16,-23 0 5 0,-1 0-15 15,-1 0 68-15,-48 0-68 16,50 25-43-16,-100-1-25 0,-1-24-18 0,1 24-9 0,-25-24-56 16,0 26-420-16,-25-26 146 0,25 0-171 15,-24-26-218-15,-1 26-242 0,-26-24-165 16,1-25-509-16</inkml:trace>
  <inkml:trace contextRef="#ctx0" brushRef="#br0" timeOffset="3956.2527">4713 17340 710 0,'0'0'49'16,"0"0"164"-16,0 0 88 0,0 0 97 16,24 0 352-16,-24 0-433 0,25 0-6 15,-25 0-23-15,25 0 14 0,-25 0-51 16,50 0 32-16,-50 0-227 0,25 0-15 15,0 0-89-15,0 0 56 0,24-24 11 16,-24 24 119-16,0 0-137 0,-25 0-43 0,25-26 36 16,-25 26-59-16,25 0 81 0,-25 0-184 15,0 0-1-15,0 0-54 0,-25 0-56 16,25 0 122-16,-50-24-315 0,25 24 268 16,1 0 54-16,-1 0 90 0,0 0 31 15,-25 0 9-15,26 0 19 0,-2 24 51 16,1-24 42-16,25 0 37 15,-25 26 78-15,25 23 264 0,0-24-176 0,0-25 18 16,0 25-19-16,25 0-2 0,-25-1-41 0,51 1 60 16,-27 1-222-16,1-2-145 15,0-24 91-15,0 24-28 0,24-24 3 16,-24 0-284-16,-25 24-262 0,25-24-150 0,-25 0-258 16,25 0 65-16,0-24-472 0</inkml:trace>
  <inkml:trace contextRef="#ctx0" brushRef="#br0" timeOffset="4292.0598">5134 17365 1969 0,'25'0'175'0,"-25"0"82"16,0 0 121-16,0 0 25 0,25 0-4 0,0 0 325 16,-25 0-456-16,0 0-72 0,0 25-52 15,0-25-34-15,24 25 117 0,-24 0-191 16,0-25-21-16,0 24-1 15,0-24-27-15,0 0 30 0,0 25 62 0,0-25-105 16,0 0-43-16,0 0-76 0,0-25 98 16,0 25 8-16,0-24 127 0,0-1-191 15,25 0 35-15,-25 25 129 0,25-25-287 16,0 0 195-16,-25 25-14 16,0-50 37-16,25 50 17 0,-25 0 10 0,0 0 14 15,26 26 111-15,-26-26-72 0,24 24 17 16,-24 1-14-16,0 0-11 0,25 25 18 15,-25-26-183-15,24-24 111 0,-24 25-18 0,0 1-22 16,25-26 59-16,0 24-563 0,-25-24-35 16,0 0-120-16,0 0-136 0,24 0 54 15,-24-24-537-15</inkml:trace>
  <inkml:trace contextRef="#ctx0" brushRef="#br0" timeOffset="4543.9142">5531 16944 2411 0,'0'0'183'0,"0"0"655"0,0 0-254 15,0 0-111-15,0 24-152 0,0-24-26 16,0 24-86-16,25 2 192 0,-25 23-218 16,25-49-1-16,0 50-55 0,-25-26-167 15,24 51 98-15,1-25-58 0,-25 0 113 16,25-26-111-16,-25 26 1 0,25-25 48 15,0 24-168-15,-25-24-48 0,0 1-127 16,0-26-13-16,0 24-209 0,0 0-845 16,0-24 567-16,0 0 12 0,0 0 80 0,-25 0 44 15,25 0 222-15</inkml:trace>
  <inkml:trace contextRef="#ctx0" brushRef="#br0" timeOffset="4710.8197">5408 17216 2900 0,'24'0'374'0,"1"0"-39"16,0 0 215-16,-1 25-108 0,1-25-173 0,0 25 21 15,49-1-161-15,-49-24 47 0,0 0-178 16,25 0-59-16,-25 0-108 0,24 0-992 16,-24 0 298-16,25 0-221 0,-50 0 185 15,24 0 207-15</inkml:trace>
  <inkml:trace contextRef="#ctx0" brushRef="#br0" timeOffset="4993.3017">5953 17290 3261 0,'25'0'227'16,"-25"0"111"-16,0 26 154 0,25-26-15 15,-25 24-4-15,25-24-409 0,-25 25 47 0,0-25 0 16,24 0 22-16,-24 0-6 0,0 0-99 15,25 50-61-15,-25-50 47 0,0 0-16 16,0 0 1-16,0 0 16 0,0 0-24 16,0 0-46-16,0 0-31 15,0 0-26-15,0-50-153 0,0 25 136 16,0 25-30-16,0-24 100 0,0 24-94 0,0-26 12 16,50 2-201-16,-50 24 159 0,25 0-79 15,-25-25-60-15,24 25-68 0,1 0-367 16,0 0 166-16,0 0 5 0,-25 0 73 15,25 0 1-15</inkml:trace>
  <inkml:trace contextRef="#ctx0" brushRef="#br0" timeOffset="5376.2006">6425 17216 1999 0,'24'-25'187'0,"-24"25"22"0,0 0 95 16,0 0 17-16,0-25-17 0,0 25-70 15,0 0-12-15,-24 0-126 0,24 0 46 0,-25 0 155 32,25 0-101-32,-25 25 59 0,25 0-50 0,0 0-100 0,-25 0 38 15,25-1-117-15,0 2-9 0,0-2-286 16,0 1 289-16,0 0-33 0,0-25 229 16,25 0-230-16,-25 25-19 0,25-25-99 0,-25 0 49 15,0 0-65-15,25 0-130 0,-25 0-119 16,24-25-481-16,-24 0 540 0,0 25 123 15,25-25 103-15,-25 1-2 0,0 24 43 16,0-26 1-16,0 2 73 0,0 24 24 16,-25 0 23-16,25 0 55 0,0-25 103 0,0 25 382 15,0 0-242-15,0 25-50 0,25-25 35 16,-25 24-52-16,25 2 63 16,0-2-354-16,-25-24 151 0,25 0-168 0,0 25-19 15,-1-25-131-15,1 0-754 0,0 0 375 16,0 0 71-16,-25 0-51 0,25 0-78 15,-1 0 79-15,1-25-362 0</inkml:trace>
  <inkml:trace contextRef="#ctx0" brushRef="#br0" timeOffset="5790.9623">6797 17241 1362 0,'0'-25'111'0,"0"25"82"0,0 0 77 16,0-25 360-16,0 25-343 0,0 0 34 16,0-25 55-16,0 25 5 0,0 0 5 15,-25-25 51-15,25 25-242 0,0 0-50 16,0 0 57-16,0 0-29 0,-50 0 181 15,50 0-51-15,-24 25-95 0,24-25-4 16,-25 25-106-16,25 0-64 0,-25 25 89 16,25-26-26-16,0 2-79 0,0-2-18 0,0-24 2 15,0 50-27-15,0-50-3 0,50 25-43 16,-50-25-66-16,24 0-153 0,1 0 1 16,-25 0-358-16,50-25 448 0,-50 0-121 15,25 0-37-15,0 25-64 0,-25-74-412 16,24 49 562-16,-24 0 95 0,0 0 77 15,0 0 15-15,0-24 22 0,0-1 10 16,-24 1 32-16,24-1 18 0,-25 0 70 16,25 26 78-16,-25-26 118 0,0 0 306 0,25 25-244 15,0 1-36-15,0 24-30 16,0-26-4-16,0 26 258 0,0 0-118 0,0 26-132 16,0-2-48-16,0 1-6 0,25-25-111 15,0 75 192-15,0-26-171 0,-1-23-27 16,-24 22-57-16,25 3-3 15,0 47-33-15,-25-48 0 0,25 0-119 0,-25-1-43 16,25-23-140-16,-1 23-160 0,1 1-805 16,-25-25 378-16,25-1 90 0,0-24-95 0,-25 0 21 15</inkml:trace>
  <inkml:trace contextRef="#ctx0" brushRef="#br0" timeOffset="6243.7013">7268 17117 1540 0,'0'0'28'16,"25"0"268"-16,-25 0-68 0,0-26 14 16,0 26-63-16,0 0-4 0,0 0 121 15,0 0-193-15,0 0 5 0,0 0-9 16,0 0-23-16,0 0 29 0,0 0 135 16,0 0-113-16,-25 0-34 0,25 26 41 15,0-26 99-15,0 0-12 0,-24 0 253 16,24 0-289-16,-25 24-54 0,25-24-2 15,0 25 60-15,-26-25 191 0,26 0-123 16,-25 25-94-16,25 0-19 0,-24-25-25 0,24 25-65 16,-24 24 88-16,24-23-130 0,0-2-9 15,0-24-42-15,0 25 32 0,0 25 5 16,24-25-19-16,-24-25-37 0,24 0-23 16,-24 24-38-16,25-24-13 0,1 0-205 15,-26 0 125-15,25 0-15 16,-25-24 4-16,0 24 128 0,24-25-247 0,-24 0 268 0,0 0-69 15,0 25 77-15,0 0 88 0,0-25-43 16,0-25-75-16,0 50 107 0,0-24-13 16,0 24 44-16,-24-25 218 0,24 0-59 15,0 25-105-15,0 0-101 16,24 0 70-16,-24 0-2 0,0 0-18 0,25 0 3 16,0 0-43-16,0 50 0 15,-25-50-5-15,0 24-27 0,25 2-238 16,0-2-230-16,-25-24-256 0,0 25-276 0,24-25-154 15,-24 0 298-15</inkml:trace>
  <inkml:trace contextRef="#ctx0" brushRef="#br0" timeOffset="262694.2355">15256 15678 1894 0,'0'-24'115'15,"0"24"105"-15,0 0 85 0,0-26 119 16,0 26 23-16,0 0 493 0,0 0-598 16,0 0-83-16,0 0-143 0,0 0 85 15,0 0 13-15,-25 26 317 0,25-26-240 16,0 24 53-16,0 1 0 0,0 25 45 0,0 24 217 16,0 50-397-1,25-25-209-15,-25-49 0 0,0 0 0 16,0-1 0-16,0 25 0 0,0-49 0 15,0 0 0-15,0 0-112 0,0 0-221 16,0-25-215-16,0 0-1336 0,0 24 684 16,0-24-214-16,0 0 221 0,24 0 286 15</inkml:trace>
  <inkml:trace contextRef="#ctx0" brushRef="#br0" timeOffset="263272.9029">15133 15678 2182 0,'0'0'86'0,"0"-24"85"15,0 24 106-15,0 0 145 0,-25-26 45 0,0 26 407 0,25-24-569 16,0 24-95-16,0 0-65 0,0 0-15 15,0-25 58-15,0 0-123 0,25 25-29 16,-25 0-6-16,25-25-2 0,-25 25-8 16,49-25 6-16,-25 1-29 0,1 24 7 0,0-25-8 15,24 25 48-15,26-26-13 0,-51 26 2 16,26 0-16-16,-25 0 44 0,0 0 0 16,-25 0-6-16,26 26 284 0,-3-1-147 15,-23-1 21-15,0 1-87 0,0 0-16 16,0 49 39-16,-23-48-120 0,23 23-16 15,-26-25 59-15,1 26-81 0,0-25 12 16,-25 50-60-16,26-51 55 0,-1 26 1 16,0-25 0-16,0-1-2 0,0 26-4 15,1-25-1-15,24-25-21 0,-25 25-78 0,25-25 26 16,0 0-33-16,0 0-122 0,0 0-6 16,0-25 49-1,0 25 156-15,25 0 15 0,-25 0-24 0,24 0 143 16,-24 0-59-16,25 0 93 0,0 0-48 15,-25 0 69-15,25 25 31 0,0-1 167 16,-1-24-183-16,1 26 16 0,-25-2-23 16,25 1-5-16,-25 1-49 0,25 22-74 15,0-48-50-15,-25 25-58 0,26 0-98 16,-26-25-127-16,23 25-793 0,-23 0 321 16,25-25-241-16,-25 0-99 0,25 0-98 15,-25 0 198-15</inkml:trace>
  <inkml:trace contextRef="#ctx0" brushRef="#br0" timeOffset="263698.6596">15727 16150 3925 0,'0'0'129'0,"-25"0"109"0,25 24 416 15,-25-24-384-15,25 0-48 0,0 0-12 16,0 0 17-16,0 0 23 0,0 0-184 15,0 0-68-15,0 0 41 0,0 0-46 16,0 0-54-16,25-24 45 0,-25 24 0 16,0-26 45-16,25 26-25 0,-25 0-13 0,25-24 51 15,0-1-53-15,-25 25 9 0,0 0 54 16,25-25-118-16,-25 25 75 0,24 0-10 16,-24 0 26-16,25 0-26 0,-25 0 5 15,0 25 32-15,0 0 74 0,0-1-20 16,25-24 3-16,-25 26-47 0,0-2 32 15,0-24-18-15,-25 51 59 0,25-27-99 0,-25-24-59 16,1 24 40-16,24 1-10 16,-50 0 46-16,50 0-106 0,-25-25 70 15,25 0-2-15,-25 25-5 0,25-25 109 0,-25 24-105 16,25-24 3-16,0 0-59 0,-24 0-18 16,24 0-30-16,0-24-109 15,0 24 141-15,0 0 53 0,24-25 18 0,-24 25 5 16,25 0 35-16,0 0 46 0,-25 0-11 15,25 0 14-15,-25 0-46 0,25 0 57 16,0 25 21-16,-1-1-41 0,-24-24-68 16,25 25 25-16,-25-25-125 0,25 0-123 15,0 26-734-15,0-26 366 0,-25 0-200 0,24 0 23 16,-24 0-225-16,50 0-740 16,-50 0 1193-16</inkml:trace>
  <inkml:trace contextRef="#ctx0" brushRef="#br0" timeOffset="263934.5236">16149 16050 2729 0,'0'0'217'0,"0"0"137"16,0 0 141-16,0 0-1 0,0 0-43 0,0 0 173 15,25 0-410-15,-25 0-170 0,25 0 64 16,-25 0-40-16,49 0 112 15,-49 0-191-15,25 0-28 0,0 0-85 16,0 0-66-16,-25 0-18 0,25 0-485 16,-1 0 149-16,-24 0-100 0,0 0-47 0,0 0-139 15,0 0-487-15,0 0 882 0</inkml:trace>
  <inkml:trace contextRef="#ctx0" brushRef="#br0" timeOffset="264116.7331">16099 16174 2438 0,'0'25'52'0,"25"-25"76"0,-25 0 132 0,25 0 100 16,0 0-19-16,49 26 107 0,-49-26-621 15,0 24-286-15,25-24-520 0,-26 0 32 16,1 0 152-16</inkml:trace>
  <inkml:trace contextRef="#ctx0" brushRef="#br0" timeOffset="264789.7484">16993 15579 2553 0,'0'0'180'15,"0"0"203"-15,0 0 171 0,0 0 48 16,0 0 20-16,0 0 188 0,0 0-488 0,0 0 3 16,0 0 15-16,0 0-11 0,0 49 218 15,0-23-287-15,0-2-61 16,0 1-107-16,0-1-19 0,25 26-73 0,-25 25 0 16,24-50 0-16,-24 24 0 0,0-24 0 15,0 24 0-15,0 1 0 0,0-25 0 16,0 0 0-16,0-25-23 0,0 24-77 15,0-24-137-15,0 26-758 0,0-26 224 16,0 0-285-16,0 0-84 0,0 0-113 16,0-50-672-16,0 25 1445 0</inkml:trace>
  <inkml:trace contextRef="#ctx0" brushRef="#br0" timeOffset="265281.4628">16918 15654 2626 0,'0'0'64'0,"0"0"101"16,0 0 16-16,0-26 472 0,0 26-340 16,0 0 57-16,0-24-162 0,25 24-62 15,-25 0-23-15,25-25-7 0,-25 25 11 16,25 0-139-16,0-25 21 0,-25 25-9 16,49-25 2-16,-24 0-7 0,0 25 14 15,0 0-85-15,0-24 135 0,-25 24-50 0,49 0-27 16,-49 0 48-16,25 0-12 0,-25 0 47 15,0 24 28-15,25 1 110 0,-25 0-73 16,0-25 16-16,0 25 2 16,0 0 13-16,0-1-39 0,-25 26 33 0,25-25-108 15,-25-1-16-15,25 2-9 0,-25-2-79 16,1 26 53-16,-1-50 8 0,25 25 106 16,-25 0-101-16,25-25-10 0,-25 24-133 15,0-24 41-15,25 25 57 0,0-25 113 16,0 0-199-16,0 0-31 0,0 0-201 15,0 0 227-15,0 0 44 0,0 0 36 0,25-25 22 16,-25 25-11-16,0 0 64 0,25 0-36 16,0 0 89-16,-25 0 11 0,25 0 8 15,-1 25 180-15,-24-25-169 0,25 50 41 16,-25-50 43-16,25 24-15 0,-25 1 61 16,25 25 97-16,-25-25-215 0,0-1-77 15,25-24-49-15,-2 26 64 0,2 23-44 16,-25-49 4-16,25 26-33 0,1-26-41 15,-26 0-83-15,25 0-96 0,0 24-723 16,-1-24 318-16,-24 0-260 0,0 0-101 0,25 0-160 16,-25 0 77-16</inkml:trace>
  <inkml:trace contextRef="#ctx0" brushRef="#br0" timeOffset="265549.6335">17514 16000 3147 0,'0'0'120'0,"0"0"155"15,0 0 225-15,0 0 1 0,0 0 252 0,-25 0-560 16,25 0 63-16,0 0 11 16,0 0 47-16,0 0 170 0,25 25-297 0,-25-25-8 15,0 50-4-15,25-50-9 0,-25 25-34 16,0 25-9-16,0-26-99 0,0 1-29 15,0 1 2-15,0-26-38 0,0 24-284 16,0 0-55-16,0-24-292 0,0 0-24 16,0 0-337-16,25 0-90 0,-25 0-1133 15,0 0 1536-15</inkml:trace>
  <inkml:trace contextRef="#ctx0" brushRef="#br0" timeOffset="266044.3564">17489 15926 3139 0,'0'0'168'0,"0"0"93"0,0 0 139 16,-25 0 373-16,25 0-537 0,0 0-138 15,0 0-61-15,0 0-17 0,25-25-2 16,0 25-115-16,0 0 112 0,-25-24-25 16,25 24-46-16,-1 0 166 0,26 0-115 15,-26 0 126-15,-24 0-114 0,25 0 3 16,-1 0-10-16,1 0-74 0,-25 24 88 0,0-24 12 15,0 25 41-15,0-25-14 0,0 25-20 16,-25 0-9-16,1-1-18 0,24-24 6 16,-25 25-10-16,1-25 10 0,-1 25-19 15,25 0 7-15,-25-25 17 0,25 25-23 16,0-25 9-16,0 0-19 0,0 0-115 16,0 0 95-16,0 0-13 0,0 0 126 15,0 0-78-15,25 0 17 0,0 0-54 16,-25 0 42-16,24 0 38 0,1 0-14 15,-1 0-14-15,1 0 38 0,0 24-40 16,0-24 25-16,-25 26-7 0,0-26 17 16,25 49 198-16,-25-49-69 0,0 26 33 15,0-26-29-15,0 24-47 0,-25-24 15 0,0 24 18 16,0-24-102-16,0 25-47 0,1-25-14 16,-25 0-10-16,-1 0-20 0,26 0-101 15,-1 0-281-15,0 0-14 0,25 0-224 16,-25 0-265-16,0-49-1251 0,25 25 1130 15,0-2 356-15</inkml:trace>
  <inkml:trace contextRef="#ctx0" brushRef="#br0" timeOffset="266465.7822">17885 15852 2423 0,'-25'-25'67'0,"25"25"86"16,-24 0 90-16,24-25 208 0,0 0-281 15,0 25 15-15,0 0 7 0,0 0 46 16,24 0 33-16,1 0 228 0,-25 0-220 16,25 0 20-16,-25 0 83 0,26 0 72 15,-1 50 462-15,-25-50-514 0,0 25-116 16,24-25-106-16,-24 25-79 0,24 24-101 15,-24-24 0-15,0 24 0 0,0-24 0 16,25 0 0-16,-25 0 0 0,0 24 0 0,25-23 0 16,-25-2 0-16,0-24 0 0,0 25 0 15,25-25 0-15,-25 0 0 0,0 0 0 16,25 0 0-16,-25 0 0 0,24-25 0 16,-24 1 0-16,25-2 0 0,-25-23 0 15,25 24 0-15,-25-25 0 0,0-49 0 16,0 75-4-16,0-26 4 0,0 0-26 15,0 26-12-15,0-2-2 0,0-23-54 16,0 49 33-16,0-24-15 0,0 24-8 16,0 0-34-16,0 49-247 0,0-49-84 15,0 24-150-15,0 2-271 0,0-2-196 0,0 1-104 16,0 25-1042-16</inkml:trace>
  <inkml:trace contextRef="#ctx0" brushRef="#br0" timeOffset="266779.7503">18530 16000 2183 0,'0'-24'57'0,"0"24"67"0,0 0 93 16,0 0 55-16,0-25 328 0,0 25-190 15,0 0-116-15,-24 0 44 0,24 0-143 16,0 0-23-16,0 0-115 0,0 0 41 15,0 0 38-15,0 0-3 0,-25 0 31 16,0 25 296-16,25-25-268 0,0 0-18 16,-25 0-61-16,25 24 25 0,0 26 17 15,0-50-125-15,-25 25-31 0,25-25 3 16,0 25-11-16,0-1-61 0,0 2-400 16,0-26 41-16,50 0-200 0,-50 24-157 15,25-24-156-15,0 0-1115 0,-1 0 1364 0,1-24 235 16</inkml:trace>
  <inkml:trace contextRef="#ctx0" brushRef="#br0" timeOffset="267000.623">18729 15951 2800 0,'0'0'263'0,"-25"0"164"0,25 0 110 16,0 0-58-16,-25 0-79 0,1 0 129 15,24 25-233-15,0-25-40 0,0 24-2 16,-25-24-13-16,0 50 109 0,25-50-228 15,0 25-35-15,0 0-36 0,0-1-23 0,0 2-19 16,0-2 59-16,25 1-62 16,0 1-129-16,-1-26-107 0,1 24-146 15,50-24-777-15,-26 0 191 0,-24 0-81 0,25 0-169 16,-25-24 161-16,-1 24 393 0</inkml:trace>
  <inkml:trace contextRef="#ctx0" brushRef="#br0" timeOffset="267479.3507">17167 16571 1482 0,'0'24'74'0,"-25"-24"306"0,0 0-103 0,25 0 41 16,0 0-82-16,0 0 47 0,0 26 561 16,0-26-416-16,0 0 3 0,0 0 15 0,0 0-218 15,0 0 207-15,25 24 380 0,0-24-447 16,-1 0-48-16,1 0-29 15,0 0-49-15,98 0 28 0,-47 0-247 16,23 0-23-16,0 0 0 0,24 0 0 16,26 0 0-16,174-24-20 0,-150 24 17 15,-24-26-138-15,0 26-106 0,-25-24-104 0,50 24-652 16,-100 0 518-16,-49-24 35 0,0 24 4 16,0 0 29-16,-25 0-88 0,-75 0-911 15,26 0 500-15,-1 0 103 0,-24 0 249 16</inkml:trace>
  <inkml:trace contextRef="#ctx0" brushRef="#br0" timeOffset="267964.3745">17489 16992 2481 0,'0'0'161'0,"0"0"139"0,0 0 209 16,0 0 682-16,0 0-674 0,0 0-62 15,0 0-28-15,0 0 43 0,0 0 347 16,0 0-467-16,25 26-101 0,0-1-84 16,-25-1-75-16,25 0-81 15,-1 51-9-15,-24-50 0 0,25 0 0 16,-25 0 0-16,25 0 0 0,-1 25 0 0,-24-26 0 16,25 1 0-16,-1-25 0 0,-24 0 0 15,25 0 0-15,0 0 0 0,-25-25 0 16,25-25 0-16,-25 26 0 0,25-1 0 15,0-50 0-15,-25 26 0 0,0 23 0 16,0-22 0-16,24 23 0 0,-24-1 0 0,0-22 0 16,0 22 0-16,0 26 0 0,0 0 0 15,0 0 0-15,0 0-107 0,0 0-113 16,0 50-173-16,0-26-207 0,0 2-150 16,25-1-347-16,-25 49-1491 0,0-50 1397 15,0 1 460-15</inkml:trace>
  <inkml:trace contextRef="#ctx0" brushRef="#br0" timeOffset="268218.2288">18133 17141 4515 0,'0'0'139'0,"0"0"91"15,0 0 183-15,0 0 131 0,0 0 511 16,0 25-649-16,0 0-30 0,0-25-134 0,0 25-71 15,0-25-71-15,0 50-100 0,0-50 0 16,0 24 0-16,25-24 0 0,-25 26 0 16,0-2 0-16,0 1-35 0,0 0-98 15,25-25-107-15,-25 25-146 0,0-25-218 16,0 0-788-16,0 0-333 0,0 0 80 16,0-25 993-16,0 25 71 15,0-25 191-15,0 0 94 0</inkml:trace>
  <inkml:trace contextRef="#ctx0" brushRef="#br0" timeOffset="268648.8358">18109 17091 3474 0,'0'0'78'0,"-25"-24"581"0,25 24-99 15,0 0-148-15,-25 0-118 0,25 0-10 16,0 0 52-16,0 0-179 0,0 0-58 16,25 0-11-16,-25 0-23 0,25 0-38 15,24 0-4-15,-24 0-23 0,0 0 7 16,-25 0-8-16,25 0-10 0,24 0 18 15,-24 0-11-15,-25 0-57 0,25 0 91 16,-25 24-57-16,0-24 111 0,0 50 171 0,0-50-120 16,0 25-130-16,-25 0 18 15,25-25-1-15,-50 50 18 0,26-25-45 0,24-25 10 16,-25 24-13-16,25-24 63 0,-25 26-56 16,25-26-18-16,0 0-55 0,-25 0 1 15,25 0 15-15,0 0-19 0,0 0-5 16,25 0 44-16,-25 0 15 0,25 0 16 0,-25 0-13 15,25 0 39-15,24-26 10 0,-49 26-7 16,25 0-3-16,0 0 29 16,0 0 88-16,0 0-3 0,-1 50-103 15,-24-50 27-15,25 25 76 0,-25-25 20 16,0 25 34-16,0 0 160 0,0 0-223 16,0-25-9-16,-25 24-111 0,25-24-4 15,-49 25 0-15,24 1 0 0,0-26 0 16,0 24 0-16,25-24 0 0,-25 24-53 0,-24-24-339 15,49 0-44-15,-25 0-183 0,25 0-245 16,-25 0-290-16,25-24-1481 0,0 0 1602 16,0-2 380-16</inkml:trace>
  <inkml:trace contextRef="#ctx0" brushRef="#br0" timeOffset="268932.3685">18630 17191 3687 0,'0'0'134'0,"0"0"132"15,-25 0 107-15,25 0 78 0,0 0 405 16,0 0-586-16,0 0 139 0,0 0-52 16,0 0 8-16,0 25 384 0,25 0-569 15,-25-25-86-15,0 0-94 0,25 25 0 0,-25-1 0 16,0 2 0-16,0-26 0 15,24 24 0-15,-24 26 0 0,0-25 0 0,0 0 0 16,0-1 0-16,0-24-11 0,0 25-121 16,0-25-130-16,0 26-959 0,0-26 341 15,25 0-249-15,-25 0-100 0,0 0 7 16,0 0 186-16</inkml:trace>
  <inkml:trace contextRef="#ctx0" brushRef="#br0" timeOffset="269400.1861">18679 17091 4256 0,'-24'0'203'0,"24"0"89"0,0 0 209 15,0 0-35-15,0 0-50 0,0 0 160 16,0 0-440-16,0 0-71 0,0 0-79 16,24 0 28-16,1 0-6 0,-25 0-12 15,25 0 7-15,0 0-5 0,-25 0 1 16,25 0 1-16,24 0-62 0,-49 0 18 15,25 0 44-15,0 0 13 0,-25 0-10 16,0 0 48-16,0 0 77 0,0 26-123 16,0-26 10-16,0 24-89 0,-25-24 6 15,0 25 63-15,0 0 87 0,1-25-84 0,-1 25 3 16,25 0-3-16,-50 0-10 0,25-25 12 16,25 24-6-16,-24-24 5 0,24 26-45 15,0-26 16-15,0 24-74 0,0-24 63 16,0 0-42-16,24 0-4 0,-24 0 12 15,50 0 10-15,-25 0 67 0,0 0 2 16,-1 0 8-16,1 0-7 0,0 0 7 16,25 0 166-16,-25 0-114 0,-1 0-32 15,1 0-19-15,-25 50 379 16,25-50-228-16,-25 25-43 0,0 0 112 16,0-25-155-16,-25 0 46 0,25 24 13 15,-25 1-27-15,-24 25-6 0,49-50-104 16,-25 24 0-16,-25 0 0 0,25 2 0 0,1-26-64 15,-26 25-378-15,25-1-2 16,-24-24-241-16,24 25-184 0,0-25-257 0,-50 0-1604 16,51 0 1731-16</inkml:trace>
  <inkml:trace contextRef="#ctx0" brushRef="#br0" timeOffset="463132.7112">9650 15777 2245 0,'0'0'159'0,"0"0"33"15,0 0 95-15,0 0 39 0,0 0 62 16,0-24 37-16,0 24 354 0,0-26-475 0,0 26-74 16,0 0-50-16,0 0 70 15,0 0 291-15,0 0-235 0,0 0-10 0,0 0 18 16,0 50 52-16,0-50-67 0,0 75 5 15,0-50-304-15,0 24 0 0,25 1 0 16,-25-1 0-16,0 50 0 0,0-73 0 16,0 23 0-16,0 1 0 0,0-26 0 15,0 1 0-15,0 0-180 0,0 0-77 16,0-25-193-16,0 0-245 0,0 0-348 16,0 0-1534-16,0-25 1312 0,25 25 382 15,-25-25 328-15</inkml:trace>
  <inkml:trace contextRef="#ctx0" brushRef="#br0" timeOffset="463648.4144">9551 15777 2627 0,'0'-24'35'0,"0"24"62"15,0 0 89-15,-25 0 452 0,0 0-294 16,25 0-31-16,0 0-98 0,0 0-15 16,0-26-70-16,0 26-123 0,0 0-49 15,25-24 52-15,-25 24-9 0,0-25 10 0,25 1 19 16,-1-2-32-16,1 26 3 0,-25-24 11 16,25-1 49-16,0 25 33 15,25-25 82-15,-26 0-86 0,1 25 17 0,-25 0 41 16,25 0 31-16,0 25 243 15,-25 25-130-15,0-26-114 0,25 2-32 0,-25-2-61 16,0 1-48-16,0 25 65 0,0-1-34 16,0-24-56-16,0 0-3 0,-25 24-7 15,0 1 9-15,0-25 1 0,25-1 9 0,-25 1-5 16,25 0-31-16,-24 0 21 16,-1 24 2-16,25-49 27 0,-25 26-39 15,25-26 4-15,0 0 7 0,-25 24-19 0,25-24-15 16,0 0-14-16,0 0 24 0,0 0 7 15,25-24 6-15,0 24 66 0,-25 0-67 16,25 0 23-16,-1 0 30 0,-24 24 95 16,50 1 277-16,-50-25-225 0,25 26-49 15,-25-2-57-15,25-24-30 0,-1 24-50 16,1 26-9-16,-25-50-27 0,0 25-70 16,25 0-75-16,-25-25-102 0,25 24-628 15,0-24 316-15,-25 0-180 0,0 0-154 16,23 0-111-16,-23 0-126 0,25-24-564 15</inkml:trace>
  <inkml:trace contextRef="#ctx0" brushRef="#br0" timeOffset="463830.3099">10021 16249 3179 0,'25'-24'442'0,"-25"24"-3"0,0 0 110 15,0 0-72-15,0 0 11 0,0 0 291 16,0 0-461-16,0 0-17 0,0 0-11 15,0 0 19-15,0 0-28 0,0 24 24 0,0 0-271 16,0-24-34-16,0 25 0 0,0 0 0 16,0 0 0-16,0 0-35 15,25-25-77-15,-25 24-177 0,0-24-168 0,0 0-186 16,25 25-1036-16,-25-25 637 0,0 0-128 16,0 0 37-16,0 0 251 0</inkml:trace>
  <inkml:trace contextRef="#ctx0" brushRef="#br0" timeOffset="464093.3351">10221 16150 2882 0,'0'0'130'0,"25"0"454"0,-25 0-81 0,0 0-73 15,0 0-112-15,0 0 67 0,24 0 197 16,-24 0-189-16,0 0-170 0,25 0-45 16,-25 0-66-16,24-26-63 0,1 26-30 15,-25 0-20-15,25-24-33 0,-25 24-4 16,24 0-80-16,1 0-496 0,-25 0 79 16,25 0-216-16,-25 0-148 0,0 0-190 0,0 0 10 15,25 0-281-15</inkml:trace>
  <inkml:trace contextRef="#ctx0" brushRef="#br0" timeOffset="464268.2345">10270 16273 2896 0,'0'0'79'0,"25"0"70"0,-1 0 307 15,1 0-280-15,0 0-80 0,-1-24-118 16,1 24-159-16,50 0-900 0,-51 0 187 15,1-24 109-15,0 24 218 0</inkml:trace>
  <inkml:trace contextRef="#ctx0" brushRef="#br0" timeOffset="464828.9821">11014 15802 832 0,'0'0'64'0,"0"0"122"0,0 0 70 16,0 0 82-16,0 0 354 0,0 0-405 15,0 0 7-15,0 0-14 0,0 0 135 16,0 0 509-16,0 0-494 15,0 0-28-15,25 0 37 0,-25 25 60 0,0-25 34 16,0 25 385-16,0 0-657 0,24-25-120 16,-24 24-141-16,25 1 0 0,-25 49 0 15,0-49 0-15,0 0 0 0,25 25 0 16,-25-26 0-16,0 2 0 0,0 23 0 0,0-23 0 16,0-2 0-16,25-24 0 0,-25 24-131 15,0-24-513-15,0 25-41 0,0-25-129 16,0 0-276-16,0 0-79 0,0-25-29 15,25-23-637-15,-25 48 1377 0</inkml:trace>
  <inkml:trace contextRef="#ctx0" brushRef="#br0" timeOffset="465246.7413">11014 15802 2812 0,'0'-25'86'16,"0"25"139"-16,-25 0 189 0,25-24 629 15,-25 24-643-15,25-26-139 0,0 26-92 16,0 0 42-16,0 0-10 0,0-24-163 0,0 24-70 16,0-25 49-16,0 25-17 0,25-24 10 15,0-2-19-15,0 2 16 0,-25 24-6 16,24-25 2-16,1 25 3 0,25-25-9 16,-25 25 0-16,0 0-10 0,-1 0 20 15,1 0 21-15,0 0-1 0,0 25 178 16,-25 0-80-16,0-1 71 0,0 2-76 15,0-2 8-15,0 25 75 0,0 1-154 16,-25-25-20-16,25 0 2 16,-25 25-74-16,0-26 66 0,-24 51 70 0,24-51-69 15,0 1 8-15,0 0-17 0,25 0-47 0,-49 0 28 16,49-1 11-16,0-24-3 0,-25 0 12 16,25 0-14-16,0 0-37 0,0 0-93 15,0 0 53-15,25-24 32 0,-25 24 29 16,24-25 1-16,1 25-10 0,-25 0-50 15,25-25 81-15,0 25 8 0,-25 0 18 16,0 0 188-16,25 25 89 0,0-25-81 16,-1 25-106-16,-24-1 89 0,25-24-72 15,0 50 26-15,0-25-167 0,0 1 0 16,-1-2 0-16,-24 0 0 0,25 1 0 16,0 0 0-16,0-25 0 0,-25 25-105 15,25-25-135-15,-25 0-176 0,25 25-1002 0,-25-25 466 16,24 0-83-16,-24 0-91 0,0-25-8 15,0 25 280-15</inkml:trace>
  <inkml:trace contextRef="#ctx0" brushRef="#br0" timeOffset="465517.5855">11510 16000 3187 0,'0'0'191'0,"0"0"194"0,0 0 164 16,0 0 82-16,0 0 31 15,0 25 382-15,0 0-615 0,0-25-81 0,0 25-45 16,0-25-51-16,0 49-42 16,0-23-210-16,25-2 0 0,-25-24 0 0,0 25 0 15,0 1 0-15,0-2 0 0,25-24 0 16,-25 24-13-16,0-24 9 0,0 25-93 16,0-25-317-16,0 0-35 0,0 0-137 15,0 0-76-15,0 0-350 0,0 0 20 16,0 0-1116-16,0-25 1286 0,0 25 220 15</inkml:trace>
  <inkml:trace contextRef="#ctx0" brushRef="#br0" timeOffset="465955.3354">11535 15926 2927 0,'0'0'116'0,"0"0"92"0,-25 0 137 15,25 0 563-15,0 0-608 0,0 0-133 16,-25-25-46-16,25 25-27 0,0 0 1 15,0 0 66-15,50 0-156 0,-50 0 74 16,0-24-83-16,25 24-15 0,0 0-4 16,-1-25 18-16,1 25 20 0,-25 0-22 15,25 0-8-15,-25 0 16 0,25 0-18 0,-25 0 29 16,0 49 9-16,0-49-2 16,0 0-9-16,0 0-3 0,0 50-4 0,-25-25-30 15,25-25 17-15,-25 24 3 0,25 1 16 16,-49 0-47-16,49-25 49 0,-25 25-9 15,25-25 121-15,-25 25-83 0,25-25-79 16,0 24-11-16,0-24 13 0,0 0 33 16,25 0-54-16,-25 0 34 15,0 0-5-15,0 0 8 0,74 0 9 16,-49 0 19-16,0 0 7 0,-25 0-10 16,50 0 18-16,-1 0-52 0,-49 0 35 15,25 26 2-15,0-26 42 0,-25 24 38 16,0-24 52-16,0 25 218 0,-25 1-171 15,25-2 14-15,-25-24 20 0,0 24-20 0,-49 1 97 16,49-25-234-16,0 25-39 0,0-25 11 16,-24 0-45-16,24 25 1 0,0-25-117 15,0 0-112-15,1 0-221 0,24 0-197 16,0-25-349-16,-25 0-1436 0,25 0 1323 16,0 25 411-16</inkml:trace>
  <inkml:trace contextRef="#ctx0" brushRef="#br0" timeOffset="466502.1777">10790 16719 2085 0,'0'0'91'15,"0"0"136"-15,0 0 146 16,0 0 156-16,0 0 671 0,0 0-654 0,0 26-24 15,0-26-48-15,25 0 30 16,25 24 206-16,-25-24-554 0,24 0-19 0,1 0-93 16,24 0 4-16,26 0 79 0,148 0 138 15,-99 0-136-15,25-24-105 0,-1 24-24 16,1-26 0-16,197 26 0 0,-221 0 0 16,-1 0 0-16,-26-24 0 0,-24 24 0 15,-24 0 0-15,24 0-67 0,-74 0-87 16,-25 0-134-16,0 0-232 0,-50 0-189 0,-24 0-1894 15,24 0 1088-15,1 0 230 16</inkml:trace>
  <inkml:trace contextRef="#ctx0" brushRef="#br0" timeOffset="467032.0754">10939 17266 1302 0,'0'0'96'0,"0"0"147"16,0 0 108-16,0 0 102 0,0-25 576 16,0 25-494-16,0 0-5 15,0 0-92-15,0 0 36 0,0 0 52 0,0 0 601 16,0 0-622-16,0 49-195 0,0-23-126 0,0-26-96 16,0 74-90-16,0-49 2 15,25 24 0-15,-25-24 2 0,0 1-2 0,0 22 0 16,25 2 0-16,-25-25 0 0,0-1 0 15,0 1 0-15,0-25-50 16,0 25-525-16,0-25-94 0,0 25-327 0,0-25-185 16,25 0-354-16,-25 0 157 0</inkml:trace>
  <inkml:trace contextRef="#ctx0" brushRef="#br0" timeOffset="467315.9824">11461 17390 2045 0,'-25'25'233'15,"25"-25"-4"-15,0 0 144 0,-25 0 65 16,25 0 66-16,25 0 417 0,-25 0-608 15,49 0-42-15,-24 0 1 0,0 0 37 16,0-25-31-16,49 0 42 0,-49 25-212 16,0 0-98-16,0 0-19 0,0 0-202 15,24 0-280-15,-24 0 82 0,-25 0-110 16,25 0-368-16,-25 0-250 0,0 0-80 0</inkml:trace>
  <inkml:trace contextRef="#ctx0" brushRef="#br0" timeOffset="467660.6444">12056 17141 3871 0,'0'0'633'0,"0"0"-147"0,0 0 211 16,0 0-107-16,0 0 18 0,0 0-14 15,0 25 43-15,25 0-562 16,-25 0-75-16,25 0 0 0,-25 0 0 15,25 25 0-15,-1-26 0 0,1-24 0 0,-25 25 0 16,25 0 0-16,0 0 0 0,-25-25 0 16,0 0 0-16,25 0 0 0,-25 0 0 15,0-25 0-15,0 0 0 0,25 0 0 16,-25 1 0-16,0-2 0 0,0 2 0 16,0-51 0-16,0 50 0 0,0 0 0 15,0 25 0-15,0-24 0 0,0-2 0 16,-25 26 0-16,25 0 0 0,0 0 0 15,0 0 0-15,0 0-93 0,0 50-438 16,0-25-33-16,0 0-172 0,0 0-294 0,25-25-244 16,-25 25-87-16,24 24-659 0</inkml:trace>
  <inkml:trace contextRef="#ctx0" brushRef="#br0" timeOffset="467911.3395">12477 17266 3758 0,'0'0'146'16,"0"0"641"-16,0 0-165 0,0 0 10 0,0-25-105 15,0 25 26-15,0 25 241 0,25-25-564 16,-25 24-110-16,0-24-98 0,0 26-22 16,0-2 0-16,25 1 0 15,-25 0 0-15,0-25 0 0,0 25 0 0,24-25 0 16,-24 49-128-16,0-49-106 0,0 0-131 15,0 0-170-15,0 0-124 0,0 0-145 16,0 0-1113-16,0 0 979 0,0 0 106 16,0 0 375-16,0 0-94 0,0-24 179 0</inkml:trace>
  <inkml:trace contextRef="#ctx0" brushRef="#br0" timeOffset="468340.1181">12452 17191 2663 0,'0'0'257'16,"0"0"199"-16,0 0 93 0,0-25-15 15,0 25-114 1,0 0 44-16,0 0-285 0,0 0-81 0,25 0-38 0,0 0-17 16,0 0-43-16,-1 0 4 0,2 0-3 15,-1 0-12-15,0 0 19 0,0-25-16 16,0 25 94-16,-1 0-86 0,-24 0-133 16,0 25 59-16,0-25 84 0,0 25 207 15,0-25-219-15,0 25-10 0,0-25-11 16,-24 25-9-16,24-25 33 0,-50 25 20 15,50-1-64-15,-25 2 38 0,25-26 4 0,-25 24-8 16,25-24-16-16,-26 0 22 0,26 25 19 16,0-25-2-16,0 0 31 0,0 0-37 15,0 0-41-15,26 0 0 0,-26 0 30 16,50 0-30-16,-50 0-102 0,50 0 142 16,-26 0 65-16,-24 0 185 0,25 0-147 15,0 0 36-15,-25 0 42 0,24 25 11 16,-24-25-82-16,0 25 56 0,0-25-52 0,0 25 21 15,-24-1 22-15,24 1-50 16,-25-25-5-16,0 26-16 0,25-26-12 0,-24 24-35 16,-26 0-18-16,50-24-30 0,-25 0-64 15,0 0 31-15,25 0-85 16,-26 0-352-16,2 0-28 0,24 0-160 0,0 0-300 16,0-24-98-16,0 24-118 0,0-24-628 15,24-2 1258-15</inkml:trace>
  <inkml:trace contextRef="#ctx0" brushRef="#br0" timeOffset="468697.9099">12924 17216 1080 0,'0'0'85'0,"0"0"69"0,0 0 76 15,0 0 88-15,0 0-38 0,0 0 243 16,0 0-216-16,0 0 59 0,0 0 39 16,0 0 87-16,0 0-23 0,0 0 465 15,0 0-452-15,0 0-2 0,0 0 74 16,25 0-141-16,-25 25 92 0,0-25-391 16,0 0-114-16,0 0 0 0,0 25 0 15,0-1 0-15,0 2 0 0,0-2 0 16,0 1 0-16,0 0 0 15,0-25 0-15,0 50 0 0,0-50-15 0,0 24 15 0,0-24 0 16,0 0-73-16,24 25-374 0,-24-25-10 16,25 0-133-16,-25 0-33 0,0 0-165 15,0 0-47-15,25-49-627 0,-25 49 699 16,0-25 123-16,0 25-37 0,0-50 196 16</inkml:trace>
  <inkml:trace contextRef="#ctx0" brushRef="#br0" timeOffset="469154.6458">12998 17117 2292 0,'0'-26'400'16,"0"26"21"-16,0 0 192 0,-25 0-42 16,25 0 0-16,0 0-80 15,0 0 113-15,0 0-372 0,0 0-91 16,0 0-53-16,0 0 69 0,0 0-74 0,0 0-71 16,0 0-8-16,0 0-5 0,0 0 4 15,25 0-14-15,25 0-115 16,-50 0 62-16,25-24 4 0,-1 24 21 0,1 0 1 15,0 0-49-15,-25 0 77 0,25 0 6 16,-25 0-10-16,0 0 23 0,25 24-6 0,-25 2 14 16,0-2-8-16,-25-24-12 0,25 25 24 15,-25-25-17-15,0 25-91 0,0-25 91 16,1 25 2-16,24-25 136 0,-25 25-140 16,25-25-37-16,-25 25 17 0,0-25-3 15,25 24 35-15,0-24-127 0,0 0-55 16,0 0-173-16,25 0 311 0,-25 0-46 15,25 0 41-15,0 0 28 0,-25-24-55 16,49 24 93-16,-24 0-26 0,0 24-8 16,0-24-15-16,-25 0 14 0,25 50-8 15,-1-50 11-15,-24 25 21 0,0-25 44 16,0 25 12-16,0 0 44 0,-24 0 238 16,24-25-124-16,0 24-28 0,0 1 5 15,-50-25-28-15,25 26 142 0,0-2-274 0,0 0-7 16,1-24-101-16,-1 24 61 0,0-24-14 15,0 0-86-15,0 0-139 0,1 0-182 16,-1-24-304-16,25 24-388 0,-25-24-1666 16,0 0 1677-16</inkml:trace>
  <inkml:trace contextRef="#ctx0" brushRef="#br0" timeOffset="469620.2614">11982 17762 1705 0,'-25'0'310'15,"0"0"-40"-15,25 0 77 0,0 0 9 16,-25 0 101-16,25 0 89 0,0 24 454 15,0-24-658-15,25 0-116 16,25 0-24-16,-25 25 13 0,49-25 98 0,0 0-143 16,174 0 470-16,-149-25-399 15,26 25 48-15,-1 0-72 0,-1-24-49 16,76 24-123-16,-100-25-96 0,0 25-30 16,-24 0-40-16,-26-25-128 0,1 25-1 0,0 0-263 15,-50 0 138-15,0-25-79 16,0 25-281-16,-25 0-289 0,-50 0-1325 0,26 0 1447 15,24 0 290-15</inkml:trace>
  <inkml:trace contextRef="#ctx0" brushRef="#br0" timeOffset="470102.2888">12304 18035 1530 0,'0'0'117'0,"0"0"109"15,0 0 461-15,0 0-328 0,0 0 7 16,0 0 67-16,0 0 94 0,0 0-24 0,0 0 509 15,0 24-341-15,0-24-194 16,0 0-37-16,0 25-12 0,25 1-117 16,-25-2-220-16,0-24-78 0,0 0-13 0,25 0 0 15,0 24 0-15,-25 26-74 0,24-25 74 16,-24 0 0-16,0-1 0 0,24 27 74 16,-24-51-74-16,25 0 0 0,-25 48 0 15,25-48 0-15,-25 0 0 16,25-24 0-16,0-25 0 0,-25 23 0 15,24 2 0-15,-24-50-50 16,26 48 50-16,-26-22 0 0,0 22 0 16,0 1 50-16,0 1-50 0,0-1 0 15,0 0 0-15,0 25 0 0,0 0 0 16,0 0 0-16,0 0-101 0,-26 25-363 0,26-25 35 16,0 25-120-16,0-1-150 15,0-24-294-15,0 51-1492 0,0-51 1334 16,0 24 362-16</inkml:trace>
  <inkml:trace contextRef="#ctx0" brushRef="#br0" timeOffset="470376.2836">12949 18158 2917 0,'0'0'22'0,"0"0"157"0,0 0 453 16,0 0-287-16,-25 0-29 0,25 0-156 15,0 0 63-15,0 0-34 0,-25 26 460 16,0-26-486-16,0 0 133 0,25 49-340 16,0-49 98-16,-25 0 362 0,25 25 42 15,0-25-286-15,0 0-11 0,0 24 74 16,0-24-59-16,0 26-131 0,0-26-34 16,25 0-131-16,-25 25 4 15,25-1-74-15,0-24-601 0,-25 0 128 0,25 0-238 16,0 0-20-16,-1 0-1147 0,1-24 1226 15,0 24 206-15</inkml:trace>
  <inkml:trace contextRef="#ctx0" brushRef="#br0" timeOffset="470630.353">13271 18158 2755 0,'0'0'149'0,"0"0"93"0,0 0 283 15,0 0 116-15,-25 0 575 0,25 0-794 0,0 0-22 16,-24 0-34-16,24 0 3 0,-25 0 206 15,0 26-325-15,25-26-125 16,-25 24-14-16,25-24-66 0,-25 25-45 0,25-25 0 16,0 25 0-16,0-25 0 15,0 24 0-15,0 2 0 0,0-1 0 16,0-25 0-16,0 24 0 0,25 0 0 16,-25 2 0-16,50-2 0 15,24 1-30-15,-49-25-128 16,-25 0-144-16,25 0-259 0,0 0-1283 15,-1-25 592-15,-24 25-82 0,25 0 128 16</inkml:trace>
  <inkml:trace contextRef="#ctx0" brushRef="#br0" timeOffset="484808.0348">20440 10294 913 0,'0'0'2'0,"-23"0"47"0,23 0 79 15,-25 0 243-15,25 0-95 0,0-24 10 16,-25 24 57-16,25 0 52 0,0-25 466 15,0 25-424-15,0 0-69 0,0 0-35 0,0 0 14 16,0 0-23-16,0 0 402 16,0 0-387-16,0 0-24 0,0 0 21 0,0-24 18 15,0 24 195-15,0 0-449 0,25 24-61 16,-25-24-39-16,25 25 0 0,-25-1 0 16,23 26 0-16,2-25 0 0,0 24 0 15,0-23 0-15,0-2 0 0,24 51 0 16,-49-50 0-16,25 24 0 0,0-23 0 15,-25-2 0-15,25-24 0 0,-25 50 0 16,25-50 0-16,-25 0 0 0,0 0 0 16,0 0 0-16,24 0 0 0,-24-25 0 15,25 0 0-15,0 1 0 0,0-2 0 0,-25-23 0 16,49-75 0-16,-49 74 0 16,25-25 0-16,-25 1 0 0,0-99 0 15,0 148 0-15,0-25 0 0,0 25 0 16,0 1 0-16,0 24 0 0,0 0 0 15,0 0 0-15,0 0 0 0,0 24 0 16,-25-24 0-16,25 25 0 0,0 0-51 16,-24 0-580-16,24 24-1153 15,0-24 486-15,0 1-1628 0</inkml:trace>
  <inkml:trace contextRef="#ctx0" brushRef="#br0" timeOffset="485267.1625">21259 10543 1826 0,'0'0'42'0,"0"0"31"16,0 0 35-16,0 0 42 0,0 0 167 16,0 0-128-16,0 0 20 0,0 0 59 15,0 0 54-15,0 0 32 0,0 0 276 16,0 0-393-16,0 0-51 0,0 0 2 16,0 0 36-16,0 0 271 0,0-25-222 15,0 25-25-15,0 0-4 0,0 0-41 16,-24 0-89-16,-1 0 122 0,25 0-132 15,-25 0 62-15,0 25-38 0,0-25 13 16,-24 49 145-16,24-24-178 0,25-25-35 16,-25 26-28-16,0-2-41 0,25 1-4 15,0 25-17-15,0-25-89 0,25-2-124 16,0 3-139-16,0-26-232 0,49 24-1006 0,-24-24 537 16,-25 25-170-16,24-25 97 0,-24 0 180 15,25-25 354-15</inkml:trace>
  <inkml:trace contextRef="#ctx0" brushRef="#br0" timeOffset="485513.1258">21508 10493 3456 0,'0'0'117'16,"0"-25"111"-16,0 25 104 0,0 0 56 15,0 0 97-15,0 0-360 0,0 0-9 0,0 0 48 16,0 0 33-16,0 25 235 0,0 0-238 15,0 0-25-15,0 0-22 0,0-1-4 16,0 1-18-16,-25 25 111 0,25 0-120 16,0-25-10-16,-25 0-19 0,25-2 3 15,0 27-41-15,0-50-21 0,0 25-24 16,0 0 18-16,0-25-10 0,25 0-48 16,0 24-175-16,-1-24 58 0,1 0-124 15,0 0-68-15,0-24-59 0,24-1-442 16,-49 25 416-16,25-25-102 0,0 25-92 0,-25 0-79 15,0 0-117-15,0-24-516 0,0-2 856 16,0 26 265-16</inkml:trace>
  <inkml:trace contextRef="#ctx0" brushRef="#br0" timeOffset="485814.9662">21433 10617 2429 0,'0'0'89'16,"0"0"339"-16,0 0-40 0,0 0 51 0,0 0 20 15,0 0 18-15,0 0 225 0,0 0-447 16,0 0 10-16,0 0-29 0,25 0 5 16,-25 0-66-16,50 0-43 0,-26 0-111 15,1 0-20-15,0 0-6 0,0 0 21 16,24 0-190-16,-24 0-19 0,-25 0-109 15,25 0-57-15,-25 0-112 0,25 0-80 16,-25-25-748-16,0 1 659 0,0 24 15 0,0 0 34 16,-50-25-38-16</inkml:trace>
  <inkml:trace contextRef="#ctx0" brushRef="#br0" timeOffset="486010.3076">21508 10468 2698 0,'0'-24'172'0,"24"24"169"16,1 0 127-16,0 0 63 0,0-26-75 16,24 26 146-16,-49 0-462 0,25 0-38 15,0 0-98-15,0 0-137 0,-25 0-44 16,25 0-889-16,-25 0 282 0,0 0-337 0,0 0 169 16,0 0 217-16</inkml:trace>
  <inkml:trace contextRef="#ctx0" brushRef="#br0" timeOffset="486387.8026">21979 10568 1991 0,'0'0'75'15,"0"0"2"-15,0-25 143 0,0 25 111 0,0 0 352 16,0-25-355-16,0 25-5 0,0 0-2 15,0 0 31-15,0 0-55 16,0 25 177-16,-25-25-187 0,25 25 12 0,-25-25-8 16,25 24 40-16,-24 1 124 15,-1 1-292-15,25-2-10 0,-25 1-68 0,25 0-15 16,0 25-45-16,0-50-14 0,0 23-12 16,25 3-1-16,0-2 0 0,-1-24-1 15,26 25-79-15,-25-25-7 0,24 0-44 16,-24 0-24-16,25 0-67 0,-25-25-25 15,49 1-312-15,-49-2 276 0,0 3-16 16,-25-2 188-16,25 0 15 0,-25-25 175 16,0 26-100-16,0-27 20 0,0 27 24 15,-25-26-57-15,0 0 54 0,0 26 20 0,-24-2 21 16,24 26 21-16,0 0 18 0,0 0-7 16,-49 26-22-16,49-2-64 0,0 1-30 15,0 0-33-15,25 0-68 0,-25 0-710 16,25-1 24-16,0 1-244 0,0 1-92 15,50-26 230-15</inkml:trace>
  <inkml:trace contextRef="#ctx0" brushRef="#br0" timeOffset="486651.3505">22004 10790 2993 0,'0'0'134'0,"0"0"228"15,0 0 168-15,0 0 92 0,25 26 634 16,-25-26-722-16,0 24 33 0,24-24-103 16,1 25-94-16,0 0-134 0,0-1-113 0,-25 2-123 15,25-1 0-15,-25-1 0 0,0 1-113 16,25 0-720-16,-25-25-26 15,24 25-424-15,-24-25-325 0,25 0 74 0,-25 0 345 16</inkml:trace>
  <inkml:trace contextRef="#ctx0" brushRef="#br0" timeOffset="487772.8663">20887 11858 1315 0,'0'0'239'15,"0"0"10"-15,0-25 28 0,0 25-42 16,0 0 38-16,0-24-14 0,0 24 456 16,0 0-274-16,0-26-26 0,0 26-80 15,25 0 42-15,-25 0 301 0,0 0-291 16,0 0-31-16,0 0 4 0,0 0 28 15,25 26-12-15,-25-2 68 0,25 26-372 16,-25-26-72-16,24 26 0 0,1-26 0 16,0 75 0-16,0-74 0 0,0 25 0 15,-25 0 0-15,24-25 0 0,1-1 0 16,25 27 0-16,-50-51 0 0,25 0 0 0,0 0 0 16,-1 0 0-16,1 0 0 0,0-26 0 15,-25 1 0-15,0-24 0 0,25 24 0 16,-25-25 0-16,0-24 0 0,0 25 0 15,0-1 0-15,-25 26 0 0,25-26 0 16,-25 0 0-16,25 26 0 0,0 24 0 16,0 0 0-1,0 0 0-15,0 24 0 0,0 1-14 0,25 0-422 16,0-1-192-16,-25 26-332 0,25-26-399 16,-1 2-304-16,1-2 244 0</inkml:trace>
  <inkml:trace contextRef="#ctx0" brushRef="#br0" timeOffset="488011.7349">21781 12105 2710 0,'0'0'47'0,"0"-25"53"15,24 25 58-15,-24 0 73 0,0 0-24 16,0-24 185-16,0 24-200 0,0 0 17 0,0-25 1 15,0 25 109-15,0 0-28 16,0 0-147-16,0 0-27 0,0 0 138 16,-24 0 107-16,24 25 28 0,-50-25 335 0,50 0-430 15,-25 49-43-15,0-49-22 16,25 25-38-16,-25 0-29 0,1 0-163 0,24 0 0 16,-25 0 0-16,25-1 0 0,0-24-72 15,0 25-359-15,25 1-30 0,-1-26-136 16,1 24-293-16,0-24-285 0,25 0-1534 15,-1 0 1719-15,-24 0 382 0</inkml:trace>
  <inkml:trace contextRef="#ctx0" brushRef="#br0" timeOffset="488272.5799">22178 12080 3422 0,'0'0'200'15,"-25"0"162"-15,25 0 117 0,-25 0 94 16,0 0 439-16,0 0-559 0,0 0-23 15,1 0-104-15,24 25-64 0,-25 0 76 16,25-25-231-16,0 25-9 0,0 0-45 16,-25 0 6-16,25 0-42 0,0-1-17 15,0 1 0-15,25 1 0 0,-25-2 0 16,49 1-40-16,1 0-225 0,-25-25-13 16,25 0-123-16,-26 0-149 0,1 0-159 0,0 0-195 15,0-25-1048-15,0 0 921 0,-1 25 165 16,-24-24 263-16</inkml:trace>
  <inkml:trace contextRef="#ctx0" brushRef="#br0" timeOffset="488480.4598">22326 11659 3644 0,'0'0'254'16,"25"0"677"-16,-25 0-239 0,0 25-148 16,0-25-125-16,0 26-55 0,0-2-192 15,0 51-124-15,0-51-193 0,0 1-233 16,0 0-285-16,0-1-435 0,-25 26-1699 16,25-50 1691-16</inkml:trace>
  <inkml:trace contextRef="#ctx0" brushRef="#br0" timeOffset="490214.3412">21185 13222 1500 0,'0'0'64'0,"0"0"116"0,0-25 101 0,0 25 105 16,0 0 83-16,0-25 546 0,0 25-486 16,0 0-46-16,0 0-32 0,0 0 39 15,0 0 419-15,0 0-474 0,0 0-38 16,0 0-107-16,0 0-73 0,0 25-122 16,0 0-95-16,0 24 0 0,25-23 0 15,-25 23 0-15,25 1 0 0,-1 50 0 0,-24-52 0 16,25 27 0-16,-25-51 0 15,0 26 0-15,0 0 0 0,25 0 0 0,-25-25 0 16,0-25 0-16,0 24-116 0,0-24-214 16,0 0-1273-16,25 0 323 0,-25 0-214 15,0-24 120-15,25 24 255 0</inkml:trace>
  <inkml:trace contextRef="#ctx0" brushRef="#br0" timeOffset="490462.9778">21756 13470 3229 0,'0'-24'153'0,"0"24"82"15,25 0 120-15,-25-25 420 0,0 0-426 16,0 25-22-16,0 0 8 0,0 0 49 16,0-24 256-16,0 24-420 0,0 0-6 15,-25 0-10-15,25 0 82 0,-25 24-50 16,0 1 13-16,0 0-249 0,25-1 0 15,-25 2 0-15,1-2 0 0,-1 25 0 16,25-23 0-16,0-2 0 0,0 0 0 16,0 1 0-16,0 0 0 0,49 25 0 15,-24-50 0-15,0 0 0 0,0 24-64 16,0-24-145-16,24 0-948 0,-24 0 58 16,0 0-288-16,0-24-85 0,-25 24 103 0,0 0 483 15</inkml:trace>
  <inkml:trace contextRef="#ctx0" brushRef="#br0" timeOffset="491112.7957">21259 15033 1168 0,'0'0'114'0,"0"-25"68"16,0 25 92-16,0 0 96 0,0 0 319 16,0-25-321-16,0 25 70 0,0 0 66 0,0 0 39 15,0 0-4-15,0 0 500 16,25 0-500-16,-25 25 37 0,0-25-176 16,25 50-102-16,-25 0-148 0,25-26-150 0,-25 26 0 15,0 0 0-15,0-26 0 0,0 25 0 16,0 51 0-16,0-50 0 0,0-1 0 15,0-24 0-15,0 25 0 0,0-1 0 16,0-23 0-16,0-2 0 0,0-24-31 16,0 25-211-16,0-25-364 0,25 0-1546 0,-25 0 749 15,24 0 24-15,1-25 264 16,0 1 318-16</inkml:trace>
  <inkml:trace contextRef="#ctx0" brushRef="#br0" timeOffset="491367.6498">21880 15380 2625 0,'25'-25'73'0,"-25"25"72"0,0 0 530 16,0 0-248-16,0 0-1 0,0-25-98 16,0 25-36-16,0 0-104 0,-25 0 130 15,25 0-124-15,-25 0 123 0,25 0 59 16,-25 25 49-16,0 0 409 0,25-25-545 0,-24 25-107 15,-1-1-105-15,0 2-77 0,25-1 0 16,-25 24 0-16,25-24 0 0,0 0 0 16,0 24 0-16,0-23 0 0,25-2 0 15,0-24 0-15,0 0-100 0,-1 0-189 16,1 0-278-16,0 0-292 0,25-24-1507 16,-26-2 1104-16,1 26 73 0,0-49 404 15</inkml:trace>
  <inkml:trace contextRef="#ctx0" brushRef="#br0" timeOffset="491591.5233">22078 14734 3314 0,'0'0'237'16,"0"0"226"-16,0 26 857 0,0-26-671 0,0 26-136 16,0-3-119-16,-25-23-66 15,25 25-161-15,0 25-37 0,-24-25-150 16,24 25-90-16,0-26-168 0,0 1-280 0,-25 25-1592 16,25-50 616-16,0 25 221 0,-25-25 408 15</inkml:trace>
  <inkml:trace contextRef="#ctx0" brushRef="#br0" timeOffset="499754.1743">22648 10543 2414 0,'25'0'196'0,"-25"0"52"16,0-25 128-16,0 25 127 0,0 0 38 15,0 0 3-15,0-25 283 0,0 25-477 16,0 0-24-16,0 0-13 0,0 0-19 16,0 0-74-16,0 0 154 0,0 0-184 15,25 0 14-15,-25 0-65 0,25 0-41 0,25 0-64 16,-50 0-34-16,25 0 0 16,0 0 0-16,0 0 0 0,48 0 0 15,-48 0-15-15,-25 0-114 0,25 0-120 0,0 0-221 16,-25 0-241-16,0 0-1316 0,0-25 783 15,0 25-77-15,-25 0 325 0</inkml:trace>
  <inkml:trace contextRef="#ctx0" brushRef="#br0" timeOffset="500064.0945">22748 10717 3235 0,'0'0'267'16,"0"0"126"-16,0 0 34 0,0 0 33 15,0 0 474-15,25 0-477 0,-25 0-106 0,25 0-114 16,-25 0-86-16,25 0-7 16,24 0-121-16,-25 0-73 0,26 0-132 0,-25 0-208 15,0 0-121-15,24 0-1376 0,-24 0 671 16,-25 0-31-16,0 0 395 0</inkml:trace>
  <inkml:trace contextRef="#ctx0" brushRef="#br0" timeOffset="505429.2588">23318 10319 3847 0,'0'0'167'0,"0"0"501"15,0 0-157-15,0 0 19 16,0 0 18-16,0 0 53 0,0 25 363 0,0-25-722 16,0 25-129-16,0-25-113 0,25 25 0 15,-25-1 0-15,25 51 0 0,0-50 0 16,-1 0 0-16,1 24 0 0,-25 2 0 16,25-27 0-16,0 51 0 0,0-50 0 15,0-2 0-15,-1-23 0 0,-24 26 0 16,25-26 0-16,-25 0 0 0,25 0 0 15,-25 0 0-15,0-26 0 0,25-22 0 16,0 23 0-16,-25-25 0 0,0 0 0 0,24 1 0 16,-24-1 0-16,0-74 0 15,0 74 0-15,0 0 0 0,0 1 0 0,0-1 0 16,0 2 0-16,0 48 0 0,0-26 0 16,0 26 0-16,0 0 0 0,0 0 0 15,0 50 0-15,0-50 0 0,25 24-17 16,-25 2-188-16,0-2-253 0,0 1-1550 15,0-1 497-15,0 1-79 0,0 0 380 16</inkml:trace>
  <inkml:trace contextRef="#ctx0" brushRef="#br0" timeOffset="505749.0781">24038 10568 2957 0,'25'0'65'0,"-25"0"127"16,0 0 119-16,0 0 98 0,0-25 365 16,0 25-492-16,-25 0-72 0,25 0-35 15,0 0 45-15,-25 0 10 0,0 0 308 16,25 0-284-16,-25 25-24 0,25-25-21 15,-24 24-16-15,-1 1 99 0,0 1-199 0,25-2-47 16,-25 1-10-16,25 0-24 0,0 0-1 16,0 0-2-16,0-2-15 0,0 3-114 15,0-2-102-15,0-24-211 0,75 25-803 16,-75-25 363-16,24 0-50 0,1 0-124 16,0 0-134-16,0 0 339 0</inkml:trace>
  <inkml:trace contextRef="#ctx0" brushRef="#br0" timeOffset="505953.9585">24311 10643 3443 0,'0'0'280'0,"0"0"110"16,0 0 124-16,0 0-107 0,-25 0-108 16,0 0 372-16,25 0-338 0,-25 0 31 15,25 0-107-15,0 24-70 0,-24 1 171 16,-1-25-192-16,25 25-12 0,0 0-8 15,0 0-32 1,0-25-43-16,-25 49-34 0,25-25-37 0,0 1 0 0,25 0 0 16,-25-25 0-16,49 50-58 0,1-50-130 0,-25 0-150 15,0 0-302-15,-1 0-238 0,1 0-330 16,25-26-1667-16,-25 26 1763 0,-25-24 460 16</inkml:trace>
  <inkml:trace contextRef="#ctx0" brushRef="#br0" timeOffset="506526.5301">24956 10667 3052 0,'0'0'151'0,"0"0"192"0,0 0 801 16,0 0-606-16,0 0-67 0,0 0-76 0,0 0 32 15,24 0 265-15,1 0-487 0,0 0-64 16,-1 0-69-16,1 0-17 16,0 0-57-16,50 0-14 0,-50 25-51 15,0-25-94-15,-25 0-142 0,25 0-251 0,0 0-1210 16,-25 0 568-16,25 0-68 15,-25-25 190-15,23 25 298 0</inkml:trace>
  <inkml:trace contextRef="#ctx0" brushRef="#br0" timeOffset="506940.2918">26122 10221 2809 0,'0'0'164'0,"0"0"121"0,-25 0 241 0,25 0 77 16,0 0-10-16,0 24 554 0,0-24-594 16,-25 25-4-16,25-1-141 0,0 1-84 15,0 50-94-15,0-25-230 0,0-1 0 16,0 1 0-16,0-1 0 0,0 2 0 16,25 48 0-16,-25-74 0 0,0 24 0 15,0-25 0-15,25 1 0 0,-25 0-275 16,0-1-93-16,24-24-300 0,-24 0-170 0,0 26-263 15,25-26-191-15,0 0-1080 16,-25-50 1608-16</inkml:trace>
  <inkml:trace contextRef="#ctx0" brushRef="#br0" timeOffset="507186.1506">26593 10543 3091 0,'0'0'159'0,"0"0"115"0,0-25 122 16,0 25 46-16,0 0-69 0,0 0 203 0,0 0-300 16,-25-25 56-16,25 25 23 15,0 0 7-15,-25 0 164 0,25 25-312 0,0-25 3 16,-24 50 34-16,24-50-81 0,0 24-45 16,-25 27-73-16,25-27-52 15,0 1 0-15,0 25 0 0,0-25 0 0,25-2-10 16,-25 3-108-16,24-26-149 0,1 24-210 15,-25-24-254-15,25 0-220 0,25 0-1364 16,-26 0 1157-16,1 0 181 0,0-24 352 16</inkml:trace>
  <inkml:trace contextRef="#ctx0" brushRef="#br0" timeOffset="507503.9705">26891 10592 3163 0,'-25'0'129'0,"25"0"180"15,-25 0 91-15,25 0 638 0,-25 0-563 0,25 25-11 16,-24-25-46-16,24 0-26 0,0 26 114 16,-25 23-388-16,25-49-39 0,0 25-41 15,0-25-45-15,0 25 1 0,0 0 7 16,25-2-3-16,-25-23 7 0,49 26-12 16,-49-26-1-16,50 24-92 0,-1-24-8 15,-24 0-40-15,0 0 4 0,25 0-11 0,-25-24 35 16,24-25-35-16,-49 49 82 0,25-25-12 15,0 0 11-15,-25 0 17 0,0-50 24 16,0 50 28-16,0 1-14 0,-25-1 27 16,0 0-3-16,0 0 38 0,-49-24 63 15,49 49-28-15,0 0-23 0,-24 0-15 16,24 0-19-16,-25 24-35 0,25 26-33 16,25-25-125-16,0 0-164 0,-24-1-257 15,24 1-342-15,49 25-1396 0,-49-25 1287 16,25 0 378-16</inkml:trace>
  <inkml:trace contextRef="#ctx0" brushRef="#br0" timeOffset="507795.8006">27040 10692 2533 0,'0'0'142'0,"0"0"607"0,0 0-115 16,0 25-71-16,0-25-2 0,0 25 14 15,25 0 406-15,-25-25-570 0,24 23-79 16,1 3-45-16,-25-26-65 0,25 24-86 0,0 26-71 16,0-26-65-16,-25 2-55 0,24-26-92 15,-24 25-165-15,25-1-1057 0,0-24 157 16,-25 0-291-16,25 0 88 0,-25 0 157 15</inkml:trace>
  <inkml:trace contextRef="#ctx0" brushRef="#br0" timeOffset="508442.0244">27833 10121 1577 0,'0'0'130'0,"0"0"83"0,0 0 104 15,25 0 454-15,-25-25-348 0,0 25 16 16,0 0 11-16,0-24 26 0,0 24 219 15,0 0-377-15,0 0 19 0,0 0 16 16,0 0 40-16,0 0-56 0,0 0 284 16,0 0-424-16,0 0-73 0,0 0-104 15,-25 0-20-15,0 75 0 0,25-27 0 16,-25-22 0-16,1 23 0 0,0 25 0 0,24 0 0 16,-25 51 0-16,25-51 0 0,0 1 0 15,0 0 0-15,25-2 0 0,23 27 0 16,2-51 0-16,0 1 0 0,-1-25 0 15,1 0 0-15,-1-25-80 0,76 25-541 16,-76-25-61-16,-24 0-245 0,0 0-216 16,0-25-262-16,24 0-1002 0</inkml:trace>
  <inkml:trace contextRef="#ctx0" brushRef="#br0" timeOffset="508755.7762">28429 10344 3864 0,'0'0'165'0,"0"-25"449"16,0 25-107-16,0 0 21 16,24 0 16-16,-24 0-10 0,0 0 340 0,0 0-587 15,0 0-102-15,0 25-96 0,25-25-89 16,-25 50 0-16,0 24 0 0,0-49 0 0,0 25 0 15,0-1 0-15,0 2 0 0,0 48 0 16,0-51 0-16,0-22 0 0,0-2 0 16,0 26 0-16,0-26-35 0,0 2-405 15,0-26-59-15,0 25-217 0,0-25-258 16,0 0-198-16,25 0-1246 0,-25-25 1517 16,0-1 292-16</inkml:trace>
  <inkml:trace contextRef="#ctx0" brushRef="#br0" timeOffset="509219.5091">28329 10319 3960 0,'0'0'112'0,"-25"-25"77"0,25 25 474 16,0-24-331-16,-24 24-13 0,24-25-66 16,0 25-22-16,0 0-69 0,0-24-18 15,24-2-126-15,-24 26-15 0,50-24-7 16,-25 0 10-16,25-2-48 0,-26 26 41 15,1-25 6-15,25 25-6 0,-25 0 37 16,-1 0-27-16,26 0-42 0,-25 0 32 16,-25 0 0-16,25 25 29 0,-25-25 6 15,25 50 97-15,-25-26-11 0,0 2 10 16,0-2-24-16,-25 1 2 0,25-1-41 16,-25 51-9-16,0-50-37 0,0-1-3 15,0 2-14-15,1-2 11 0,-1 26-18 16,0-25 5-16,25 0 0 0,-25-25 2 0,25 24 7 15,-25 1-34-15,25 1 37 0,0-2-20 16,0-24 73-16,0 0-74 0,0 25 6 16,25-25-29-16,-25 0 40 0,25 0 12 15,-25 0-26-15,25 0-3 0,0 0 15 16,-25 0 71-16,0 0 63 0,24 25 50 16,-24-25 23-16,0 25-47 0,25 0-31 15,-25-2-137-15,0 3 0 0,25-2 0 0,-25 1 0 16,0 0 0-16,25-1 0 15,-25 2 0-15,25-26 0 0,-25 25 0 0,25-25-94 16,24 0-342-16,-49 0 26 0,25 0-65 16,0 0-96-16,-25 0-168 15,49-25-897-15,-49-1 796 0,25 26 46 0,0-24 65 16,0-1 67-16,-25 25 206 0</inkml:trace>
  <inkml:trace contextRef="#ctx0" brushRef="#br0" timeOffset="509461.3703">29024 10717 2087 0,'0'-25'142'0,"0"25"129"0,0 0 697 16,0 0-443-16,0 0-40 0,0 0-85 16,0 0-13-16,-25-25 331 0,25 25-369 15,0 0-22-15,0 0-47 0,0 0-14 0,-25 0-38 16,1 25 78-16,24-25-184 0,-25 25-30 16,25-25-13-16,0 25 19 0,-25 0-37 15,25-2-64-15,0 3 3 0,0-26 0 16,0 24 0-16,0 1 3 0,25 0-6 15,0-25-62-15,-1 24-55 0,-24-24-73 16,25 26-116-16,25-26-695 0,-25 0 284 16,0 0-255-16,-1 0-92 0,1-26-137 15,0 26 69-15</inkml:trace>
  <inkml:trace contextRef="#ctx0" brushRef="#br0" timeOffset="509722.2192">29372 10319 3858 0,'0'0'164'0,"0"0"493"15,0 0-166-15,0 0-43 0,0 0 1 16,0 0 63-16,0 0 448 0,0 25-625 16,24 0-122-16,-24 0-124 0,0-1-74 15,0 2-15-15,25 48 0 0,0-49 0 16,-25 24 0-16,0-24 0 0,0 25 0 0,0 25 0 15,0-50 0-15,0-2-130 16,0 3-72-16,0-2-133 0,0 1-227 0,0 0-731 16,0-25 415-16,25 0-59 15,-25 0-147-15,0 0-43 0,0-25-258 0</inkml:trace>
  <inkml:trace contextRef="#ctx0" brushRef="#br0" timeOffset="509900.1174">29322 10568 4442 0,'0'0'179'0,"0"0"85"16,0 0 203-16,0 0 143 0,0 0-50 0,25 24 406 15,0-24-717-15,-1 0-104 0,1 0-92 16,25 0-67-16,24-24-209 0,-24 24-117 16,0-25-186-16,-26 25-262 15,26-25-288-15,-25 25-302 0,49-25-1209 0</inkml:trace>
  <inkml:trace contextRef="#ctx0" brushRef="#br0" timeOffset="510234.9253">29917 10195 2203 0,'24'0'49'16,"-24"0"199"-16,0-24 136 0,26 24 813 15,-26 0-649-15,0 0-28 0,25 0-45 16,-25 0 50-16,25 24 586 0,0 2-686 16,-25-26-103-16,0 24-178 0,24 1-104 0,-24-1-40 15,25 26 0-15,-25 0 0 16,0-26 0-16,0 26 0 0,0 0 0 0,25 24 0 16,-25-23 0-16,0-27 0 0,0 26 0 15,0-25 0-15,0 0 0 0,25-2-16 16,-25 3-146-16,0-26-179 0,0 0-265 15,25 0-220-15,-25 0-1231 0,25-26 986 16,-25 26-53-16,24-23 243 0,-24-2 226 16</inkml:trace>
  <inkml:trace contextRef="#ctx0" brushRef="#br0" timeOffset="510691.7909">29941 10121 3155 0,'-24'-25'294'0,"24"25"159"16,-25 0 84-16,25 0-67 0,0-24 227 16,0 24-444-16,0 0-5 0,0 0-78 0,25-25-44 15,-25 25-38-15,50-25 17 0,-25 25-96 16,-25 0-64-16,50-25 36 0,-26 25 16 16,26-25 72-16,-25 25-102 0,25 0 32 15,-26 0-6-15,0-24-12 0,1 24 14 16,25 0-7-16,-50 0 1 0,0 24 11 0,24-24-5 15,-24 50 14-15,0-25 11 16,0 0-6-16,0-1-13 0,-24 1-4 0,24 1 32 16,-25-2 5-16,-25 26 111 0,26-26-83 15,0 25 8-15,-1-24-30 16,0 0-48-16,-25 25 17 0,25-26-6 16,25-24 32-16,-24 26-35 0,24-2-4 15,-25-24 6-15,25 25-13 0,0-25 6 0,0 0 15 16,0 0-40-16,25 0-8 0,-1 0-56 15,1 0 81-15,0 25 8 0,0-25 0 16,-25 0 9-16,25 0-1 0,0 0 18 0,-1 25 38 16,-24-25 65-16,24 25 47 0,-24-1 13 15,0 1 110-15,0 1-181 0,25-2-2 16,-25 26-29-16,0-50-33 0,0 25-37 16,0 23-30-16,25-22 6 0,-25-2-50 15,0-24-63-15,25 25-69 0,-1 0-626 16,-24-25 256-16,0 0-199 0,25 0-131 15,-25 0-109-15,25 0-27 0,0-25-690 16,-25 0 1239-16</inkml:trace>
  <inkml:trace contextRef="#ctx0" brushRef="#br0" timeOffset="510993.6159">30686 10418 3154 0,'0'0'181'15,"-25"0"688"-15,25 0-251 0,0 0-6 16,-25 0-89-16,25 26 10 0,-25-2 270 16,1 1-509-16,24 0-42 0,0 0-70 15,0 0-60-15,0-1-74 0,0 27-48 16,0-27 0-16,0 1 0 0,0 0 0 16,0-25 0-16,0 50 0 0,24-27 0 15,1-23 0-15,0 26 0 0,-25-26 0 0,25 0 0 16,25 0 0-16,-26 0 0 15,1 0-88-15,0-26-72 0,0 26-61 16,24-23-355-16,-49-2 248 0,25 25-128 0,-25-25-60 16,0 25-203-16,0-25-132 0,0 25-830 15,0 0 861-15,0-25 110 0,-25 25 164 16</inkml:trace>
  <inkml:trace contextRef="#ctx0" brushRef="#br0" timeOffset="511173.5139">30636 10643 2343 0,'0'0'355'0,"0"0"31"15,0 0 151-15,0 0-17 0,0 0-11 0,25 0 230 16,-25 0-537-16,25-26 30 0,-25 26-44 16,25 0-52-16,0 0 14 0,-1 0-129 15,1 0-20-15,0 0-13 0,-25 0-68 16,25 0-70-16,0 0-356 0,-25 0 150 15,24-25-82-15,-24 25-142 0,0 0-140 16,0-24-30-16,0-1-691 0,0 25 853 16,0 0 199-16</inkml:trace>
  <inkml:trace contextRef="#ctx0" brushRef="#br0" timeOffset="511349.4119">30563 10444 2939 0,'0'0'218'0,"0"0"168"0,0 0 137 0,24 0 653 16,0 0-642-16,1 0-45 0,0 0-66 16,0 0-73-16,25 24-125 0,-26-24-223 15,1 0-124-15,0 0-121 0,-25 0-225 16,25 0-208-16,0 0-1304 0,-25 0 779 16,0 0 74-16,24 0 390 0</inkml:trace>
  <inkml:trace contextRef="#ctx0" brushRef="#br0" timeOffset="511610.262">31033 9898 2735 0,'25'0'172'0,"-25"0"189"16,0 0 209-16,0 0 749 0,0 0-689 15,25 0-66-15,-25 24 29 0,25 2-34 0,0-2-186 16,24 51-58-16,-24-50-315 0,0 24 0 16,24 1 0-16,-24 24 0 0,25 25 0 15,-25-25 0-15,0-24 0 0,-1 25 0 16,-24-26 0-16,25 51 0 0,-25-50 0 16,-49-2 0-16,49-22 0 0,-25 23-111 15,0-24-185-15,-25 25-1255 0,25-50 168 16,1 25-368-16,-1-25 349 0</inkml:trace>
  <inkml:trace contextRef="#ctx0" brushRef="#br0" timeOffset="520046.9089">22798 12056 641 0,'0'0'17'0,"0"0"24"15,0 0 68-15,0 0 110 0,0 0 26 16,0 0 227-16,0 0-232 0,25 0-13 15,-25 0 71-15,0 0-76 0,0 0 38 16,0 0 394-16,0 0-237 0,0 0 5 16,25 0 40-16,-25 0-49 0,24 0 513 15,-24 0-485-15,0 0-47 0,24 0-61 16,-24 0-15-16,25 0-103 0,0 0-10 0,0 0-205 16,0 0 0-16,-1 0 0 0,1 0 0 15,25 0 0-15,-25 0 0 0,-1 0-71 16,1 0-125-16,-25 0-156 15,25 0-276-15,-25 0-1216 0,0 0 518 16,0 0-38-16,0 0 212 0,-25 24 319 0</inkml:trace>
  <inkml:trace contextRef="#ctx0" brushRef="#br0" timeOffset="520218.6664">22921 12254 4771 0,'0'0'99'0,"25"0"47"16,0 0 66-16,0 0 1 0,-25 0-48 15,49 0-73-15,-24 0-135 0,0 0-112 16,0 0-139-16,-25 0-336 0,49 0-1334 16,-24 0 851-16,0 0 326 0</inkml:trace>
  <inkml:trace contextRef="#ctx0" brushRef="#br0" timeOffset="520610.4425">23417 11933 3448 0,'0'0'186'15,"0"-26"471"-15,25 26-163 0,-25 0-41 16,25 0 68-16,-25 0 40 0,50 26 408 16,-50-2-602-16,25 0-114 0,-1 2-90 15,1-2-57-15,-25 25-93 0,50 1-13 16,-25 0 0-16,-25-25 0 0,24 0 0 16,-24-1 0-16,50 27 0 0,-50-27 0 15,25-24 0-15,-25 0 0 0,25 0 0 0,0 0 0 16,-1-24 0-16,1 24 0 15,-25-26 0-15,25-23 0 0,-25 24 0 0,0-50 0 16,0 25 0-16,0 1 0 0,0-1 0 16,0 2 0-16,0-2 0 0,-25-24 0 15,0 48 0-15,25 1 0 0,0 1 0 16,0 24 0-16,0 0 0 16,0 24 0-16,0-24-95 0,0 25-131 0,0 1-198 15,0-2-313-15,25 50-1528 0,-25-48 848 0,25-2 106 16,-25 0 418-16</inkml:trace>
  <inkml:trace contextRef="#ctx0" brushRef="#br0" timeOffset="520914.2668">24336 12080 2223 0,'0'0'74'15,"0"-24"38"-15,0 24 74 0,24 0 81 16,-24-25 18-16,0 25 337 0,0 0-346 16,0 0-27-16,0 0-63 0,0 0 15 15,-24 0 69-15,24 0-54 0,-25 0-12 0,25 25 37 16,0-25 172-16,-25 24-75 0,0 1 333 16,0 0-380-16,1 0-31 0,24 0-27 15,-25 0-82-15,0 0 10 0,25-1-144 16,0 1 16-16,0 1-33 0,0-2-19 15,0 1-67-15,25 0-494 0,0-25-6 16,-1 0-193-16,26 0-251 0,-25 0-183 16,49 0-1307-16,-49 0 1747 0</inkml:trace>
  <inkml:trace contextRef="#ctx0" brushRef="#br0" timeOffset="521215.0936">24609 12105 3427 0,'-25'0'154'0,"25"0"89"16,0 0 169-16,0 0 468 0,0 0-465 16,-25 0-123-16,25 25-3 0,0-25-17 15,0 0 58-15,-25 25-242 0,25 0-46 16,0 0-16-16,0 0-14 0,0-1-9 16,0 27-1-16,-25-27-5 0,25 1 3 15,0 25 9-15,0-25-25 0,0-1 32 0,25 1-20 16,-25 0-11-16,25-25 10 0,0 0-36 15,0 25 25-15,24-25-146 0,-24 0 23 16,0 0-202-16,0-25 23 0,0 25-28 16,-1-25-378-16,-24 0 225 0,25 25-95 15,-25 0-77-15,0 0-67 0,0 0-16 16,0-24-388-16</inkml:trace>
  <inkml:trace contextRef="#ctx0" brushRef="#br0" timeOffset="521454.9562">24460 12254 3084 0,'0'0'102'0,"0"0"164"16,0 0 71-16,0 0 558 0,0 0-538 15,0 0-20-15,25 0-120 0,-25 0-12 16,49 0-4-16,-24 0-149 0,0 0-49 15,0 0-18-15,-1 0-37 0,1 0-84 16,25-24-347-16,-25 24 20 0,0 0-148 16,-25 0-144-16,24 0-139 0,-24-25-823 0,0 25 1175 15</inkml:trace>
  <inkml:trace contextRef="#ctx0" brushRef="#br0" timeOffset="521616.8641">24534 12080 3182 0,'0'0'106'0,"0"0"203"16,0 0 610-16,50 0-462 0,-50 0-151 0,25 0-131 15,24 0-42-15,-24 0-85 16,50 0-205-16,-51 0-119 0,1 0-311 16,0 0-240-16,0 0-269 0,0 0-855 0</inkml:trace>
  <inkml:trace contextRef="#ctx0" brushRef="#br0" timeOffset="522011.6926">25005 12155 2713 0,'0'0'79'0,"0"0"104"16,0 0 119-16,0 0 133 0,0 0 410 15,0 0-482-15,-25 0-51 16,25 0 15-16,0 0 27 0,0 25 254 0,0 0-414 15,0-25-39-15,-24 25-41 16,24-1-29-16,-25 1-14 0,25 1-54 0,0-2-15 16,0 1-3-16,0 0 4 0,0 0-5 15,49 0-54-15,-24-1 51 0,0-24-38 16,-1 25 47-16,1-25-122 0,0 0-36 16,50 0-201-16,-50 0 201 0,0-25-9 15,0 25 59-15,0-24-101 0,0-1-165 16,-2 0 188-16,2 0 100 0,-25 0 7 15,0 1-22-15,0-27-69 0,0 2-222 16,-25 24 272-16,2-25 57 0,-2 25 89 16,0 25-27-16,-25-49 30 0,1 49 8 0,23 0 20 15,-24 0 38-15,25 24-54 0,1-24-11 16,-26 50-38-16,50-25-63 0,-24 0-97 16,24 0-186-16,0 0-239 0,0-1-240 15,49 27-970-15</inkml:trace>
  <inkml:trace contextRef="#ctx0" brushRef="#br0" timeOffset="522222.1312">25155 12329 5086 0,'0'0'45'16,"-26"25"430"-16,26-25-25 0,0 25 33 16,0-25-98-16,0 25-61 0,50 0-61 15,-50-25-210-15,25 24-60 0,0 1-24 16,0-25-59-16,-25 25-88 0,50 0-505 16,-50-25 137-16,23 24-204 0,-23-24-221 15,0 24-149-15,25-24-1102 0,-25 0 1592 16</inkml:trace>
  <inkml:trace contextRef="#ctx0" brushRef="#br0" timeOffset="522878.879">25948 12080 1134 0,'0'0'126'0,"-25"0"81"16,25 0 73-16,-25 0 280 0,25 0-309 15,0 0 29-15,0 0 60 0,0 0 184 16,0 0-44-16,0 0 326 0,0 0-558 15,0 0 20-15,0 0 79 0,0 0 94 16,0 0 38-16,25 25 450 0,-25 0-645 16,0-25-117-16,0 25-127 0,25 0-40 15,0 25 0-15,-25-1 0 0,0-23 0 16,0-2 0-16,0 1 0 0,0 0 0 16,24 25 0-16,-24-26 0 0,0 1-40 15,0-25-117-15,0 25-135 0,0-25-868 0,0 0 421 16,0 0-260-16,0 0 31 0,0-25-129 15,0 25 22-15,0-25-246 0</inkml:trace>
  <inkml:trace contextRef="#ctx0" brushRef="#br0" timeOffset="523061.7737">25824 12254 2929 0,'0'0'122'15,"0"0"671"-15,0 0-188 0,0 0 58 16,0 25-51-16,25-25-24 0,24 0 360 15,-24 0-642-15,0 0-156 0,24 0-85 16,1 0-57-16,0 0-168 0,24 0-630 16,-24-25-11-16,-25 25-333 0,24 0-267 0,-49 0-44 15</inkml:trace>
  <inkml:trace contextRef="#ctx0" brushRef="#br0" timeOffset="523584.8665">26866 11758 2351 0,'0'0'126'0,"0"0"136"15,0 0 247-15,0 0 760 0,0 0-604 16,0 0-66-16,0 51-25 0,0-51 105 16,0 74 206-16,25-50-646 0,-25 26-206 15,25-26-33-15,-25 26 0 0,0-1 0 16,24 51 0-16,1-50 0 0,-25-1 0 0,25 1 0 15,-25-25 0-15,25 25-136 16,-25-25-144-16,0-1-275 0,25 1-262 0,-25-25-317 16,25 0-168-16,-25 0-1277 0,24-25 1782 15</inkml:trace>
  <inkml:trace contextRef="#ctx0" brushRef="#br0" timeOffset="523819.3464">27412 12180 3742 0,'0'0'378'16,"0"0"-56"-16,0-25 75 0,0 25-81 0,0-25 16 15,0 25-15-15,0 0 296 0,-25 0-371 16,25 0-40-16,0 0-59 0,-25 0 8 16,25 0-13-16,0 25 156 0,-24-25-162 15,24 50 20-15,-25-25-27 0,25-25-27 16,-25 49-1-16,25-23-97 0,0-2 0 15,0 1-4-15,0 0-105 0,0 0-107 16,25 0-661-16,24-1 206 0,-24-24-242 16,0 0-212-16,-1 0-99 0,25-24-952 15,-24-1 1613-15</inkml:trace>
  <inkml:trace contextRef="#ctx0" brushRef="#br0" timeOffset="524150.8681">27735 12205 4439 0,'-25'0'31'0,"0"0"166"16,25 0 125-16,-25 25 97 0,0-25 64 16,1 24 219-16,24-24-464 0,0 0-87 15,0 25-80-15,0 1-30 0,0-2-25 16,24 1-22-16,-24 0 8 0,25-25-2 16,0 25-37-16,0 0-34 0,24-25-180 15,-25 24 98-15,1-24-8 0,0 0-16 0,25 0-13 16,-26-24-85-16,1 24 196 0,0-25 59 15,-25 0-14-15,0 25 20 0,0-25-36 16,0-24-188-16,0-2 104 16,0 27-18-16,-25-1 97 0,25 0-17 15,-49 0 48-15,24 0 38 0,0 25-28 0,0 0-5 16,0 0-46-16,1 0 27 0,0 25-98 16,24 0 4-16,-25 0-220 0,25 0-140 15,0-1-144-15,0 1-172 0,0 1-723 16</inkml:trace>
  <inkml:trace contextRef="#ctx0" brushRef="#br0" timeOffset="524330.5584">27808 12329 4891 0,'0'25'116'0,"0"-25"574"15,0 25-136-15,0-25 8 0,25 0-57 16,0 25-107-16,0-25-126 0,24 49-69 0,-24-49-203 16,25 25-99-16,-26 0-147 15,1 0-222-15,50-1-1243 0,-75-24 510 0,25 24-230 16,-1-24 158-16,1 0 260 0</inkml:trace>
  <inkml:trace contextRef="#ctx0" brushRef="#br0" timeOffset="525044.4458">28404 12031 2941 0,'0'-50'119'0,"0"50"197"16,0 0 144-16,0 0 140 0,0 0-24 15,0 0 361-15,0 0-533 0,0 0-6 16,0 0-33-16,0 0 48 0,0 0-104 16,0 26 44-16,0-2-353 0,0 1 0 0,0-1 0 15,25 1 0-15,-1 75 0 16,-24-75 0-16,0 24 0 0,0 1 0 16,25 0 0-16,-25-25 0 0,0 49 0 0,0-24 0 15,25-26-27-15,-25-24-127 0,0 24-158 16,0 2-825-16,0-26 363 15,0 0-187-15,25-26-54 0,-25 26-121 0,0-24 110 16,0-25-285-16</inkml:trace>
  <inkml:trace contextRef="#ctx0" brushRef="#br0" timeOffset="525509.1771">28329 11981 2727 0,'0'0'217'0,"0"-24"194"0,0 24 124 0,0 0 67 15,-25-24-100-15,25 24 229 0,0-26-485 16,0 26 7-16,0-24-46 0,25 24-84 16,0-25 86-16,-25 0-208 0,25 25 34 15,-25-24-14-15,25 24-22 0,0-26 57 16,24 26-53-16,-24 0-9 0,0-25 3 16,24 25-10-16,-24 0 10 0,25 51-10 15,-25-51 26-15,0 24-9 0,-1 1-1 16,-24-25 12-16,25 25 0 0,-25 25 38 0,0-26-27 15,0 0-8-15,0 2 3 0,-25-2 12 16,1 25 49-16,-1-24-26 0,0 0-31 16,0 0-16-16,0 0 7 15,-24 0-23-15,24 0 18 0,25-25 11 16,-25 24-4-16,0-24 39 0,25 25-40 0,-25-25 16 16,25 0-55-16,0 26 35 0,0-26-4 15,0 0 0-15,25 0 10 0,25 24 24 16,-50-24 31-16,25 0 36 0,-1 0 65 0,1 0-18 15,25 25 58-15,-25-25-206 16,0 25-9-16,-1 0 0 0,-24-25 0 16,50 49 0-16,-50-24 0 0,0 0 0 0,25 0 0 15,-25-1 0-15,0 0 0 0,25 27 0 16,-25-27 0-16,24-24 0 16,-24 25-38-16,0-25-126 0,25 25-561 0,0-25 94 15,-25 0-71-15,25 0-181 0,-25-25-164 16,0 25-58-16,25-49-918 0,-1 24 1440 15</inkml:trace>
  <inkml:trace contextRef="#ctx0" brushRef="#br0" timeOffset="525795.0137">29322 12305 3237 0,'0'0'353'16,"-25"0"51"-16,25-26 59 0,-25 26-63 15,25 0-40-15,-25-25 201 0,1 25-274 16,24 0 11-16,-25 0-64 0,25 0 28 16,-25 0-44-16,25 25 171 0,-25 1-207 15,25-2 15-15,-25 1-43 0,25 0-39 16,-24 25-38-16,24-26-77 0,0 1 0 0,0 0 0 16,0 0 0-16,49-1 0 0,-24 26-163 15,0-25-47-15,0-25-117 0,-1 0-127 16,1 0-210-16,50 0-1096 15,-50-25 696-15,-1 25-71 0,-24-26 103 16,25 26 265-16</inkml:trace>
  <inkml:trace contextRef="#ctx0" brushRef="#br0" timeOffset="526252.2605">29769 12329 2085 0,'24'0'140'0,"-24"-24"57"0,0 24 108 16,0-26 56-16,25 26 28 0,-25-25 427 15,0 25-498-15,0 0-46 0,0 0-61 16,0 0-16-16,0 0 208 0,0-24-168 16,0 24 19-16,0 0 4 0,0 0 16 15,0 0-5-15,-25 0 246 0,25 0-246 16,-24 0-68-16,-1 0-59 0,25 0-65 15,-50 24-72-15,25-24-5 0,25 25 0 16,-24-25 0-16,-1 26 0 0,0-26 0 0,0 49 0 16,25-49 0-16,-25 25 0 15,25 0 0-15,0 0-69 0,25-1-239 16,-25 1 50-16,50 0 0 0,-50-25-49 0,25 25-82 16,-1-25-13-16,51 0-317 0,-50 0 455 15,-1 0 31-15,1 0 10 0,0-25 11 16,0 0-5-16,-25 25 194 0,0-25 52 15,24 1 35-15,-24 24 44 0,0-25 54 16,0 0 202-16,0 25-183 0,0-25 22 16,0 25 78-16,0 0 67 0,-24 0 301 15,24 0-387-15,-25 0-40 0,25 25-11 0,0-25 49 16,0 25-63-16,0 24 30 16,0-49-177-16,0 25-37 0,0 0-13 0,0 0-8 15,0 23-584-15,25-22-64 0,-25-26-248 16,0 25-240-16,24-25-407 0,-24 0 159 15</inkml:trace>
  <inkml:trace contextRef="#ctx0" brushRef="#br0" timeOffset="529783.7672">22277 13446 1470 0,'0'24'326'0,"0"-24"-81"15,0 0 111-15,0 0 38 0,0 0 65 16,0 0 92-16,0 0 432 0,0 0-568 15,0 0-45-15,0 0-1 0,0 0-1 16,25 0 205-16,-1 0-382 0,1 0-72 16,0 0-23-16,0 0-56 0,0 0-29 15,0 0-23-15,-1 0-2 0,-24 0-34 16,25 0-77-16,0 0-99 0,-25 0-579 16,0 0 283-16,0 0-186 0,0 0-155 15,0 0-111-15,-25 26-80 0,0-26-450 0</inkml:trace>
  <inkml:trace contextRef="#ctx0" brushRef="#br0" timeOffset="529906.6706">22326 13643 2727 0,'25'0'90'0,"-25"0"118"0,25 0 179 15,0 0 599-15,0 0-629 0,-25 0-178 0,25 0-113 16,-1 25-123-16,26-25-146 15,-26 25-137-15,1-25-156 0,-25 0-315 16,24 0-86-16,1 25-21 0</inkml:trace>
  <inkml:trace contextRef="#ctx0" brushRef="#br0" timeOffset="530320.4341">23045 13172 3522 0,'0'0'287'16,"0"0"105"-16,0 0 91 0,0 0-34 15,0 0 273-15,0 0-381 0,0 25-3 16,0-25-25-16,0 50 3 0,0-50-23 16,25 50 176-16,0-26-323 0,-25 1-66 15,25 1-53-15,-25-26-14 0,24 49-13 16,-24-49 0-16,0 0 0 0,25 0 0 16,-25 0 0-16,25 0 0 0,-25 0 0 0,25-49 0 15,-25 23 0-15,0 1 0 0,25 1 0 16,-25-51 0-16,0 50 0 0,0 0 0 15,0-24 0-15,0 24 0 0,0 25 0 16,-25-50 0-16,25 50-75 0,0 0-62 16,0 0-67-16,0 0-142 0,0 25-787 15,0 0 210-15,0 0-244 0,0-1-148 16,0 1 25-16,0 25 369 0</inkml:trace>
  <inkml:trace contextRef="#ctx0" brushRef="#br0" timeOffset="530799.742">22896 13718 876 0,'0'0'41'0,"0"0"139"15,0 0 104-15,0 0 112 0,0 0 95 16,0 0 317-16,0 0-387 0,0 0 2 15,0 0 30-15,0 0-16 0,25 0 298 16,0 0-407-16,0 0-11 0,0 0-48 16,-1 0-41-16,26 0-73 0,49 0-14 15,-49 0-85-15,24 0-1 0,-24 0-11 0,0 0-1 16,74 0-52-16,-99 0 11 0,24 0-8 16,-24 0-18-16,0 0 4 0,-25 0-30 15,0 0-103-15,0 0-108 0,0 0-137 16,-25 0-228-16,25-25-325 0,0 25-1190 15,-25 0 1083-15,25-25 311 0,0 25 299 16</inkml:trace>
  <inkml:trace contextRef="#ctx0" brushRef="#br0" timeOffset="531720.4839">23045 13991 1101 0,'0'-24'256'15,"25"24"-4"-15,-25 0 102 16,0 0-9-16,0 0 9 0,0 0 11 0,0 0 482 16,0 0-354-16,0 0-34 0,0 0-132 15,0 0-23-15,0 0 129 0,0 0-226 16,0 0 24-16,0 0 30 0,0 0 2 16,0 24 307-16,0 1-324 0,0 0-30 15,25-1-62-15,-25 2-44 0,0-2-72 16,0 51-33-16,0-51-5 0,0 1 0 15,25 0-15-15,-25 0 15 0,0 24 0 16,0-25-57-16,0-24-66 0,24 26-79 0,-24-26-116 16,0 0-92-16,0 0-712 0,0 0 275 15,0 0-63-15,0-26-135 0,0 26-34 16,0-24 196-16</inkml:trace>
  <inkml:trace contextRef="#ctx0" brushRef="#br0" timeOffset="532226.1936">23095 14016 1842 0,'0'0'144'0,"0"0"77"0,0-25 72 0,0 25-68 16,0 0 60-16,0 0 301 0,-25 0-233 15,25 0-16-15,0 0-7 0,0-24-59 16,0 24-86-16,0 0 29 0,0 0-132 15,0 0-44-15,0 0-23 0,0 0-15 16,0-26-27-16,0 26 31 0,25 0 4 16,-25-25-11-16,25 25 3 0,-1-24-9 15,1 24-5-15,0 0 6 0,0-26 17 0,0 26-21 16,-25 0-54-16,25 0 71 0,-1 0 16 16,-24 0 34-16,0 0-45 15,0 0 38-15,0 26 4 0,0-2 91 0,0 1-102 16,0 1-102-16,0-2 89 0,0 1-28 15,-24 0 140-15,24-1-154 0,-25 2 23 16,25-2-16-16,-25-24-41 16,0 25 55-16,25 0-16 0,-25 0 3 0,25-25-27 15,0 0 36-15,-25 24-1 0,25-24 58 16,0 0-82-16,0 0 26 0,0 0 4 16,0 0-32-16,0 0 49 0,0 0-17 15,25 0 11-15,-25 0 5 0,25 0 29 0,0 0 72 16,0 25 83-16,0-25-135 0,-1 25 1 15,-24 0 67-15,25 0-14 0,0-1 13 16,25 0-85-16,-26 2-136 0,-24-1-125 16,25-25-157-16,0 24-273 0,0-24-1324 15,-25 0 731-15,25 0 176 0,-25 0 381 16</inkml:trace>
  <inkml:trace contextRef="#ctx0" brushRef="#br0" timeOffset="533020.1573">22376 15529 2150 0,'-25'0'284'0,"25"0"169"16,0 25 167-16,0-25 30 0,0 0 450 0,0 0-579 15,25 0-42-15,-25 0-13 0,25 0 21 16,-25 0-108-16,50 0 102 0,-50 0-381 16,24 0-79-16,26 0-21 0,-26 0 0 15,25 0 0-15,-24 0-25 0,0 0-50 16,-25 0-95-16,25 0-113 0,-25 0-140 15,25 0-788-15,0 0 439 0,-25 0-128 16,0 0-52-16,0 0-238 0,0 0 198 16</inkml:trace>
  <inkml:trace contextRef="#ctx0" brushRef="#br0" timeOffset="533213.7426">22401 15703 3207 0,'25'0'244'0,"0"0"35"15,-1 0 87-15,1 0-15 0,0 0-83 16,48 0-34-16,-23 0-279 0,0 0-194 16,0 0-264-16,-25 0-278 0,0 0-273 15,49-25-682-15</inkml:trace>
  <inkml:trace contextRef="#ctx0" brushRef="#br0" timeOffset="533560.5454">23169 15355 3994 0,'0'0'275'16,"0"0"137"-16,25 0 141 0,-25 0 36 15,0 25 308-15,25 0-576 0,-25-1-89 16,0 2-72-16,25-1 0 0,-25-1-47 15,25 26-6-15,-1-50-60 0,-24 25 25 16,0 0 8-16,25-25 31 0,-25 24-43 0,25-24-68 16,-25 0 0-16,0 0 0 0,25-24 0 15,-25 24 0-15,25-75 0 0,-25 50 0 16,0 1 0-16,0-1 0 0,0-25 0 16,0-25 0-16,0 50-1 0,0 2 1 15,0-3 0-15,0 2-28 0,0 24-62 16,0-25-251-16,0 25 119 0,0 0-53 15,0 0-176-15,0 25-191 0,0 25-1452 16,0-27 804-16,24-23 79 0,-24 25 381 16</inkml:trace>
  <inkml:trace contextRef="#ctx0" brushRef="#br0" timeOffset="534215.8129">23120 15877 1186 0,'0'0'136'0,"0"0"130"0,0-25 70 15,0 25 471-15,0 0-405 0,0 0 72 16,0 0 16-16,0 0-43 0,0 0-44 0,0 0 274 16,0 0-275-16,24 0-28 15,-24 0-33-15,25 0-58 0,25 25 77 0,-25-25-227 16,24 0-70-16,1 0-22 0,0 0-15 16,24 0-19-16,75 0 4 0,-50 0-6 15,-24 0-6-15,-1 0-12 0,1 0 1 16,24 0 22-16,-74 0-59 0,0 0-72 15,-1 0-109-15,-24 0-67 0,0 0-151 0,-24 0-830 16,-1 0 300-16,0 0-175 16,0 0-99-16,0-25 274 0</inkml:trace>
  <inkml:trace contextRef="#ctx0" brushRef="#br0" timeOffset="534527.2587">23269 16273 2330 0,'0'0'143'16,"0"0"116"-16,0 0 153 0,0 0 639 0,0 0-597 15,0 0-160-15,0 0 67 0,0 0 47 16,0 0 20-16,0 0 400 0,24 0-554 16,-24 50-32-16,0-50 12 0,0 25-42 15,0 0 20-15,0-1-225 0,0 1-5 16,0 1-2-16,0 22 0 0,0-22 0 16,25 47 0-16,-25-23 0 0,0-25 0 15,25 50-44-15,-25-51-115 16,0-24-112-16,25 25-1179 15,-25-25 884-15,0 0-117 0,0 0-793 16,0-25 747-16,0 25 60 0,25-24 135 16,-25-2 18-16,0 2 33 0</inkml:trace>
  <inkml:trace contextRef="#ctx0" brushRef="#br0" timeOffset="534966.005">23293 16323 2478 0,'0'0'150'15,"0"0"595"-15,0 0-131 0,0 0-51 16,0 0-67-16,0 0-84 0,0 0 261 16,0 0-331-16,0 0-68 0,0 0-77 0,0 0-52 15,0-25-81-15,0 25-6 16,0 0-45-16,0-25-17 0,0 25-7 16,25-24 5-16,0 24 0 0,0-24 29 0,0 24-28 15,-1 0 4-15,-24 0 1 16,25 0-10-16,25 0 28 0,-50 0-17 0,25 0 31 15,-25 24 9-15,25-24-19 16,-25 49 88-16,0-24-72 0,0-25 16 0,0 25-47 16,0-25 18-16,0 25-11 15,0-1 41-15,-25 1-56 0,25-25-1 0,-25 26-39 16,25-2 43-16,-25 0 6 0,0 2-6 16,0-1-4-16,25-25 1 0,0 24 0 0,0-24 11 15,-24 24 25-15,24-24-22 0,0 26 1 16,0-26-22-16,0 24 12 0,24-24 11 15,26 0 6-15,-50 0 49 0,25 25 4 16,0-25 13-16,0 0 26 0,-1 0 4 16,1 25-76-16,0-1-41 0,-25-24 0 15,25 26 0-15,0-2 0 16,-1 1-105-16,-24-25-131 0,25 26-181 0,-25-26-298 16,0 0-252-16,25 24-1751 0,-25-24 1385 15,25 0 358-15</inkml:trace>
  <inkml:trace contextRef="#ctx0" brushRef="#br0" timeOffset="538827.286">23492 13271 522 0,'0'0'75'0,"0"0"40"0,0 0 15 16,0 0 44-16,0 0 127 0,25 0-111 16,-25 0-22-16,0 0 3 0,0 0-5 15,0 0 95-15,0 0-160 0,0 26 68 16,25-26 11-16,-25 0 40 0,0 0 48 16,0 0 384-16,0 0-313 0,24 0 0 15,-24 0-71-15,0 0-3 0,0 0 83 16,0 0-188-16,0 0 26 0,0 0-10 15,0 0 69-15,0 0-54 0,0 0 61 0,0 0-167 16,0 0-8-16,-24 0-44 16,24 0 3-16,0 0-27 0,0 0 54 0,0 0 7 15,-25 0-1-15,25 0 17 0,0 24-4 16,-25 1 82-16,0 1-91 0,25-2-15 16,0-24-12-16,0 25-8 0,0 0-47 15,0-1 13-15,0-24-4 16,0 26 27-16,0-26-39 0,25 24 4 0,-25 0-45 15,0-24-136-15,25 0-162 0,0 25-194 16,-1-25-256-16,1 0-1180 0,0 0 971 16,-25 0 2-16,25 0 273 0,0-25 172 15</inkml:trace>
  <inkml:trace contextRef="#ctx0" brushRef="#br0" timeOffset="539135.1104">23839 13396 1087 0,'25'-24'28'0,"-25"-2"210"16,0 26-26-16,25 0 46 0,-25-25-21 16,0 25 10-16,0 0 6 0,25-24 281 15,-25 24-180-15,0 0-32 0,0 0 40 16,0 0-11-16,0 0 95 0,0 0-275 0,0 0-18 16,0 0-18-16,-25 0 173 15,25 0-77-15,-25 0 271 0,25 0-300 16,0 0-9-16,-25 0-32 0,25 24 5 0,-49-24 113 15,49 0-159-15,-25 25-1 0,0 1-12 16,25-2-5-16,-25-24-10 0,25 50-17 16,0-50-42-16,0 24-40 0,0 2-17 15,25-26-95-15,25 24-305 16,-25 0-34-16,24-24-77 0,-24 25-299 0,0-25-277 16,24 0-34-16,1 0-1179 0,-50 0 1664 15</inkml:trace>
  <inkml:trace contextRef="#ctx0" brushRef="#br0" timeOffset="540480.2919">23765 15480 1333 0,'0'0'206'0,"0"0"76"0,0 0 60 16,0 0-84-16,0 0 26 0,0 0 224 15,0 0-246-15,0 0 45 0,0 0 18 16,0 0 48-16,0 0 191 0,0 0-340 16,0 0-17-16,0 0 54 0,0 0 29 15,0 0-1-15,0 0 199 0,-25 0-308 16,25 0-16-16,-25 0-27 0,25 24 17 15,0-24 93-15,-25 0-153 0,25 25-23 16,-24-25-26-16,24 0-13 0,0 25-33 16,0 0 46-16,0-25-41 0,0 25 72 0,0-25-78 15,24 24 17-15,-24 26-122 0,0-50 39 16,25 25-131-16,0-25 4 0,-25 0-263 16,25 24-158-16,25-24-1129 0,-50 0 739 15,24-24-47-15,1 24 7 0,0-25 248 16</inkml:trace>
  <inkml:trace contextRef="#ctx0" brushRef="#br0" timeOffset="540869.0794">24137 15455 1479 0,'0'0'67'0,"0"0"116"15,0 0 66-15,0 0 461 0,0 0-388 16,0 0 41-16,0 0-28 0,0 0-5 16,0 0-13-16,0 0 147 0,0 0-322 15,0 0-13-15,0 0-31 0,0 0 16 16,0 0 168-16,-25 0-123 0,25 0 24 16,0 0 39-16,-24 0 19 0,24 0-8 15,-25 25 121-15,25-1-228 0,-25-24-13 16,25 0-59-16,-25 25 31 0,25 0 13 0,-25-25 27 15,25 25-116-15,0-25 23 0,0 25-70 16,0-25-21-16,0 50 27 0,25-50 75 16,-25 0-96-16,25 0-67 0,0 24-108 15,0-24-618-15,-1 0 302 0,1 0-165 16,0 0-126-16,0 0-96 0,0 0-159 16,-1 0-517-16</inkml:trace>
  <inkml:trace contextRef="#ctx0" brushRef="#br0" timeOffset="541132.081">24162 15158 3218 0,'0'0'207'16,"0"0"576"-16,0 0-248 0,0 0-51 0,0 24-9 15,0-24 18-15,0 25 323 16,25 0-595-16,-25-25-124 0,0 24-35 16,0 2-86-16,0-3 2 0,0 2-255 0,0 0-54 15,0-25-332-15,0 0-353 0,0 25-326 16,-25-25-1324-16</inkml:trace>
  <inkml:trace contextRef="#ctx0" brushRef="#br0" timeOffset="543821.806">23715 14214 971 0,'0'0'186'0,"0"0"24"15,0 0 24-15,0-24 14 0,0 24-7 0,0 0-14 16,0 0 206-16,0 0-208 0,0 0-30 15,0 0 38-15,0 0 69 0,0 0 312 16,0 0-344-16,0 0-45 0,0 0-32 16,0 0-7-16,0 0-15 0,0 0 188 15,0 0-231-15,0 0-15 0,0 0-70 16,0 0 45-16,0 0 48 0,0 0-82 16,0 0-36-16,0 0 46 0,0 24 3 15,-25-24-17-15,1 50 144 0,-1-25-121 16,25-25 22-16,-25 25-9 0,25-1 13 15,0 26 11-15,0-50-86 0,25 25-30 0,-25-1 5 16,25 2 30-16,-1-26-35 16,26 24-172-16,-50 1-52 0,25-25-148 15,0 0-82-15,0 0-166 0,-1 0-1164 0,-24 0 750 16,0 0 3-16,25 0 343 0</inkml:trace>
  <inkml:trace contextRef="#ctx0" brushRef="#br0" timeOffset="544140.6238">23963 14214 2368 0,'0'-24'83'0,"0"24"149"16,0 0 103-16,0 0 124 0,0 0 441 16,0 0-563-16,0 0-68 0,0 0-80 15,0 0 2-15,0 0 394 0,0 24-168 16,0-24-80-16,0 25-6 0,25 0 4 15,-25 0-33-15,25 24 118 0,-25-25-332 16,0 2-75-16,0-1-13 0,0-1 0 16,0 2 0-16,0-2-2 0,0 1-48 15,0-25-91-15,0 0-115 0,0 0-211 16,0 0-963-16,0 0 380 0,25-25-10 16,-25 25-35-16,0-24-47 0,0-26-119 0</inkml:trace>
  <inkml:trace contextRef="#ctx0" brushRef="#br0" timeOffset="544469.4343">24013 14140 2811 0,'0'0'92'0,"0"0"506"0,0 0-121 0,0 0-4 15,0 0-124-15,0 0-67 0,0 0-133 16,0 0-42-16,0-25-68 0,25 25 34 0,-25 0-49 15,25 0 52-15,24 0-115 0,-24 0 74 16,0 0-83-16,0 0 68 0,0 25-23 16,-1-25-27-16,26 25 81 0,-50 0 16 15,0-25 59-15,0 24-38 16,0 1-4-16,0 25 61 0,0-50-57 0,0 25 25 16,-25-1-10-16,0 0-4 0,1 2-41 15,-26-1-20-15,50-1-38 0,-25-24 15 16,0 26-21-16,1-26 7 0,-51 0-25 15,50 0 21-15,0 0-28 0,1 0-133 16,24 0-8-16,-25 0-86 0,0 0-351 16,25 0 33-16,-25 0-160 0,25 0-249 0,0 0-13 15,0 0-518-15</inkml:trace>
  <inkml:trace contextRef="#ctx0" brushRef="#br0" timeOffset="545848.5687">23963 16621 2664 0,'0'0'111'0,"0"0"410"15,0 0-131-15,0 0-15 0,0 0-44 0,0 0-25 16,0 0-26-16,0 0 124 16,0 0-245-16,0 0-41 0,0 0 58 0,0 0 1 15,0 0 291-15,0 0-276 0,0 0 6 16,0 0-15-16,-24 0-11 0,-1 0 214 15,25 24-195-15,-25-24-37 0,25 25-38 16,-25 0-37-16,25-1-49 16,-25 2-20-16,25-2-10 0,0 27 0 0,0-27 0 15,0-24 0-15,25 50 0 0,25-26 0 16,-25-24-88-16,-1 0-133 0,1 26-187 16,0-26-281-16,50 0-1284 0,-51 0 789 0,-24 0-95 15,25 0 232-15,0 0 280 0</inkml:trace>
  <inkml:trace contextRef="#ctx0" brushRef="#br0" timeOffset="546340.2838">24360 16670 2329 0,'25'0'90'0,"-25"0"161"0,25 0 341 0,-25 0-247 16,25-25-40-16,-25 25 50 15,0 0-18-15,0 0-52 0,0 0 88 16,0 0-190-16,0 0 2 0,0 0 28 0,0 0 46 16,0 0 218-16,0 0-295 0,0-24-5 15,0 24-62-15,0 0 10 0,0 0 9 0,-25 0 95 16,0 0-136-16,0 0-6 0,25 24-19 16,-24-24 20-16,-26 0-54 0,25 25-2 15,0 0-22-15,1-1-11 0,24-24 89 16,-25 26-87-16,0 23 21 0,25-23-26 15,0-26 1-15,0 24-6 0,0 1-20 16,25 0-155-16,0-25 7 0,-1 24-54 16,1-24-30-16,0 0-61 0,25 0-30 0,-1 0-412 15,-24-24 473-15,0 24 124 0,-25-25 87 16,25 25 78-16,-25-25-50 0,0 1 48 16,0-2-5-16,0 26 10 15,0-25 71-15,-25 25-22 0,25-24 238 16,-25-2-115-16,25 26 147 0,0 0-109 0,0 0 27 15,0 0 302-15,0 0-215 16,0 0 33-16,0 26-145 0,0-26-29 0,0 24-88 16,25 27-96-16,0-27 0 0,-25 1 0 15,0 0 0-15,0-1 0 0,49 2 0 16,-49-2 0-16,0-24 0 0,25 24-201 0,-25-24-160 16,0 0-406-16,0 0-1881 0,0 0 962 15,0 0 404-15</inkml:trace>
  <inkml:trace contextRef="#ctx0" brushRef="#br1" timeOffset="592454.2773">23194 4862 1642 0,'0'0'74'0,"0"0"295"15,0 0-118-15,0 24 29 0,0-24 3 16,0 0 37-16,0 0 334 0,0 0-356 16,0 0-13-16,0 0-61 0,0 0 39 15,0 0-48-15,0 0 253 0,0 0-247 16,0 0 17-16,0 0-90 0,0 0-84 0,0-24-59 15,0 24-21-15,0 0 6 0,0 0 50 16,0-24-91-16,25 24 53 0,0-50 33 16,-25 50-41-16,0 0 13 0,0-25 2 15,0 25-56-15,25-25 35 0,-25 25 10 16,0-25 3-16,0 25 50 0,0 0-72 16,0 0 6-16,0 0-12 0,0 0 32 15,0 0 1-15,0 0-20 0,0 0 6 16,0 25-4-16,0 0-26 0,0 0 38 15,24-25-15-15,-24 24-51 0,0 2 137 16,0 22-58-16,0-23 96 0,0 1-124 0,0 23 15 16,0-24 4-16,0-1 32 15,0 2-33-15,0-2-2 0,25-24-36 0,-25 24 60 16,0 2 11-16,0-1 17 0,0-25-28 16,0 24-19-16,0-24-4 0,0 25 1 15,0-25-1-15,0 0-18 0,-25 25 17 16,25-25-6-16,0 0 15 0,-24 0 1 15,24 25-77-15,0-25 41 0,-25 0 36 16,0 0 93-16,25 0-110 0,-25 0 34 16,25 25-14-16,-25-1-12 0,25-24-8 15,-25 0 2-15,25 0-48 0,0 26 45 16,0-26 3-16,0 0 16 0,0 0 0 0,0 0 2 16,0 0-4-16,25 0 1 15,0 0-3-15,0 0-10 0,0 0-60 0,24-26 50 16,1 26 25-16,0 0 92 0,-26 0-89 15,1 0 3-15,0 0-5 0,0-24-26 16,-25 24-4-16,25 0-79 0,-25 0 7 16,0 24-136-16,0-24-154 0,-25 0-1136 15,0 0 307-15,0 0-51 0,0 0 336 16</inkml:trace>
  <inkml:trace contextRef="#ctx0" brushRef="#br1" timeOffset="595227.3025">23244 4539 568 0,'0'0'107'16,"0"0"-60"-16,0 0 169 0,0 0-143 15,0-24 64-15,0 24-28 0,-25 0 20 16,25 0-23-16,0 0 127 0,-25 0-122 15,25 0-13-15,0 0-30 0,-25 0-3 16,25 0-20-16,-25 24 28 0,25-24-71 16,-24 0 4-16,24 26-8 0,-25-26 12 15,25 24-11-15,-25-24 10 0,25 0-13 0,-25 0 32 16,25 24-10-16,-25-24-5 0,1 26 72 16,-1-1-38-16,25-25 33 0,-25 24-59 15,0 1-8-15,0 0-36 0,1 25-10 16,24-50 36-16,-24 24-14 0,-1 2 11 15,25-2 8-15,-25 51 87 0,25-75-60 16,-25 24 1-16,25 1-23 0,0 24-12 16,-25-23 14-16,25 22-5 0,0-48-4 15,-25 26-14-15,25-1 14 0,0-1-3 16,0 1 4-16,0 25 24 0,0-25-8 16,25-1 7-16,-25 2 0 0,50-26-18 15,-50 49 0-15,25-23-11 0,0-2-39 0,-1 0 44 16,0 1-53-16,-24 0 51 0,50 0 29 15,-25 0-48-15,0-1 5 0,-25-24 9 16,24 25 5-16,1-25 54 0,0 25-50 16,0 0-8-16,-25-25 3 0,25 0 1 15,-25 24 5-15,49-24 43 0,-24 0-29 0,-25 0 21 16,25 0-4-16,0-24-37 16,0 24 1-16,-1-25-5 0,1 25 11 15,0 0 5-15,0 0-4 0,0-25-14 0,-25 25 55 16,49-25 23-16,-49 1-51 15,25 24-14-15,0 0 1 0,0-25-7 0,0 0 4 16,-25 0-22-16,24 25 24 0,1-25-3 16,-25 1 20-16,25 0 27 0,0-2 21 15,-25 1-17-15,0 1 4 0,25-2 15 16,-25 2 24-16,0 24-20 0,24-50 84 16,-24 50-109-16,0-25 8 0,25 0-59 15,-25 1 17-15,0-1 28 0,0-1 15 16,0 2-95-16,0 0 53 0,0 24-3 15,0-26-4-15,0-23 110 0,0 24-126 16,0 1 151-16,0-2-110 0,0 26-2 0,0-25-7 16,0-23-113-16,0 22 79 15,-25 2-12-15,25-1 20 0,0 0-15 0,-24-25 0 16,24 26 1-16,-25 24-11 0,25-25 36 16,-25-1-10-16,25 2-8 0,-25 0 60 15,25-2-58-15,0 26 17 0,-25-24-20 16,25 24 17-16,-24 0 21 0,-1-26 103 15,0 26-54-15,0 0-6 0,0 0 10 16,0 0-55-16,-49 26-73 0,49-2-40 16,0-24 83-16,-24 0-32 0,24 26 26 15,0-26-108-15,-25 24-768 0,50-24 154 16,-24 0-283-16,24 0 90 0,0 0 202 16</inkml:trace>
  <inkml:trace contextRef="#ctx0" brushRef="#br1" timeOffset="597070.0105">23244 6202 1550 0,'0'0'138'16,"0"0"19"-16,0 0 367 0,0 0-265 16,0 0 21-16,0 0-8 0,0 0 64 15,-25 0-20-15,25 0 333 0,0 0-524 16,0 0 26-16,0 0-47 0,0 0 9 16,0 0 160-16,-25 25-131 0,25-25-92 15,0 0-48-15,0 0 97 0,0 0-4 16,0 0 27-16,0 0-147 0,0-25 26 15,25 25-21-15,-25 0 21 0,25 0 33 16,-25-26-40-16,0 2-17 0,25 24-5 16,-1-24-17-16,-24 24 4 0,50 0 24 0,-50 0 3 15,25-26 24-15,-25 26 82 0,0 0-111 16,25 0 37-16,-25 26-129 0,0-26 126 16,0 24-7-16,24 0 63 0,-24 2-95 15,0-1 32-15,0-1-22 0,0 0 32 16,-24-24-4-16,24 26 9 0,-25-2 8 15,0 26-46-15,0-26 29 16,25 2-19-16,-25-26 67 0,1 25-54 0,-1 25-12 16,0-50-6-16,25 24-3 0,-25-24 9 15,25 0 10-15,0 25-54 0,-25-25-112 0,25 0-45 16,0 0 90-16,0 0 8 0,0-25-30 16,0 25 94-16,0-24 32 15,0 24-1-15,0 0 6 0,25-26 1 0,-25 26-21 16,0-24 158-16,25 24-116 0,0 0 21 15,-25 0-86-15,25 0 65 0,-1 0 25 16,1 0-41-16,0 50 5 0,-25-50-1 16,25 0-44-16,0 24-113 0,24 1-674 15,-49-25 204-15,25 0-135 0,0 0-51 16,0 0 29-16,-25 0 167 0</inkml:trace>
  <inkml:trace contextRef="#ctx0" brushRef="#br1" timeOffset="597831.8262">23269 5903 1792 0,'0'0'56'0,"-25"0"58"0,0-24 224 0,25 24-162 16,-25 0-19-16,25 0 43 0,-25 0 54 15,0 0 10-15,1 24 269 0,-1-24-299 16,25 26-51-16,-25-2-28 0,0 1 27 15,-24 1 69-15,24 23-132 0,0-24-43 16,0-1-51-16,0 2-33 0,1 22 58 16,-25 27 105-16,49-25 5 0,-25-1-152 0,25 0-9 15,0 2-37-15,0 48-44 16,0-24 78-16,25-26 4 0,-25 1 10 16,25-2-2-16,-1 3 9 0,25 48-39 0,-24-74 16 15,25-1 2-15,-26 2 5 0,26-2-18 16,24-24-54-16,-24 0 15 0,0 0-31 15,-1-24-51-15,1-2-61 0,-25 2 25 16,74-26-53-16,-74 0 170 0,25 26-5 16,-26-1 5-16,1-1 24 0,0-22 29 15,25-27-19-15,-26 51 35 0,-24-1 7 16,25-25 56-16,-25 25-33 0,0-49 21 16,25 23-76-16,-25 2 46 0,0 24-3 15,0-25-18-15,0-23 5 0,-50-27 6 16,50 51 11-16,-24 0 20 0,-1-2 35 0,0 1 13 15,0 26 14-15,-49-26 87 0,49 25-108 16,-25 25 9-16,25 0 30 0,-24 0-53 16,-26 0 17-16,51 25-188 0,-1-25 71 15,0 25-44-15,0 0-55 0,0-1-144 16,-24 26-1341-16,49-25 351 0,0 1 201 16,0-2 373-16</inkml:trace>
  <inkml:trace contextRef="#ctx0" brushRef="#br1" timeOffset="599151.0937">23194 3522 510 0,'0'0'-8'0,"0"0"35"0,0 0 83 16,0-24-8-16,0 24 386 0,0 0-277 15,0 0-23-15,0 0-36 0,0-25-3 16,0 25-38-16,0 0 213 0,0 0-204 15,0 0 16-15,0 0-3 0,0 0 19 16,0 0 223-16,0 0-202 0,0 0-6 16,0 0-25-16,0 0-29 0,0 0 9 15,0 0 71-15,0 0-138 0,0 0-28 0,25 0-27 16,-25-25-20-16,25 25 16 16,0-25-18-16,-1 25 40 0,1 0-19 0,0 0 75 15,0 0-91-15,0 0-2 0,-1 0-8 16,1 0 66-16,-25 25-44 0,25-25 9 15,-25 0-20-15,0 50 57 0,0-50-1 16,0 24-24-16,0 0-75 0,-25-24 57 16,25 26 30-16,-49-1 1 0,24-1-40 15,0 1 15-15,25-25 3 0,-25 25-5 16,0 0-77-16,25-25 84 0,0 0-39 16,0 0 132-16,0 0-186 0,0 0-37 15,0 0-94-15,25-25 157 0,-25 25 46 16,25 0 14-16,0-25-63 0,0 25 62 15,24 0 61-15,-24 0 2 0,-25 0 8 0,25 0 26 16,0 0 24-16,0 25 165 0,-25 0-194 16,0 0-3-16,0 0-34 0,0 0 2 15,-25-1-23-15,0 27 51 0,0-27-60 16,0-24 46-16,0 25-45 0,1 0 15 16,-1-1-26-16,-25 2-126 0,1-3 194 15,24-23-105-15,-25 0 159 0,25 0-129 16,-49 0-377-16,49 0 19 0,0 0-156 15,0-23-46-15,1-3-143 0,-1 2-149 16,25-26-537-16</inkml:trace>
  <inkml:trace contextRef="#ctx0" brushRef="#br1" timeOffset="599754.7459">23293 3151 1470 0,'0'-26'98'0,"-24"26"60"0,24 0 41 0,-25 0 248 15,0 0-244-15,0 0 41 0,0 26 38 16,-24-26 54-16,-1 49 355 16,0-24-383-16,26-1-50 0,-26 2-69 0,25 22-44 15,-24 2-70-15,0 50 30 16,24-51-85-16,0 26 19 0,0-1-56 16,25-24 31-16,-25 99-31 0,25-49 8 0,0-27-16 0,25-23-39 15,0 24-14-15,0-24 78 16,25 75 129-16,-2-76 8 0,-23-24-126 0,25-1-44 15,-1 2-2-15,75-3-205 16,-74-23 82-16,25 0-106 0,-26-23 9 0,1 23-16 16,24-26-8-16,26-23-239 0,-76 24 282 15,26 1 38-15,-25-2 48 0,0-23 40 16,-1 24 46-16,26-75 26 0,-25 51-17 16,-25-1 91-16,0 0 51 0,0 1 45 15,0-49 370-15,0 47-245 0,-25 2 36 16,0-1 39-16,0 0 48 0,1 1-47 0,-76-26 233 15,51 26-355-15,-1 24 7 16,0-25 2-16,1 25 79 0,-50 1 239 16,49 24-291-16,25-26-148 0,-25 26-43 0,26 0-8 15,-1 0-119-15,-25 26-350 0,50-26-155 16,-25 24-475-16,25 1-474 0,-24 0-9 16,24 25 280-16</inkml:trace>
  <inkml:trace contextRef="#ctx0" brushRef="#br1" timeOffset="609697.4133">16174 1240 1352 0,'0'24'156'0,"0"-24"332"0,0 0-160 15,0 0-99-15,0 0-13 0,0 0 83 16,0 0-72-16,0 0 151 0,0 0-27 16,0 0-72-16,0 0 137 0,-25 25-162 15,25-25-222-15,-25 0 118 0,25 25-150 16,-25-25 64-16,1 25-16 0,-1 0-9 15,0 25 159-15,0-25-193 16,0-1-22-16,0-24 7 0,1 26-36 0,-1-2 63 0,0 1-42 16,25 0 38-16,0-25-28 15,0 0 9-15,0 0-32 0,25 0-126 16,-25 0 77-16,25 0 25 0,24-25 43 0,-24 25 35 16,0 0 12-16,49 0 6 15,-49 0 5-15,25 0-40 0,-25 0 62 0,-1 0-70 16,26 0-127-16,-50 0 37 0,25 0 79 15,-25 0-3-15,0 0 149 0,0 0-366 16,0 25-639-16,0-25 160 0,0 0 121 16,0 0-89-16,0 0 73 0,0 0 18 15</inkml:trace>
  <inkml:trace contextRef="#ctx0" brushRef="#br1" timeOffset="609928.783">16298 1165 2468 0,'0'0'118'16,"0"0"243"-16,-25 26 51 0,25-26 162 16,0 49 427-16,0-25-619 0,-25 1-40 15,25 0-112-15,0 0 55 0,0 25 53 16,25 50 213-16,-25-51-514 0,0 0-35 16,0 25-81-16,25-23 56 0,-25 72-6 15,0-74-68-15,0-23-163 0,25 23-243 0,-25-23-172 16,0-26-268-16,0 24-1247 15,0 1 1123-15,0-25 359 0</inkml:trace>
  <inkml:trace contextRef="#ctx0" brushRef="#br1" timeOffset="610455.0065">16075 620 1483 0,'-25'-25'121'0,"25"25"9"0,-25-25 198 16,0 25 128-16,0 0-240 15,-24 0 75-15,-1 25 113 16,25-25-165-16,-24 50 239 15,-26-1-27-15,50 1-249 0,0-1-44 16,-24 1-63-16,-1 99 88 0,2-75-86 16,22 25-10-16,1 0-22 0,0 1 4 15,25 49-40-15,-25 74-58 0,25-99 35 0,0 1 27 16,50-1 7-16,-25-25 115 0,74 74-81 16,-49-99-63-16,-1-24 41 15,26 25 67-15,-1-50-175 0,1-1-48 0,74 1-300 16,-75 1 228-16,0-26-21 0,1-51-11 15,-1 27-32-15,100-76-197 0,-99 76 233 16,-1-51 30-16,-24 0 18 0,24 1-9 16,-24 1 44-16,24-77-104 0,-49 51 210 15,-25 24 1-15,25-49-32 0,-25 1 51 16,0-1 36-16,-75-125 546 0,1 51-363 16,49 123-14-16,-49-24-66 0,-75-100 259 15,74 125-103-15,26 25 6 0,-125-1 459 0,50 24-95 16,0 77-276-16,74-26-75 15,-24 24-22-15,24 1-130 0,-49 74 5 16,49-25-399-16,25 0-261 16,0 0-678-16,1 0-691 0,24 0 36 0</inkml:trace>
  <inkml:trace contextRef="#ctx0" brushRef="#br1" timeOffset="614832.5473">5308 1613 3031 0,'0'-26'21'0,"0"26"204"16,0 0 151-16,0 0 26 15,0 0 145-15,0 0-129 0,0 0 93 0,0 0-362 16,0 0-26-16,0-24 125 16,0 24-14-16,0 0-10 0,0 50 285 0,0-26-404 15,0-24-69-15,0 0-62 0,0 50 56 16,0-1-9-16,0-49-17 0,0 24-1 16,0 2 2-16,0-26 7 0,0 49-2 15,25-49 5-15,-25 25-12 0,26-25-1 16,-2 0 1-16,-24 0-4 0,49 0-16 15,-24 0 14-15,0 0-13 0,-1 0 11 16,1 0 50-16,0 0-47 0,0 0 19 16,0 0-43-16,-1 0 29 0,-24 0-1 0,25 24 38 15,-25-24 36-15,25 0-7 0,-25 26-2 16,0-1 6-16,0-25-7 0,0 24 11 16,-25 2 60-16,0-2-81 0,1 1-34 15,24 0-16-15,-25 0 2 0,-25 0-6 16,25-25-10-16,1 24 8 0,-26 1-70 15,26-25-20-15,-25 0-273 0,23 0 121 16,1 0-172-16,0 0-174 0,25-25-144 16,-25 25-262-16,25-49-1157 0,0 24 1100 0,0 0 367 15</inkml:trace>
  <inkml:trace contextRef="#ctx0" brushRef="#br1" timeOffset="615065.7164">5258 1563 3365 0,'0'0'137'16,"0"0"43"-16,0 0 652 15,0 0-538-15,0 0 45 0,-25 0-113 0,25 0 119 16,0 0-9-16,0 0 145 0,0 0-323 0,25 0-42 15,-25 0 40-15,50-25-114 0,1 0-41 16,-27 1-206-16,1-2-3 0,24 2-162 16,0-1-91-16,-24 0-258 0,50 0-1165 15,-51 0 751-15,1 0 212 0,0 0 297 16</inkml:trace>
  <inkml:trace contextRef="#ctx0" brushRef="#br1" timeOffset="615613.4085">5283 868 2716 0,'-50'0'186'16,"26"0"51"-16,-1 50 136 0,0-26 48 0,-25-24-66 16,-48 75 327-16,48-26-542 15,1 2 131-15,-1-3-17 0,1 27-25 0,-27 99 343 16,52-99-511-16,-1 49-35 0,1-25-104 15,-1 24 68-15,25 1 17 16,74 125-3-16,-50-126-18 0,26 1 4 0,0-24 14 16,25-1 4-16,74 74 28 0,-101-123-60 15,52 0-23-15,-26-26-39 0,2-24-132 16,-3 0 57-16,101-49-212 0,-75 0 370 16,-25-25-69-16,26-1 248 0,-1-24-217 15,75-100-116-15,-125 100-73 0,26 0 150 0,-26-25-27 16,1 25 218-16,-25-2-198 0,-25-96 2 15,0 97-68-15,-50 2 185 0,25-2 2 16,-49-25 56-16,-75-73 154 16,-50 24-131-16,100 101-228 0,-124-2 710 15,50 50 470-15,73 25-749 16,1 50-77-16,-49 49 56 0,73-49-261 16,26-1-22-16,-1 26-81 0,0 0-112 15,26 23-237-15,-2 51-1583 0,1-74 256 0,25-1 229 16,25 0 390-16</inkml:trace>
  <inkml:trace contextRef="#ctx0" brushRef="#br1" timeOffset="645250.698">19970 8013 1302 0,'0'0'133'0,"0"0"95"15,0 0 80-15,0 0 504 0,0 0-350 0,0 0 42 16,0 0-40-16,0 0 5 0,0 0-80 15,0-25 257-15,0 25-335 0,0 0-21 16,0 0 13-16,0 0-5 0,0 0 234 16,0 0-312-16,0 0-3 0,0 0-68 15,0 0-54-15,0 0-36 0,0 0-59 16,0 25 0-16,0-25 0 0,0 24 0 16,-25-24 0-16,-25 50 0 0,50-50 0 0,-24 24 0 15,-1 1 0-15,0 0 0 16,25 0 0-16,-51 25 0 0,26 0 0 15,2-1 0-15,23-24 0 0,-25 25 0 0,25 25 0 16,0-52 0-16,0 2 0 0,25 0 0 16,-2 0 0-16,2 0 0 0,26 25-12 15,-26-50-42-15,0 0-62 0,-1 0-50 16,1 0-82-16,0-26-172 0,0 26 272 16,0-24 86-16,-25 24 60 0,0-50-26 15,24 25 22-15,-24-23 54 0,0 22-10 16,0 0 33-16,0 3 23 0,-24-2 23 15,-1 0 296-15,0 0-207 0,0 25-52 16,0 0-68-16,1 0-51 0,-1 0-35 16,0 25 0-16,0 0 0 0,-1 0 0 0,1-2 0 15,25 3-65-15,0 23-633 0,-23-49 49 16,23 25-318-16,0 0-208 0,23-25-424 16,-23 0 201-16</inkml:trace>
  <inkml:trace contextRef="#ctx0" brushRef="#br1" timeOffset="645955.1526">19821 7541 1859 0,'-25'0'77'0,"25"0"24"0,-26 0 104 16,26 0 48-16,-25-25 291 0,2 25-253 0,-2 0 19 15,0 0 11-15,25 0 50 16,-25 25-69-16,-24-1 169 0,24 2-296 0,0-2-53 16,0-24-5-16,-24 50 44 0,-1 25 139 15,25-25-136-15,-25-1-21 0,26 26-30 16,-1-26-39-16,0 25-10 0,-25 100-22 16,50-75-7-16,-24 1-39 0,24-25 10 15,0 23 24-15,0 75 60 0,0-98-48 16,24 0-54-16,1-26-25 0,25 1-62 15,-25-1-88-15,74 1-295 0,-49-26 195 16,-1 2 22-16,26-26 8 0,-1 0 29 0,50-26-122 16,-74-22 129-16,24 22-53 15,-24 1-22-15,-1-23-5 0,1-2 112 16,48-50 35-16,-73 51 158 0,0-26 0 0,0 26 11 16,0-26 32-16,-1-75 128 0,-24 77 13 15,0-1 111-15,-24-26 82 16,-1 25 104-16,0 1 5 0,-49-74 451 0,49 98-505 15,-24 1-24-15,24 23-50 0,-24 2-20 16,-51-1 43-16,51 25-311 0,-1 0-63 16,-24 0-11-16,24 25 0 0,0-1 0 15,-49 51-466-15,74-25-241 0,-24-1-528 16,49-24-509-16,0 25 13 0</inkml:trace>
  <inkml:trace contextRef="#ctx0" brushRef="#br1" timeOffset="665853.2836">8756 16645 2377 0,'0'0'64'0,"-24"0"46"0,24 0 100 16,0 0 139-16,0 0 57 15,0 0 594-15,0 0-609 0,0 0-62 0,0 0-85 16,0 0 83-16,0 0 185 0,0 0-308 15,0 0-59-15,24 0 51 0,-24 0-13 0,50 0 139 16,-25 0-188-16,25-24 7 0,-26 24 48 16,1-26-58-16,0 26-11 0,25-24-37 15,-26 24-59-15,1 0-24 0,-25 0 0 16,25 0 0-16,-25 0 0 0,0 24 0 16,0 2 0-16,0-2 0 15,0 1 0-15,0 0 0 0,-25 25 0 0,0-26 0 16,25 1 0-16,-24 1 0 0,24 23 0 15,-25 0 0-15,25 1 0 0,0-26 0 16,0 27 0-16,0-3 0 0,25-22 0 16,-1 48 0-16,-24-24 0 0,50-25 0 15,-50-1 0-15,25 2 0 0,0 23 0 16,0-24 0-16,-25 0 0 0,24-25 0 16,-24 25-36-16,0-25-139 0,0 0-779 0,0 0 18 15,0 0-149-15,0 0-53 0,-24 0-171 16,24 0 233-16</inkml:trace>
  <inkml:trace contextRef="#ctx0" brushRef="#br1" timeOffset="666052.6324">8881 17117 3322 0,'0'0'175'15,"0"0"153"-15,0 0 755 0,0 0-518 16,0 0-57-16,49 24-93 0,-24-24-40 15,0 0-128-15,49 0-23 0,-24-24-188 16,0 24-38-16,-1-26-70 16,-24 26-88-16,49-24-687 0,-49 24 111 0,-25-24-282 15,25 24-225-15,-25 0-97 0,0 0 320 16</inkml:trace>
  <inkml:trace contextRef="#ctx0" brushRef="#br1" timeOffset="666712.3665">8732 16100 1133 0,'-25'0'135'0,"25"-25"62"0,0 25 28 0,-25 0 61 15,0 0 129-15,0 25-210 16,25-25 12-16,-24 50 17 0,24-26 7 16,-50 27 156-16,50-27-282 0,-25 25-13 15,0-24-68-15,0 25 116 0,1-1-115 0,-26 100 103 32,25-75-109-32,0 0 56 0,25 1-70 0,-24 25 5 0,24-26 8 0,0 99 95 15,0-73 174-15,24-1-201 0,1-24-32 16,0-1-42-16,49 75-165 0,-24-100 139 15,0 1 8-15,-1-25-28 0,26 24-28 16,-26-49 9-16,100 25-197 0,-74-25 75 16,-1-25-105-16,1 0 8 0,-1 1 19 15,75-76-4-15,-74 51 220 0,-26-1-16 0,26-24-56 16,-26 25-105-16,-24-26-81 16,50-74-213-16,-75 99 289 0,24-49 9 0,-24 24 97 15,0 1 56-15,-24-24 39 16,-51-77 118-16,25 77 66 0,1 23 113 0,-26 0 100 15,1 1 54-15,-75-50 462 0,75 99-418 16,-1 1-145-16,-24 24-66 0,24 0-63 16,1 0-133-16,-75 75 98 0,75-51-123 15,24 25-33-15,0 1-52 0,1-1-91 16,-1 76-1100-16,50-76 15 0,0 1-62 0,0-26 318 16</inkml:trace>
  <inkml:trace contextRef="#ctx0" brushRef="#br1" timeOffset="670359.629">19622 10121 1737 0,'0'0'84'16,"-24"-25"31"-16,24 25 44 0,-25 0 159 15,25 0-171-15,0 0 20 0,-25 0 27 16,25 0 51-16,0 0 247 0,0 0-253 15,-25 0-30-15,25 0-23 0,0 0 3 16,0 0-18-16,0 25 72 0,0-25-197 16,-25 0 14-16,25 26-27 0,0-2-11 0,0 0 6 15,0 2-22-15,0-26-11 0,0 24 11 16,25-24 5-16,-25 25 21 0,50-1-21 16,-25-24-82-16,-1 25 52 0,1-25 8 15,0 25 5-15,25-25 117 0,-27 25-107 16,2-25 12-16,-25 0-72 0,26 0 61 15,-26 25 21-15,25-1 84 0,-25 2-27 16,0-26-3-16,0 24 1 0,-51-24 20 16,26 50 90-16,25-50-124 0,-23 25-11 15,-2-25-2-15,0 25-37 0,0-25 5 0,-24 24-24 16,24 1 24-16,0-25-7 16,0 0-30-16,25 0 18 0,-25-25-16 0,25 25 53 15,-24-24-80-15,24-1-19 16,0 0-24-16,0 0-53 0,0-24-24 0,0 23 98 15,24 2 35-15,-24 24 6 0,25-25 7 16,25 0 13-16,-25 25 7 0,-1-25-7 16,1 25 13-16,0-25-24 0,0 25 1 15,23-24 3-15,3 24-78 0,-51-25 84 16,25 25 21-16,0-24-8 0,0-2 99 16,-1 26-86-16,-24-24-18 0,0 0-23 0,25 24 11 15,-25-26 0-15,0 1 44 16,0 1-44-16,0-1-36 0,0 0 9 0,-25 25 42 15,1-25 15-15,-1 0 10 0,0 25-5 16,0-24 55-16,-1 24 4 0,1 0-14 16,-23 0 37-16,23 24-94 0,0-24-14 15,0 25-107-15,1 0-127 0,-1 0-1112 16,25 0 268-16,0-25-172 0,0 24 293 16</inkml:trace>
  <inkml:trace contextRef="#ctx0" brushRef="#br1" timeOffset="671575.9603">19697 9699 1607 0,'0'0'45'0,"0"-24"22"0,0 24 35 16,0-25 29-16,0 25 114 0,0-26-132 16,-25 26 22-16,25-24-11 0,-25 24 41 15,25 0 23-15,-25-24 137 0,25 24-169 0,-24 0-25 16,24 0-16-16,-25 0 74 0,0 0 239 16,0 0-73-16,0 24-151 15,25 0-28-15,-24-24-19 0,-1 51-78 0,-50-2 207 16,50 1-111-16,1-25-42 0,-26 23-10 15,25 27-28-15,-24 25-31 0,24-26-44 16,0-23-13-16,25 23 4 0,0-25-9 16,0 25 4-16,50 26 3 0,-26-51-10 15,26 1-12-15,0-1-18 0,-1 2 6 16,51 23-220-16,-26-49 138 0,-24 0-14 16,-1-2 66-16,1-23-76 0,-2 26 2 0,53-26-81 15,-76 0 93-15,24 0 1 16,-24 0-10-16,0-26 66 0,0 3 14 15,24-27 9-15,-24 0 23 0,-1 26 16 0,1-27 14 16,0-23 6-16,-25-26-36 0,24 26 10 16,-24 0-8-16,0-1 18 0,0 1 23 15,-24 25 16-15,-1-75 214 0,0 74-93 16,1-1-2-16,-1 3 14 0,0 23-21 16,-24-25 176-16,24 25-155 0,0 1-22 15,-24 24-39-15,24 0 36 0,-25 0-128 16,-24 0 61-16,49 0-65 0,-25 24 54 15,25-24-203-15,1 25-214 0,-1 0-1284 0,0 0 272 16,25 0 13-16,0-25 297 0</inkml:trace>
  <inkml:trace contextRef="#ctx0" brushRef="#br1" timeOffset="691970.0858">20342 11981 1972 0,'0'0'26'0,"0"-24"49"0,0 24 33 0,0 0 38 16,0 0 102-16,0 0-165 15,0 0 22-15,0 0 25 0,0 0 8 0,25-24 221 16,-25 24-164-16,0 0 89 0,0 0 88 15,0-26-81-15,0 26 2 0,25 0 146 16,-25 0-250-16,0 0 5 0,0 0-18 16,0 0 50-16,0 0 168 0,0-24-319 15,0 24-22-15,-25 0 0 0,25 0 2 16,0 0 14-16,-25-25 77 0,25 25-67 16,0 0-7-16,-26 0-50 0,26-25 30 15,-25 25 36-15,25 0-29 0,-24 0-39 16,24 0-24-16,-25 25 8 0,0-25 1 0,0 0-3 15,0 25-44-15,1-25 40 16,24 24-5-16,-25 2 32 16,0 22 36-16,25-22-115 0,0-2-66 0,0 1-57 0,0-1 31 15,0 1-10-15,25 0-217 0,24 0 91 16,-49-25 35-16,25 25 31 0,0-25 11 16,0 0-60-16,0 0 171 0,-1-25 32 15,-24 25 12-15,25-25 61 0,-25 25-40 16,0-25 30-16,26 0 15 0,-26 1-14 15,0 24 74-15,0-25-29 0,0 1 39 16,0 24-32-16,0-26 35 0,0 26 41 0,0 0 154 16,0 0-102-16,0-24 173 0,0 24-237 15,0 0 5-15,0 0 27 0,0 0 21 16,0 24 166-16,0-24-159 0,0 26 12 16,0-2 30-16,0 1 3 0,0-1-58 15,0 26-34-15,0 0-131 0,0-25 0 16,0 24 0-16,0-24 0 0,0 75 0 15,0-75 0-15,0 24 0 0,0-24 0 16,0 0 0-16,0 0 0 0,0-1-189 16,0 0-166-16,0-24-287 0,0 0-299 15,0 0-329-15,0 0-1562 0,0-24 1760 0,0 24 449 16</inkml:trace>
  <inkml:trace contextRef="#ctx0" brushRef="#br1" timeOffset="692593.7261">20167 11585 2140 0,'-24'0'71'16,"24"0"98"-16,0 0 31 0,-25 0 379 15,0 0-248-15,25 24 22 0,-24-24-32 0,24 26-6 16,-25-2-94-16,0 27 116 16,1-3-307-16,-1 3 52 0,0-2 14 0,0 26-6 15,0 72 84-15,1-72-183 16,24 24 18-16,0-24 24 0,0 25 6 0,0-26 57 16,24 74 84-16,1-98-118 0,0 0-25 15,25 0-34-15,-26-26-27 0,75 26-139 16,-50-50 48-16,-24 0-18 0,25 0-16 15,-1 0-21-15,2-25-48 0,24-24-208 16,-27 23 193-16,-23 2-10 0,0-26 24 16,0 25 68-16,-1-24 64 0,1-50-17 15,-25 49 108-15,0-24 5 0,0 24 48 0,0-25 14 16,-49-74 186-16,24 75-5 0,0-1 10 16,0 1 58-16,0 25 50 0,-23 0-8 15,-28-26 402-15,51 51-436 0,-24 24-22 16,24 0-61-16,-25 48-8 0,-24 3 28 15,50-2-218-15,-1 0-178 0,0 25-216 16,25-24-352-16,0 24-641 0,0 26-2008 16,25-51 2123-16</inkml:trace>
  <inkml:trace contextRef="#ctx0" brushRef="#br1" timeOffset="693536.5928">19920 14537 2291 0,'0'0'107'15,"0"0"121"-15,0-25 151 0,25 25 679 16,-25-25-532-16,0 25-57 0,0 0-42 0,0 0-16 15,0 0 346-15,0 0-414 0,0 0-7 16,0 0-8-16,0 25-66 0,0 0-78 16,0 25-99-16,-25-26-85 0,25 26 0 15,0-25 0-15,0 23 0 0,0 52 0 16,-25-50 0-16,25-1 0 0,0 1 0 16,0-25 0-16,0 25 0 0,0 0-32 15,0-26-177-15,0-24-210 0,0 26-301 16,0-26-274-16,0 0-180 0,0-26-1291 15,25 2 1444-15,-25-1 356 0</inkml:trace>
  <inkml:trace contextRef="#ctx0" brushRef="#br1" timeOffset="693901.3839">20267 14587 2888 0,'0'-25'515'16,"0"25"-9"-16,0 0 66 0,0 0 11 15,0 25-51-15,0-25-136 0,0 74 277 16,0-49-476-16,-25 0-6 0,25-2-92 16,0 29-30-16,0 46-40 0,0-73-25 15,25 25-2-15,-25-26 4 0,24 26-11 16,-24-25 14-16,51-25-3 0,-26 25-1 0,0-25-25 16,-25 0 14-16,25 0 6 0,23-50-72 15,-23 25 61-15,0-24 5 0,-25 23-28 16,25-23 51-16,-25-1-75 0,0-50-35 15,0 52 73-15,-25 23 9 0,0-25 13 16,0 26 18-16,-48-51 36 0,48 75-11 16,-26 0-23-16,26 0 11 0,-24 25-12 15,24-25-16-15,-49 50-155 0,49-26-38 16,0 1-194-16,1 0-233 0,24 25-365 0,0-1-1621 16,0-49 1459-16,0 26 437 15</inkml:trace>
  <inkml:trace contextRef="#ctx0" brushRef="#br1" timeOffset="694444.0716">20019 13916 1339 0,'-24'0'81'0,"-1"0"48"16,0 0 50-16,0 0 290 0,0 25-223 16,-24-25 23-16,24 50 66 0,0-25 96 15,-26 24 55-15,3 76 446 0,-2-51-642 16,25 0-93-16,1 51-98 0,-1-26 34 0,0 148 97 16,0-147-95-16,25 24-20 0,0 1 2 15,50-27-19-15,-25 1-47 0,74 50-37 16,-51-74-23-16,3-26-5 0,24 1-67 15,-1-25-58-15,74 25-208 0,-74-50 231 16,1 0 39-16,-1-50-94 0,27 25 32 16,-28-25-11-16,76-24-69 0,-75 24 162 15,-24 1 7-15,24-1 51 0,-49 0-11 16,50-49 95-16,-75 25-41 0,25 24 1 16,-25 1 4-16,0-26-13 0,0 26-20 0,-25-101 23 15,25 75-37-15,-25 2 15 0,-25-26 8 16,1 0-20-16,-51-75-4 15,51 75 25-15,-1 24 14 0,-24 25 39 0,24 1 74 16,-23 0-22-16,-28 23 24 0,52 26-86 16,-1 0-43-16,25 26 91 0,-24-2-88 15,-25 26-232-15,49 0-183 0,-24-1-395 16,24 1-335-16,0-26-228 0,0 26 217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3-04T15:59:09.8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6400 868 523 0,'0'0'18'15,"0"0"12"-15,0 0 0 0,0 0 8 16,0 0-25-16,0 0 17 0,0-25 23 0,0 25 155 16,0 0-135-1,0 0 50-15,0 0 41 0,0 0 297 0,0 0-236 16,25 0-48-16,-25 0-3 0,0 0-9 15,24 0 125-15,-24 0-108 0,0 0-7 16,0 0 26-16,0 0 13 16,0 0 20-16,0 0-158 0,0 0-14 0,0 0-15 15,0 0 2-15,0-24 31 0,0 24-42 16,0 0 14 0,0 0-3-16,0 0-61 0,0 0 46 0,0 0-52 0,0 0-18 15,0 0 42-15,0 0 9 0,0 0 3 16,0 24 80-16,0-24-124 0,-24 0-8 0,24 25 32 15,0-25 11-15,0 0-50 0,0 0-8 16,0 0 50-16,0 0 196 0,0 24 48 16,24-24-234-16,-24 0-24 0,25 0-183 15,0 0 98-15,0 0-12 0,-25 0-40 16,25 0-104-16,-25-24 127 0,0 24-97 16,25 0 131-16,-25-25 37 15,0 25 30-15,0 0 14 0,0 0-17 0,-25 0 50 16,25-24 23-16,0 24 115 0,-25 0-71 15,0 0 90-15,25 0-15 0,-25 0-104 16,25 0 100-16,0 0-103 0,0 0-133 16,-25 24 16-16,25-24-59 0,0 0-141 15,0 0-177-15,0 0-409 0,25 0-816 16</inkml:trace>
  <inkml:trace contextRef="#ctx0" brushRef="#br0" timeOffset="2150.8978">6499 843 1051 0,'0'0'80'0,"0"0"83"0,0 0 344 16,0 0-288-16,0 0-122 0,0 0 65 16,0 0 1-16,0 0 28 0,0 0 292 15,0 0-300-15,0 0 2 0,0 0-25 16,0 0 59-16,0 0-29 0,0 0 96 16,0 0-152-16,0 0-2 0,0 0 82 15,0 0-80-15,0 0 66 0,0 25-30 16,0-25-85-16,0 0 19 0,0 0 45 15,0 0-26-15,0 24-29 0,0 2-52 16,0-2-1-16,0 1-11 16,0 0 1-16,0 49 41 15,0-23-30-15,0-27-5 0,0 0 22 0,0 26-117 16,25 24 194-16,-25-49-34 0,0 25 46 0,25-25-57 16,-25 25 60-16,0-26-91 0,0 51 106 15,0-50-130-15,25-1-38 0,-25 2 38 16,0-2 6-16,24 0 84 0,-24 2-106 15,0-26-8-15,0 0-25 0,0 25 15 0,0-25 19 16,0 0 47-16,0 0-24 0,0 0-31 16,0 0 10-16,0 0-9 0,0 0 26 15,0 0-30-15,0 0 2 0,0 0-6 16,0 0-1-16,0 0-13 0,0 0 8 0,0 0 3 16,0 0 3-16,0 0-5 15,0 0 23-15,0 0-16 0,0 0-57 0,0 0 47 16,0 0 16-16,0 0 4 0,0 0 60 15,0 0-6-15,0 0-40 0,0 0 94 16,0 0-125-16,25 0 2 0,0 0-97 16,-25 0 106-16,25 0-3 0,0 0-4 15,-1 0 7-15,1 0-14 0,0 0 8 16,0 0-6-16,0 0 19 0,-25 0-5 16,25 24-13-16,-1-24-15 15,-24 0 7-15,0 0-38 0,0 24 0 0,0-24 60 0,0 0 1 16,0 0 31-16,0 0-33 15,0 0-2-15,0 0 51 0,-24 26 29 0,-1-26 26 16,0 24-70-16,0-24-29 0,0 25-15 16,0-25-2-16,1 25-2 0,-51-1 0 15,50 2 0-15,-24-26 0 0,24 25 0 16,0-25 0-16,-25 24 0 0,50-24-19 16,-24 26 19-16,24-26 0 0,0 0 0 15,0 0 19-15,0 0-19 0,24 0 0 16,-24 0 0-16,25 0-40 0,25 0-34 0,0 0-175 15,-1 0 132-15,-24 0 41 0,25 0 66 16,-26 0-39-16,1 0 23 0,25 0-74 16,-50 0 79-16,25 0 9 0,-25 0 8 15,0 0 2-15,0 24 32 0,0 1-12 16,0-25 21 0,-25 25 18-16,25-25 24 0,-25 0 7 0,0 0-26 0,0 0-29 15,25 0-7-15,-24 25 115 0,24-25-81 16,-25 0 25-16,25 0-85 0,0 0 18 15,-25 0 24-15,25 0-53 0,0 0 11 16,0 0 0-16,0 0 11 0,0 0-11 16,0 0 0-16,0 0 0 0,25 0 0 15,-25 0 0-15,0 0 0 0,25 25 0 0,-25-25 0 16,0 49 0-16,0-23 0 16,0-2 0-16,0 0 0 0,0 26 0 0,0-25 0 15,0 24 0-15,0-24 0 0,24 25-10 16,-24-26 10-16,0 26 0 0,0 25 10 15,0-50-10-15,0 24 0 0,25-23 0 16,-25-2 0-16,0 25 0 0,25 1 0 0,-25-26 0 16,0 2 0-16,0-2 0 15,0 1 0-15,0 0 0 0,0-1 0 16,0-24 0-16,0 26 0 0,0-26 0 0,0 0 0 16,0 0 0-16,0 0 0 15,0 0 0-15,0 0 0 0,0 0 0 0,0 0 0 16,0 0 0-16,0 0 0 15,0 0 0-15,0 0 0 0,0 0-12 0,0-26 12 16,0 26 0-16,0 0 12 0,0 0-12 16,0 0 0-16,0 0 0 15,0 0 0-15,0 0 0 0,0 0 0 0,0 0 0 16,0 0 0-16,0 0 0 0,0 0 0 16,0 0 0-16,0 0 0 0,0 0 0 15,0 26 0-15,0-26 0 0,0 25 0 16,-25-25-40-16,25 24 40 0,-25-24 0 15,-24 50 40-15,24-26-40 0,0 1 0 0,0 1 0 16,1-2 0-16,-26 1 0 0,25 0 0 16,25-25 0-16,-25 24 0 0,25 2-41 15,0-26-129-15,-25 24-623 0,25-24 83 16,0 0-235-16,0 0-257 0,0 0-313 16,-24 0-716-16</inkml:trace>
  <inkml:trace contextRef="#ctx0" brushRef="#br0" timeOffset="2861.6992">6375 3100 2319 0,'0'0'115'0,"0"-24"558"0,0 24-135 0,0 0 10 15,0 0-19-15,0 0-161 16,0 0-38-16,0 0 134 0,0 0-259 0,0 0-39 16,0 0-6-16,0 0 16 0,0 24 198 15,25-24-193-15,-25 25-13 0,0 1 28 16,0-2 51-16,25 26-51 16,-1 48 42-16,-24-48-238 0,0 0 0 0,0 25 0 15,0-27 0-15,25 77 0 0,-25-50 0 16,0-26 0-16,0 2 0 0,0-2 0 0,0 0 0 15,0 0-194-15,0-24-121 0,0-25-264 16,0 0-262-16,25 0-371 0,-25 0-1564 16,0 0 1623-16,0-48 457 0</inkml:trace>
  <inkml:trace contextRef="#ctx0" brushRef="#br0" timeOffset="3731.8569">6524 3671 1688 0,'0'0'66'0,"0"25"111"0,0-25 55 16,-25 0 73-16,25 0 14 0,-25 0 252 15,25 0-262-15,0 25 2 0,0-25-20 16,-25 0 1-16,25 0 97 0,0 0-234 0,0 0-44 16,0 0-37-16,0 0 125 0,25 0 33 15,0 0 340-15,-25 0-315 0,25 0-49 16,-25 0-39-16,25 0 81 15,24 25 23-15,-24 0-176 0,0-25-34 0,25 24-22 16,-26 1-15-16,1 1-19 0,50-2 3 16,-50-24-11-16,-1 25 2 0,1-25-3 15,0 0-4-15,0 25-28 0,0-25-28 16,-25 0 20-16,24 0-10 16,-24 0-11-16,0 0 38 0,25 0-86 0,-25-25 92 15,0 25 6-15,0-25 9 0,-49 25 29 16,49-24-58-16,0-2 33 0,-25 26 9 15,0 0 71-15,0-25-73 0,25 25-2 0,-25-24-11 16,1 24 10-16,24-25 6 0,-25 25-20 16,25-25-3-16,0 0 15 0,0 25-4 15,0 0 0-15,0-25-5 0,-25 25-1 16,25-25 6-16,0 25-41 0,0 0 48 16,0-25-9-16,0 25 20 0,0 0-18 15,0 0-4-15,-25 0 40 0,25 0-34 16,0 0 0-16,0 0-18 0,0 0 18 15,25 0 43-15,-25 25 13 0,25-25 4 16,-25 25 5-16,25-25-1 0,-1 50 21 0,1-50-69 16,-25 25-8-16,25 0-6 15,-25-25-5-15,25 24 4 0,0 1 4 0,-1-25-4 16,-24 26 4-16,0-26 0 0,25 0-4 16,0 24 6-16,-25-24-8 15,0 0-6-15,0 0 1 0,0 0-5 0,0 0 9 16,0 0 69-16,0 25-60 0,0-25-53 15,0 0 26-15,-25 0 19 0,25 0 30 16,0 0-79-16,-25 0 48 0,1 0-1 16,-1 0 53-16,25 25-58 0,-50-1 2 15,50-24-44-15,-25 26 52 0,1-26-2 16,24 0 0-16,-25 0 13 0,0 23-16 0,25-23-19 16,0 0-28-16,0 0 18 0,0 0-38 15,0-23-96-15,25 23 41 0,-25-50 23 16,0 50-50-16,0-25-8 15,0-24-94-15,25 49 163 0,-25 0-21 16,0-26-168-16,0 26-69 0,0-25-876 0,0 25-802 16,0 0 937-16</inkml:trace>
  <inkml:trace contextRef="#ctx0" brushRef="#br0" timeOffset="5282.4647">7045 3895 806 0,'0'0'32'0,"0"0"144"0,0 0-29 0,0 0 451 16,0 0-372-16,0 0 50 0,0 0-48 15,0 0-1-15,0 0 323 0,0 0-315 16,0 0-1-16,0 0 26 0,0 0-31 16,0 0 89-16,0 0 274 0,0 0-304 15,0 0-11-15,0 0 66 0,0 25-54 16,0-1 167-16,0 2-310 0,0-26 18 16,0 48-55-16,0-23 3 0,0 0-12 15,25 24 26-15,-25 1-75 0,0-25-24 16,0 25-9-16,25-25 9 0,-25 24 2 15,0 26 78-15,0-26-43 0,0 0 6 0,0-23-14 16,0 24-27-16,0 24 18 16,0-49-41-16,0 24 36 0,0-24-36 0,0 0-20 15,0 24 25-15,0-23-9 0,0-2 34 16,0 0-76-16,0-24 17 0,0 25 21 16,0-25 34-16,0 26-32 0,0-26-5 15,0 0 12-15,0 0-16 0,0 0 45 16,0 0-20-16,0 0-7 0,0 0 2 15,0 0-10-15,0 0-1 0,0 0 0 16,0 0 0-16,0 0 0 0,0 0 0 16,0 0 0-16,0 0 0 0,0 0 0 15,0 0 0-15,0 0 0 0,0 0 0 16,0 0 0-16,0 0 0 0,0 0 0 16,0 0 0-16,0 0 0 0,25 0 0 15,-25 0 0-15,24 0 0 0,-24 0 0 16,24 0 0-16,-24 0 0 0,25 0 0 0,1 0 0 15,-1 0 0-15,-1 0 0 0,1 24 0 16,-25-24 0-16,50 0 0 0,-25 0 0 16,0 25 0-16,-25-25 0 15,24 0 0-15,-24 0 0 0,25 25 0 0,-25-25 0 16,0 0 0-16,0 0-15 0,0 0 15 16,-25 24-7-16,25-24 22 0,-24 0-15 15,-1 0 0-15,0 0 7 0,0 0-7 16,-25 0 0-16,1 0 0 0,23 26 0 15,1-26 0-15,1 24 0 0,-25 0 0 16,24-24 0-16,0 26 0 0,25-26 0 0,0 0 0 16,-25 0 0-16,25 0 0 15,0 25-22-15,25-25 22 0,-25 0 0 0,25 0-6 16,25 0-61-16,-26 0-10 0,0 0-17 16,-24 0 52-16,25 0 6 0,1 0 52 15,-1 0 58-15,-25 0-74 0,24 0-32 16,-24 0-41-16,0 0 57 0,0 0-22 15,0 0 39-15,0 0-2 0,0 0 33 16,0 0 0-16,0 0-1 0,0 0 33 0,-24 24-31 16,24-24-2-16,0 0-2 0,0 25 11 15,-25-25 11-15,25 25-26 16,0-25-3-16,0 25-10 0,0 0-1 0,0-1-11 16,0 26 0-16,25-25 0 15,-25 25 0-15,0-26 0 0,24 26-26 0,-24 49 26 16,0-49 0-16,25 24 26 0,-25-25-26 15,0 1 0-15,0 24 0 0,25 1 0 16,-25-25 0-16,0 0 0 0,25 0 0 16,-25-2 0-16,0 3 0 0,0-27 0 15,0 26 0-15,0-26-15 0,0-24-67 0,25 25-96 16,-25-25-531-16,0 0 13 16,0 0-113-16,0 0-297 0,0-25-392 15,0 25-831-15</inkml:trace>
  <inkml:trace contextRef="#ctx0" brushRef="#br0" timeOffset="6329.4879">6375 3498 1587 0,'0'0'23'0,"0"0"89"15,0 0 57-15,0 0 43 16,0 0 292-16,0 0-228 0,0 0 67 0,0 0 33 15,-25 0-76-15,25 0 231 0,0 0-386 16,0 0-27-16,0 0-46 0,0 0 32 16,-25 0-45-16,1 0 213 0,-1 0-156 15,0 0 80-15,0 0-53 0,0 0 11 16,-74 0 124-16,49 0-172 0,1 0-39 16,-26 0-43-16,1 0-19 0,-25 0 23 0,-75 0 95 15,75 0-59-15,0 0-33 16,24 0-20-16,-24 0-8 0,-99 0-18 15,124 0 48-15,-26 0-8 0,0 0 47 16,2 0 58-16,-1 0-24 0,-100 0 105 16,100 0-80-16,24 0 14 0,1 24 20 15,-1-24-9-15,-24 0 31 0,49 0-149 16,26 24 48-16,-1-24-63 0,25 0 28 0,-25 0 4 16,25 0-22-16,0 0-39 0,0 0-58 15,25 0-59-15,-25 0-90 0,25 0-495 16,-1-24 130-16,-24 24-98 0,0 0-230 15,0 0-159-15,0 0-145 0,0 0-758 16</inkml:trace>
  <inkml:trace contextRef="#ctx0" brushRef="#br0" timeOffset="8813.3246">6474 1191 465 0,'0'24'12'0,"0"-24"0"15,0 0 55-15,0 0 46 0,0 0 70 16,0 0 307-16,0 0-280 0,0 0-27 16,0 0-17-16,0 0 34 0,0 0 96 15,0 0 127-15,0 0-233 0,0 0 37 16,0 0 11-16,0 0 18 0,0 0-65 15,0 0 133-15,0 0-187 0,-25 0-64 16,25 0 43-16,0 0-21 0,0-24 275 16,0 24-324-16,0 0 20 0,0 0 7 15,0 0-90-15,-24 24 114 0,24-24 72 16,-25 0-103-16,25 0-39 0,-25 0 45 16,0 0-1-16,-24 0 135 0,-1 0-115 15,25 0 13-15,0 0-5 0,-24 0-27 0,24 0-104 16,-50 0 61-16,26 0-27 0,-1 0 90 15,25 0-85-15,-24 0 63 0,-51 0-88 16,51 0-53-16,-26 0 59 0,26 0 12 16,-26 0-2-16,1 25 105 0,-75-25-166 15,74 0 66-15,1 0-6 0,-24 0 1 0,23 0-1 16,-74 24-51-16,74-24 53 0,1 0 1 16,0 0-2-16,24 0-1 0,1 0 17 15,-51 25-26-15,76-25 10 0,-26 25-1 16,25-25-23-16,-24 0-15 0,-1 0-52 15,25 0 70-15,0 0-29 0,0 0-108 16,1 0 154-16,-1 0 10 0,-25 0 200 16,50 0-204-16,0 0 3 0,-25 0 88 15,25 0-129-15,0 0 33 0,0 0-11 16,0 0 12-16,0 0 8 0,0 0-5 16,0 0-28-16,0 0 29 0,0 0-4 15,0 0-1-15,0 0-8 0,0 0 12 0,0 0 24 16,0 0-77-16,0 0 62 15,0 0-2-15,0 0-8 0,0 0 81 0,0 0-79 16,0 0 0-16,0 0-13 0,0 0 16 16,0 0 14-16,0 0 29 0,0 0-48 15,0 0 6-15,0 0-3 0,0 0-6 16,0 0 7-16,0 25-51 0,0 25 73 16,0-25 1-16,25 0-5 0,-25-1 22 15,25 51 48-15,-25-50-50 0,25 25 6 16,-25-2 7-16,25 3 16 0,-25-3 26 15,0 27 53-15,0-26-63 0,0 2-24 16,0-27 0-16,0 2-17 0,0 23 65 16,0-24 0-16,0 0-76 0,0 0-9 15,0-25-62-15,0 0 21 0,0 0 42 0,0 0 43 16,0 0-48-16,0 0 0 0,24 0 1 16,-24-25 9-16,0 25-30 0,0 0-4 15,0 0-1-15,0 0-10 0,0 0 12 16,25 0-4-16,-25 0 18 0,0 0-20 15,0 0 0-15,0 0-2 0,0 0-7 0,0 0 21 16,0 0-22-16,0 0 18 16,0 0 27-16,0 0-32 0,0 25 78 0,0-25-86 15,25 0 16-15,-25 0-43 0,25 0 40 16,0 0 15-16,0 0-14 0,-1 0 0 16,1 0 2-16,25 0-10 0,-25 0 12 15,49 0-5-15,-49 0 12 16,0 49-10-16,0-49 8 0,-25 0-2 0,49 0-77 15,-49 0 61-15,0 26-6 0,25-26 12 16,-25 0 64-16,0 0-61 0,0 0 22 16,-25 24-23-16,25-24 10 0,-49 0-23 15,24 0-27-15,-25 0 41 0,0 0 11 16,26 24 91-16,-26-24-93 0,0 25 17 16,-24-25 59-16,24 0-65 0,25 25-13 15,-24 0-34-15,24-25-27 0,0 24 56 16,0-24-6-16,1 25 9 0,24-25 4 0,0 0 7 15,0 0-5-15,0 25-40 0,24-25 34 16,-24 0-2-16,50 0-51 0,-25 0 46 16,0 0-31-16,-1 0 170 0,1 0-157 15,0 0 28-15,0 0-85 0,0 0 5 16,0 0 31-16,-25 0 67 0,0 0-63 16,0 0 7-16,0 0 8 0,0 0 15 0,0 25 12 15,0-25 0-15,-25 0 2 16,25 0-8-16,0 0 6 0,0 0 2 15,0 0 0-15,0 0-5 0,0 0-1 0,0 0 5 16,-25 0 4-16,25 0-32 16,0 0 21-16,0 25 8 0,0-25 32 15,0 24-27-15,0 26 43 0,0-25-47 0,0 0-19 16,0 0 0-16,0 24 12 0,0-24 3 16,0 49-5-16,0-49 15 0,25 25 26 15,-25 0 50-15,0-26-36 0,0 50 18 16,0-23-102-16,0-3 42 0,0-22 0 15,0-2-7-15,0 27-1 0,0-2-9 16,0-24 8-16,25-1-4 0,-25 2 1 16,0-2-2-16,24 0-2 0,-24 2 2 15,0-26 11-15,0 24-28 0,0-24-37 0,0 25 64 16,0-25 31-16,0 25 26 0,0-25-66 16,0 0 1-16,0 0-23 0,0 0 45 15,0 0 1-15,0 0 21 0,0 0-34 16,0 0 4-16,0 0-10 0,0 0-7 15,0 0-6-15,0 0-2 0,0 0-2 16,0 0-6-16,0 0-12 0,0 0 22 16,0 0-12-16,0 0 26 0,0 0 14 15,0 0-5-15,0 0 25 0,0 0-6 16,0 0-12-16,0 0-34 0,0 0-40 16,0 0-284-16,0-25-162 15,0 0-432-15,0 25 126 0,0-24-389 0,0 24-165 16,0-26 50-16,0 26 385 0</inkml:trace>
  <inkml:trace contextRef="#ctx0" brushRef="#br0" timeOffset="11230.603">4242 3522 316 0,'0'0'141'0,"0"0"-7"15,0 0-20-15,25-24 98 0,-25 24 56 16,0 0-11-16,24-25 311 0,-24 25-377 16,0 0-2-16,25 0 312 15,-25 0-327-15,0 0-9 0,0 0 23 16,0 25-4-16,0-25 132 0,0 0-182 16,0 0 6-16,0 0-4 0,0 0 4 15,0 0 83-15,0 24-121 0,0-24-9 16,0 24 16-16,0-24-16 0,0 26 9 15,25 23 104-15,-25-49-113 0,0 50 16 16,0-25-9-16,0 0-10 16,0 74 153-16,0-49-155 0,0 0 4 0,0 0-74 15,0 23 47-15,0-23-12 0,0 74-9 0,0-74-43 16,0 25 18-16,0-26 18 16,0 0 14-16,0 50 172 0,25-49-130 15,-25 0-20-15,0-25-80 0,0 24 29 0,0 1-4 16,0 25 8-16,25-51-15 0,-25 0-5 15,0 1 4-15,0-25-6 0,24 50 11 16,-24-50-11-16,0 0 16 0,0 0 18 0,0 0 15 16,0 0 1-16,0 0-6 0,0 0-28 15,0-24 3-15,0 24 7 0,0 0-6 16,0 0 41-16,0 0-10 0,0 0-48 16,0 0-4-16,-24 0-1 0,24 0-27 15,0 0 35-15,0 0-26 16,0 0 36-16,0 0 18 0,0 0 17 0,24 0 95 15,-24 0-63-15,0 0 6 0,0 0-21 16,0 0-39-16,0 0-4 0,25 0-12 16,-25 0-44-16,25 0 26 0,0 24 2 15,0-24-4-15,0 0 68 0,24 25-67 16,-24-25-4-16,0 0 18 0,0 0-2 16,24 25-4-16,0-25 27 0,-24 0-37 15,-25 0 2-15,26 0-27 0,-26 0-2 16,0 0-4-16,0 0 36 0,0 0 0 15,0 24 5-15,-26-24 1 0,1 26-4 0,-24-26 24 16,0 0-15-16,24 24 3 0,-25 0 0 16,1-24 2-16,-51 26 5 0,51-1-14 15,24-1-15-15,-25-24 5 0,1 25-1 16,24 0-2-16,-25-25-4 0,25 25 21 16,25-25 6-16,0 25-3 0,0-25-2 0,25 0-37 15,-25 0-38-15,25 0 33 0,25 0-88 16,-26 0-7-16,1 0 13 15,50 0-96-15,-51 0 148 0,1 0 9 16,0 0 4-16,0 0 4 0,-25 0-7 16,25 0 41-16,-25 0 6 0,0 0 7 0,0 0-1 15,0 0 29-15,0 24 98 0,0-24-93 16,0 0 22-16,-25 0 19 0,25 0-11 16,0 26 204-16,-25-26-187 0,25 0 2 15,0 0-16-15,0 0-66 0,0 24 21 16,0 1-24-16,0 1-2 0,0-26 0 15,25 24 0-15,-25 25 0 0,25 1 0 16,-25-1 0-16,0 1 0 0,0-1 0 16,0 1 0-16,25-1 0 0,-25 51 0 0,0-50 0 15,24-1 0-15,-24-23 0 0,0 23 0 16,0 26 0-16,25-51 0 0,-25 26 0 16,0-25 0-16,0-1 0 0,0 26 0 15,0-1 0-15,0-24 0 0,25 25 0 16,-25-25 0-16,0-1 0 0,0 26 0 15,25-25 0-15,-25-25 0 0,25 25 0 16,-25-25 0-16,0 0 0 0,24 25-21 16,-24-25-4-16,0 0-25 0,0 0 10 15,0 0-12-15,0 0-48 0,0 0 58 16,0-25 44-16,0 25 48 0,0 0-40 16,25 0-2-16,-25 0-2 0,0 0-6 15,0 0 31-15,0-25-37 0,0 25 25 16,24 0 20-16,1 0 20 0,-25-25-48 0,25 25-3 15,-25 0 1-15,26 0-36 0,23 0 27 16,-24 0 0-16,0 0 1 0,0 0-3 16,-1 0 6-16,76 0 0 0,-77 0 0 15,27 0 4-15,-25 0-4 0,25 0-4 16,-1 0 3-16,26 0-39 0,-49 0 11 0,23 0 20 16,-25 0 30-16,1 0-31 0,49 0 17 15,-49 0-29-15,0 0 14 0,0 0 12 16,24 0-16-16,-24 0 0 15,25-24 37-15,-1 24-28 0,-24 0 5 16,0 0-18-16,25 0 20 0,24 0 20 16,-49 0-19-16,25 0 5 0,-26 0-3 15,26 0-3-15,-25 0 1 0,49 0-4 16,-49 0-12-16,0 0-14 0,0 0-28 0,24 0-8 16,1 0-76-16,-25-26 89 0,0 26 23 15,24 0 16-15,-24-24-21 0,25 24 35 16,24-25 40-16,-49 25 62 0,25 0-70 15,-26 0 15-15,1 0 1 0,50 0-16 16,-50 0-10-16,-1 25-31 0,1-25 3 0,0 0-3 16,0 0 0-16,24 24-3 0,-24-24 3 15,0 0-11-15,0 0-5 0,25 0-42 16,23-24 14-16,-47 24 38 0,23 0 35 16,-24-25-18-16,25 25 3 0,-25 0 0 15,49 0 35-15,-24 0-36 16,-26 0-5-16,0 0-8 0,26 0 0 0,0 0-7 15,-1 0 7-15,-24 0 0 0,0 0-14 16,1-26-16-16,23 26-22 0,0-24-80 16,1 24 90-16,-26 0 20 0,26 0 10 15,-25-25 16-15,49 25 26 0,-24 0 0 16,-25 0-1-16,24 0 10 0,-24 0-16 16,25 0 11-16,0 0 25 0,-1 0-38 15,-24 0-6-15,25 0-13 0,-26 0 3 0,51 0-20 16,-50 0-18-16,0 0-12 0,24 0 4 15,-24 0-12-15,49 0-12 0,1 0 46 16,-1-25 41-16,-24 25-20 16,-25 0 1-16,24 0-1 0,-24 0 1 0,25 0 2 15,0 0 37-15,-1 0-12 0,-24-24 3 16,0 24-7-16,0 0 10 0,-1 0 0 16,1 0-11-16,0 0-21 0,-25 0 18 15,25 0-22-15,-25 0 0 0,25 0 0 16,-25 0 0-16,0 0 0 0,0 0-57 15,0 0 2-15,0 0-273 16,0 0 94-16,0 0-266 0,0 0-192 0,-25-26-462 16,25 26-455-16,-25-24-1108 0</inkml:trace>
  <inkml:trace contextRef="#ctx0" brushRef="#br0" timeOffset="12448.3061">6946 2902 437 0,'0'0'-36'15,"0"0"42"-15,0 0 4 0,0 0 38 16,0 0-47-16,-25 0 21 0,25 0 15 16,0 0 13-16,0 0-29 0,0 0-37 15,0 0 57-15,0 0 59 0,-25 0-113 16,25 0 13-16,0 0-76 0,0 0 117 15,0 0 44-15,0 0 11 0,0 0 103 0,0 0 248 16,-25 0-281-16,25 0-23 16,0 0-1-16,0 0 12 0,0 0-13 0,0 0 69 15,0 0-136-15,0 0-15 0,-24 0-13 16,24 0 15-16,0 0 23 0,0 0 103 16,0 0-67-16,0 0 1 0,0 0 19 15,0 0 40-15,0 0 188 0,0 0-160 16,0 0-1-16,0 0-16 0,0 0-12 15,0 0-27-15,0 0 117 0,-25 0-176 16,25 0 57-16,0 0-44 0,0 0-35 16,0 0 50-16,0 0 41 0,-25 0 8 0,25 0 2 15,0 0 109-15,0 0-88 16,25 0 158-16,-25 0-230 0,49 0-51 16,-24 0-35-16,0 0-24 0,25 0-1 0,74 0 0 15,-51 25-4-15,-22-25 8 16,48 0-8-16,-24 0-1 0,122 24-36 0,-123-24 26 15,27 0 5-15,96 0-6 16,-147 0 13-16,0 0-4 0,-26 0 67 16,26 0-73-16,-25 0-8 0,-25 0 72 15,25 0-58-15,-25 0 24 0,0 0 21 16,0 0-56-16,0 0 30 0,-25 0 12 0,25 0-36 16,-25 0-4-16,0 0-38 0,25 0-12 15,-25 0-69-15,25 0-142 0,0 0-243 16,0 0-123-16,0 0-1433 0,25 0 848 15,-25 0 47-15,50 0 430 16</inkml:trace>
  <inkml:trace contextRef="#ctx0" brushRef="#br0" timeOffset="13029.3168">8310 2605 985 0,'0'0'124'15,"0"0"69"-15,0 0 43 0,0 0 13 16,0 0-9-16,0 0 189 0,0 0-216 15,0 0 15-15,-25 0 1 0,25 0-15 16,0 0 52-16,0 0 266 0,0 0-252 16,0 0-69-16,0 0-56 0,0 0-14 15,25 0 158-15,-25 24-135 0,0-24 121 16,0 0 29-16,0 25 49 0,0 1-27 16,0-2 137-16,0 0-272 0,0 27 4 0,0-27-55 15,0 26-76-15,0 24-22 0,0-50 41 16,0 27-85-16,0-3-3 0,0-22-7 15,25 23-74-15,-25 1 83 0,0-50-7 16,24 25-3-16,-24 0 3 16,0-25-4-16,0 0-56 0,0 24-33 0,0-24-96 15,0 0-47-15,0 0-209 0,0-24-93 16,0-1-810-16,0 0 551 0,0 1-297 16,-24-2-23-16,24 26 166 0</inkml:trace>
  <inkml:trace contextRef="#ctx0" brushRef="#br0" timeOffset="13445.8671">8583 2654 392 0,'0'0'23'0,"0"0"149"0,0 0-87 0,25 0 93 16,-25 0 120-16,0 0 239 0,0 0-197 16,0 0-47-16,0 0 24 0,0 0 35 15,0 0 24-15,0-25 374 0,0 25-365 16,0 0-41-16,0 0-12 0,0 25 4 15,0 1 225-15,0-26-309 0,0 24-31 16,0 0-31-16,24 1 4 0,-24 1-31 16,25 48 94-16,-25-50-185 0,0 26-27 15,0 0-38-15,0-25 17 0,25 49 0 0,-25-25-21 16,0-23-8-16,0-2 1 16,0 1-87-16,25 0 9 0,-25-1-305 15,0 2 142-15,0-26-247 0,0 0-148 0,0 0-283 16,0-26-1380-16,0 26 1262 15,-25-24 322-15,25-1 293 0</inkml:trace>
  <inkml:trace contextRef="#ctx0" brushRef="#br0" timeOffset="14158.4145">8732 2779 1585 0,'0'0'276'0,"-25"0"-29"0,25 0 107 0,0 0 24 16,0 0 65-16,0 0 66 15,-25 0 364-15,25 0-508 0,0 0-114 0,0 0-69 16,50 24-12-16,-26-24 8 0,1 0-132 16,0 0-10-16,25 0-23 0,-1 0-28 15,1 0 23-15,74 24 63 0,-25-24-60 16,-24 0-29-16,24 0-40 16,0 0 61-16,75 0 45 0,-99 0-48 0,-1 0 1 15,-24-24-18-15,-1 24 8 0,1 0-10 16,-2 0-15-16,-48 0-4 0,25 0 17 15,-25 0 16-15,0 0 6 0,0 0 32 16,0 0-13-16,0 0 6 0,0 0 4 16,0 0 8-16,0 0 20 0,-25 0-7 0,25 0-33 15,0 0-33-15,0 0-16 0,0 0-73 16,0 0 99-16,0 0 67 0,0 0 85 16,0 0-147-16,0 0 6 0,0 0-19 15,0 0 32-15,0 0 53 0,0 0 11 16,0 0 14-16,0 0 1 0,0 0 58 15,0 0-77-15,0 24-6 0,0-24-13 16,0 0-1-16,0 26 36 0,0-26-71 16,0 24 35-16,25-24-34 0,-25 0 29 15,0 25-7-15,0 24 149 0,0-23-134 16,0 23 78-16,0 1-8 0,0-1-5 16,0 51 121-16,0-26-198 0,0-24-50 15,25 24 0-15,-25 1 0 0,25-27 0 16,0 77 0-16,-25-75 0 0,25 0 0 0,-25-1 0 15,0 1 0-15,24 24 0 0,-24-48 0 16,25-3 0-16,-25 2 0 0,0-25 0 16,26 25 0-16,-26-25 0 0,0 0 0 15,0 0-47-15,0 0-138 0,0 0-129 16,0 0-801-16,0-25 309 0,0 25-284 16,0 0-346-16,25-25 95 0,-25 25 285 15</inkml:trace>
  <inkml:trace contextRef="#ctx0" brushRef="#br0" timeOffset="16762.8373">10221 4068 499 0,'0'0'-33'16,"0"0"14"-16,0 0 7 0,0 0 61 16,0 0 73-16,0 0-8 0,0-25 245 15,-25 25-142-15,25 0-3 0,0 0-30 16,0 0 1-16,0 0-41 0,0 0 329 15,0 0-231-15,0 0 32 0,0 0 19 16,0 0 10-16,0 0 90 0,0 0 117 0,0 0-318 16,0 0-95-16,-25 0-9 15,25 0-12-15,0-25 39 0,0 25-55 16,0 0 12-16,0 0-8 0,0 0 28 0,0 0 22 16,0 0 149-16,0 0-99 0,0 25 9 15,0-25 2-15,0 0 7 0,0 0 95 16,0 25-160-16,0-25-12 0,25 0-35 15,0 0-22-15,0 25-22 0,48-1 12 16,-23-24-40-16,-26 0 3 0,26 0-32 16,0 0 14-16,24 0 14 0,-49 0 43 15,25 25-45-15,-26-25-1 0,1 0-3 0,-25 25-17 16,25-25-20-16,-25 0 34 0,0 0 10 16,0 0-1-16,-25 25 7 0,0-25-1 15,1 25 12-15,-1-25-13 0,-25 0 2 16,0 25 0-16,1-25-8 0,-26 25-12 15,26-25 21-15,0 0 4 0,0 24 19 16,-1-24-23-16,-26 25 48 0,27 1-50 16,24-26-48-16,0 24 11 0,25-24 32 15,-25 0 4-15,25 25 38 0,0-25-34 16,50 0-17-16,-25 0 14 0,0 0-97 16,50 0-189-16,-25 25 87 0,-25-25 82 15,24 0 40-15,0 0 18 0,0 0 28 16,1 0 23-16,0 0 7 0,-26 0-9 15,-24 24-11-15,25-24 13 0,-25 0 4 0,0 0 43 16,0 0 19-16,-25 0-24 0,25 26-61 16,-49-26 66-16,-1 0 47 0,25 0 53 15,1 0-113-15,24 0 5 0,-25 0-4 16,25 0-29-16,-25 0 7 0,25 0 4 16,0 0 11-16,0 0 1 0,0 0-4 15,0 0-7-15,25 0-11 0,-25 23 4 0,25-23-7 16,-25 0 1-16,24 26 34 0,-24-26 9 15,0 0-38-15,0 24 59 16,25-24-24-16,-25 26 28 0,0 22 135 16,0-48-110-16,0 51-62 0,0-27-17 15,0 1 2-15,0 25-45 0,0-1 30 16,0-23-5-16,0-2 20 0,25 25 63 0,-25-23-78 16,25 48-6-16,-25-24-36 0,0-2 45 15,25-22-8-15,-25 23 9 0,0 26 8 16,0-50 1-16,0 25-5 0,0-1-1 15,0 1 2-15,24-1-10 0,-24 26 15 16,25-51 21-16,-25 26 15 0,0-25 12 16,25 23 25-16,-25 3 30 0,0-2-82 15,25-24 14-15,-25 0-15 0,0 0-54 0,0-1-21 16,0 26 10-16,0-25 31 0,0-25 86 16,0 0-92-16,0 26 1 0,0-26-36 15,0 0 42-15,0 0-5 0,0 0-4 16,0 0-1-16,0 0-7 0,0 0-47 15,0 0 20-15,0 0 20 0,0 0-29 16,0 0 19-16,0 0-26 0,0 0 69 16,0 0-9-16,0 0-46 0,0 0 41 15,0 0 17-15,0 0-8 0,0 0-10 16,0 0-18-16,0 0 21 0,0 0 36 16,0 0-20-16,0 0-15 0,0 0-11 15,0 0-8-15,0 0-4 0,0 0-2 16,0 0-11-16,0 0 23 0,0 0 0 15,0 0 5-15,0 0 0 0,0 0-5 0,0 0-61 16,0 0 66-16,0 0 2 0,0 0 3 16,0 24 73-16,0-24-59 0,0 0-2 15,-25 0-7-15,25 0 0 0,0 0-1 16,0 0-15-16,0 0 16 0,0 0-3 16,0 0 74-16,0 0-69 0,0 0-1 0,0 0 4 15,0 0-5-15,0 0 2 0,0 0-43 16,0 0 32-16,0 0 7 15,0 0 0-15,0 0 15 0,0 0-10 16,0 0 1-16,0 0-1 0,0 0 3 16,-25 0-7-16,25 0 14 15,0 0 27-15,0 0 26 0,0 0-43 16,0 0-17-16,0 0-39 0,0 0 31 16,0 0 26-16,0 0 17 0,0 0-36 15,0 0 1-15,0 0-7 0,0 0 7 16,0 0-9-16,0 0-1 0,0 0 1 0,-25 0-9 15,25 0 8-15,0 0-2 16,0 0 10-16,0 0-15 0,-24 0 5 16,24 0-1-16,-25 0 10 0,25 0-6 0,-25 0 9 15,25 0-9-15,-25 0 18 0,0 0-45 16,1 0 32-16,-1 25-23 0,0-25-5 16,1 0 45-16,-1 0-25 0,-24 25 2 15,-1-25-21-15,24 0-4 0,1 0-10 16,1 0 18-16,-26 0-41 0,25 0 44 0,0 0-9 15,0 0 21-15,-23 0 3 16,23 0 0-16,0 24-26 0,0-24 28 16,-49 26 32-16,49-26-31 15,25 24-9-15,-25-24 3 0,1 0 55 16,-1 0-51-16,0 24-46 0,25-24-36 16,-25 0 45-16,0 0 3 0,25 0 43 15,-25 0-26-15,1 0 9 0,-1 0 38 16,25 0-30-16,0 0-2 0,-25 0-31 0,0 0 33 15,25 0 2-15,-25 0 0 0,25 0-2 16,0 0 1-16,-24 0-3 0,24 0 2 16,0 26 13-16,0-26-14 0,-25 0-3 15,0 0-15-15,25 0 15 0,-25 25 2 16,0-25-9-16,25 0 7 0,-25 0 20 16,25 0-15-16,-24 0 1 0,24 0-16 0,0 0 6 15,-25 0 36-15,25 0-26 16,0 0 33-16,0 0-37 0,-25 0 6 0,25 0-8 15,0 0-27-15,-25 0 29 0,25 0 8 16,0 0-8-16,0 0 4 16,0 0-4-16,0 0-6 0,0 0-20 0,0 0 33 15,0 0 3-15,0 0 0 16,0 0 20-16,0 0-31 0,0 0-5 0,0-25 4 16,0 25 3-16,0 0 2 0,0 0-8 15,0 0 7-15,0 0 24 0,0 0 8 16,0 0-30-16,0 0-2 0,-25 0-19 15,25 25 18-15,0-25-5 0,0 0-27 16,0 0 26-16,0 0-1 0,0 0 4 0,0 0 1 16,0 0 3-16,0 0-4 0,0 0 10 15,0 0-44-15,-24 24 41 0,24-24-7 16,0 0 20-16,0 0-16 0,-25 0-74 16,25 24 80-16,0-24-131 0,0 0-22 15,0 0-109-15,0 0-62 0,0 0-247 16,0 0 445-16,0-24-35 0,25 24 80 15,-25 0 25-15,0 0-34 0,24 0 65 16,1 0 8-16,0 0-53 0,0 0 18 16,-25 0-43-16,0 0-79 15,25 0-613-15,-25 0 204 0,0 0-207 16,24 0-51-16,-24 0 8 0,0 0 189 16</inkml:trace>
  <inkml:trace contextRef="#ctx0" brushRef="#br0" timeOffset="18495.5472">11063 3696 1619 0,'0'0'91'16,"0"0"35"-16,0 0 372 0,0 0-201 0,0 0 117 15,0 0 83-15,0 0 62 16,0 0-55-16,0 0 288 0,0 0-469 0,0 0 26 16,0 0-34-16,0 0-1 0,0 0 105 15,0 0-298-15,0 0-13 0,0 25-44 16,0-25-63-16,0 25 162 16,25 0-5-16,0-1-107 0,0 27 24 15,-25-2 41-15,0-24-109 0,0 25 2 16,25-27-4-16,-25 77-48 0,0-76 29 15,0 1-52-15,0 0-60 0,0 0-100 16,0 25-545-16,0-50 208 16,0 0-94-16,0 25-282 0,0-25-204 0,0 0-38 15,0-50-618-15</inkml:trace>
  <inkml:trace contextRef="#ctx0" brushRef="#br0" timeOffset="19000.6977">11088 3646 2882 0,'0'0'33'0,"-25"0"60"16,25-25 89-16,0 25 446 0,-24 0-240 0,24 0-37 16,-25 0-83-16,25 0-99 0,0-24-84 15,0 24-85-15,0 0 0 0,25 0 13 16,-25 0-17-16,24-25-6 0,26-1 16 15,-25 26-30-15,-25 0 86 0,25 0-91 16,0-24-33-16,24 24-138 0,-24 0 196 16,0 0-20-16,-25 0 61 15,25 0-37-15,-1 24 5 0,-24 2 154 16,0-1-140-16,0-25 20 0,0 24-15 16,0 1-64-16,0 0 65 0,0 25-16 0,0-25-3 15,0 0 4-15,-24-1 12 0,24 1 9 16,-50 25 37-16,25-25-60 0,25 0 4 15,-25-1 3-15,1-24-39 0,-1 26 34 16,25-26-12-16,-25 23 7 0,25-23-10 0,0 0-11 16,0 0 91-16,0 0-154 0,0 0-51 15,0 0 19-15,25 0 106 0,-25 0 10 16,25 0 189-16,-1 0-195 0,1 0 16 16,0 0-63-16,-25 0 99 0,25 25 22 15,0 0 89-15,-25 0-55 0,24-25 17 0,-24 25 1 16,25-1 0-16,-25 1-30 15,25 25-11-15,0-25-83 0,-25 0-3 16,25-25-62-16,-25 25-74 0,25-1-340 16,-25-24 106-16,24 0-187 0,-24 0-177 15,0 0-224-15,25 0-56 0,-25-24-381 16</inkml:trace>
  <inkml:trace contextRef="#ctx0" brushRef="#br0" timeOffset="19362.5375">11659 3895 4175 0,'0'0'177'15,"0"0"440"-15,0 0-143 0,0-25-54 0,0 25-28 16,0 0-22-16,0 0 105 0,0 0-315 16,0 0-30-16,0 25-40 0,0-25-24 15,0 25-23-15,0 25 100 0,0-27-85 16,0-23-34-16,0 50 7 0,0-25-8 15,0 24-1-15,0-24-64 16,0 0 61-16,0 0 4 0,0-25 78 0,0 25-85 16,-25 0-67-16,25-25 43 15,0 25 22-15,0-25-11 0,0 0-8 16,0 0 11-16,0 0-26 0,0 0-17 16,25 0 25-16,-25-25-4 0,25 25 2 15,0 0 5-15,0-25 39 0,-1 25-27 16,1 0 57-16,0 0-67 0,0 0 6 15,-25 0-66-15,25 0-179 0,-25 0 18 0,24 0 4 16,-24 0-247-16,0 25-134 0,0-25-1420 16,25 0 787-16,-25 0-5 0,0 0 404 15</inkml:trace>
  <inkml:trace contextRef="#ctx0" brushRef="#br0" timeOffset="20597.7598">10915 4911 2190 0,'0'0'240'0,"0"0"43"0,0 0 154 16,0 0 38-16,0 0 65 0,0 0-84 16,0 0 168-16,0 0-403 0,0 0-61 15,0 0-31-15,0 0 18 0,24 0 13 16,-24-25-142-16,0 25 2 0,25-24-26 16,-25 24 22-16,0 0 42 0,25-24-52 15,-25-2 16-15,0 26-18 0,25-24-7 16,-25 24 2-16,0-50-11 0,0 50 7 15,0 0 11-15,25 0-12 0,-25-25 10 16,0 25-2-16,0-25 2 0,0 25-104 16,0 0 108-16,0 0-12 15,0 0-7-15,0 0 82 0,0 0-70 0,0 0-14 16,0 0 21-16,0 0 0 0,0 25-21 16,0-25 22-16,0 25 5 0,0 0 19 15,0 0 92-15,0-1-88 0,24 50 29 0,-24-49-77 16,0 25 37-16,25-25-4 0,-25 0-10 15,50 25-44-15,-50-26 37 0,0 0-1 16,0 2-6-16,0-1 21 0,0-1-22 16,25 1 2-16,-25 0-2 0,0-25 6 15,0 0-6-15,0 0-21 0,0 25 56 16,0-25-28-16,0 0 71 0,-25 0-79 0,25 0-22 16,-25 0-31-16,0 0-69 0,25 0 82 15,-25 0 81-15,1 0-42 0,24 0 2 16,-25 0 8-16,25 0-2 0,0 0-10 15,0 0 10-15,-25 0-26 0,25 0 28 16,0 0 75-16,0 0-51 0,0 0 15 16,0 0-37-16,50 0-4 0,-26 0-13 15,1 0-3-15,25 0 6 0,-25 0-11 16,24 0 10-16,-24 0 30 0,74-25-98 16,-74 25 75-16,0 0-20 0,0 0 18 15,0 0 89-15,0 0-218 0,-1 0 29 16,-24 0-130-16,0 0-8 0,0 0-51 15,0 0-179-15,-24 0-877 0,24 0 382 16,-25 0-13-16,25 0 229 0,-25-25 150 0</inkml:trace>
  <inkml:trace contextRef="#ctx0" brushRef="#br0" timeOffset="20978.4424">11634 4713 1063 0,'0'0'31'0,"-25"-25"11"15,25 25 177-15,0 0-62 16,0 0 41-16,0 0 33 0,0 25 26 15,0-25 223-15,0 0-283 0,0 0 68 0,25 0 50 16,-25 25 73-16,0-25 33 0,0 0 220 16,25 25-313-16,-25-25 43 0,0 0 62 15,0 0-36-15,0 0-48 0,25 25 155 16,-25-1-297-16,0-24 3 0,0 26-12 0,0-2-49 16,0 51-9-16,-25-51-140 0,25 26 0 15,0-26-5-15,0 2 5 0,0 22 0 16,0 27 5-16,0-50-27 0,0 0-78 15,0-25-90-15,0 25-127 0,0 0-789 16,25-1 365-16,-25-24-242 16,25 0-71-16,-25 0-163 0,25-24 100 0</inkml:trace>
  <inkml:trace contextRef="#ctx0" brushRef="#br0" timeOffset="21431.5268">11858 4639 3295 0,'0'0'116'0,"0"0"108"0,0 0 106 15,0 0 13-15,0 0-5 0,0 0 130 16,0 25-283-16,0-25 10 0,0 0 12 16,0 0 16-16,0 24-11 0,0 1 109 15,0 0-200-15,0 0-22 0,0 0-27 16,0-1 4-16,-25 2 2 0,25-2-37 0,-25 0 2 15,25 1 1-15,-25 1-8 0,25-2-17 16,-49 1 5-16,49-25 9 0,-25 25-26 16,0-25-6-16,25 0 31 15,-25 0-46-15,25 0 33 0,0 0-29 0,0 0 30 16,0 24 0-16,0-24-16 16,25 26 6-16,0-26-12 0,0 0 4 0,-1 0-5 15,1 24-28-15,0 0 30 16,0-24-1-16,0 0 2 0,-1 26 45 0,-24-26 52 15,50 25 270-15,-50-1-195 0,25-24-38 16,-25 25-42-16,25-25-50 0,0 25-18 16,-25 0-1-16,24-25-23 0,-24 25 0 0,25-25 0 15,-25 0 0-15,25 24 0 0,-25-24-49 16,0 0-83-16,25 0-114 0,-25 0-116 16,0 0-152-16,25 0-748 0,-25 0 345 15,24-24-133-15,-24 24-138 16,0-25 29-16,0 25 390 0</inkml:trace>
  <inkml:trace contextRef="#ctx0" brushRef="#br0" timeOffset="21996.5226">12230 5085 2666 0,'0'0'119'16,"-25"0"122"-16,25 0 113 0,0 0 149 16,0 0-3-16,0 0 377 0,0 0-499 15,0 0-36-15,0 0-60 0,0 24-21 16,0-24-26-16,25 26-188 0,-25-26-41 16,0 0 7-16,0 0-13 0,25 0 12 0,24 0 2 15,-24 0-81-15,-25 0 54 16,25 0-7-16,0 0-4 0,-1 0 47 0,-24-26-43 15,0 26-26-15,0 0 13 0,24 0 30 16,-24-24-2-16,0 0 8 0,0 24-3 16,0-26 4-16,-24 26 2 0,24 0-4 15,-24-24-20-15,-1-1 15 0,25 25 8 16,0-25-13-16,0 25 9 0,0-24-46 16,0-2-119-16,0 26-78 15,25-25 31-15,-25 25 166 0,24-24 82 16,-24 24 108-16,24 0-181 0,26-24-17 15,-50 24-15-15,25 0 75 0,0 0 8 16,-25 0 12-16,24 0 17 0,2 0-18 16,-26 24-7-16,0-24 1 0,25 24 3 0,-25-24-3 15,0 25 21-15,0 1-17 0,0-26-61 16,0 24 62-16,0-24-55 0,0 25 59 16,0 0 113-16,0-1-19 0,0-24-92 15,0 26-13-15,25-26-36 0,0 24-3 16,0-24 13-16,-1 24 33 0,1-24-31 15,0 0 3-15,48 26 15 16,-48-26-74-16,0 0-73 0,0 0-101 16,25 0-123-16,-26 0-134 0,1 0-1055 0,0 0 427 15,-25 0 63-15,0 0 308 0,0 0 177 16</inkml:trace>
  <inkml:trace contextRef="#ctx0" brushRef="#br0" timeOffset="23360.4138">6772 323 623 0,'0'0'-147'0,"0"0"83"0,0 0 1 16,0 0 94-16,0 0 78 0,0-26 114 16,0 26-58-16,0 0 54 0,0 0 210 15,0 0-181-15,0 0-37 0,0 0-7 16,0 0 380-16,0 0-295 0,0 0 29 15,0 0-93-15,0 0 618 0,0 0-524 16,0 0-61-16,0 0-154 0,0 0 279 16,0 0-153-16,0 0-95 0,0 0 128 15,0 0 216-15,0 0-181 0,0 0-124 16,25 0-79-16,0 26 51 16,-25-26-136-16,25 0 29 15,-25 0-15-15,24 49-3 0,-24-49-1 16,25 24-4-16,-25-24 88 0,25 50-43 0,0-50-48 0,-25 0-99 0,0 24 248 15,25-24-15-15,-25 26-18 0,24-26-129 16,-24 0 95-16,0 0 10 0,25 0-105 16,-25 0 0-16,0-26 0 0,0 2 0 15,0 24 0-15,0-50 0 0,0 1 0 16,0 25-31-16,0-2 8 0,0 2-8 16,0-26 4-16,0 25 9 15,0 25-2-15,0 0-63 16,0 0-36-16,0 0 141 0,0 25-36 15,25 0-219-15,-25 0-29 16,0-25-156-16,0 50-780 0,25-50 287 16,-25 24-107-16,0 1-1412 0,0-1 1626 0</inkml:trace>
  <inkml:trace contextRef="#ctx0" brushRef="#br0" timeOffset="23676.9601">7293 372 1672 0,'0'0'46'15,"25"0"36"-15,-25 0 41 0,0 0 185 16,0 0-185-16,0 0-13 0,0 0-3 16,0 0 54-16,0 0-4 0,0 0-7 15,0-25 136-15,0 25 103 0,0 0-211 16,0 0-38-16,0 0 59 0,0 0 208 15,0 0-180-15,0 0-201 0,-25 0 191 16,0 0 96-16,1 25-23 16,24-25-62-16,-25 0-149 0,25 24 92 15,-26 2-102-15,26-26-60 0,0 24 3 16,0 0-52-16,0-24-24 0,26 0-150 16,-26 26-59-16,25-26-694 0,-1 0 265 15,1 0-220-15,0 0-950 16</inkml:trace>
  <inkml:trace contextRef="#ctx0" brushRef="#br0" timeOffset="23914.9675">7640 347 3331 0,'0'0'185'15,"-25"0"438"1,0 0 3-16,25 0-416 0,-25 0 13 15,25 0-53-15,-25 0-91 0,1 0-78 16,24 25-182-16,0-25 201 16,0 24 177-16,24 26-164 15,-24-50-25-15,25 24 80 16,0 2-216-16,25-1-89 0,-50-25 125 16,49 0-628-16,-24 0 162 0,0 0-209 0,1 0-1018 15</inkml:trace>
  <inkml:trace contextRef="#ctx0" brushRef="#br0" timeOffset="24774.3078">7045 918 1502 0,'0'0'96'16,"0"0"95"-16,0 0 69 0,0 24 510 16,0-24-378-16,0 0 57 0,0 0-32 15,0 0-42-15,0 0-62 0,0 0 136 16,0 0-383-16,25 0-154 0,-25 0-23 0,0 0 122 16,0 0 221-16,0 0-238 0,0 0 16 15,25 0-10-15,-25-24-110 0,0-2 95 16,0 2-57-16,25-1 45 0,-25 25 13 15,0-24 10-15,0 24-83 0,0 0 87 16,0 0 4-16,0 0 109 0,0 0-169 16,0 0 71-16,0 0-5 15,0 0-67-15,0 0 77 0,0 24 14 16,0 1 199-16,0-1-161 0,0 2 32 16,24-2-32-16,-24 26-64 0,24-25 39 15,-24 0-190-15,0-25 154 0,0 49-7 16,25-49-10-16,-25 50 204 0,0-26-204 15,0-24-4-15,0 0-28 0,26 26 38 0,-26-26-1 16,0 0-4-16,0 24-47 16,0-24 9-16,0 0-3 0,0 0-17 0,-26 0-17 15,1 0 41-15,25 0 15 0,-24 0 9 16,24 0 11-16,-24 0 71 0,-1 0-66 16,25 0 12-16,-25 0-35 0,25 25-12 15,0-25 73-15,0 0 110 0,0 0-98 0,0 0 0 16,0 0-4-16,25 0 62 0,0 0-40 15,-1 0-66-15,-24 0-58 16,24 0 45-16,1 0 12 0,50 0-2 0,-50 0 2 16,0 0-28-16,0 0-50 15,0 0-59-15,0 0-47 0,24 0-647 16,-49 0 189-16,0 0-226 0,0 0-114 16,0 0 102-16,0 0 219 0</inkml:trace>
  <inkml:trace contextRef="#ctx0" brushRef="#br0" timeOffset="25327.0982">7565 918 2140 0,'0'0'155'0,"-25"0"52"0,25 0 15 16,0 0 730-16,-24 0-533 15,24 0 53-15,0-26-327 0,0 26-169 16,0 0-74-16,0 0 91 0,0-24-67 16,0-1 44-16,24 25 20 0,-24 0-35 0,25-24 19 15,25 24-115-15,-50-26 152 16,25 26-10-16,-25 0 79 0,24 0-37 15,1 0-30-15,-25 0-13 0,25 0-24 16,-25 0 49-16,0 0 30 0,0 0 7 16,0 0 31-16,0 0-73 0,0 0 189 0,0 75-111 15,0-51-54-15,-25 2-4 0,25 23 96 16,-25-24-91-16,1 49 17 0,24-49-70 16,-25 1-17-16,0-2 34 0,25 0-4 15,-25 2 17-15,25-26-102 0,0 24-119 16,-25-24 173-16,25 0-51 0,0 0-5 0,0 0-4 15,0 0-83-15,0-50-3 0,0 50-50 16,0 0 1-16,0 0 67 0,25-74 196 16,-25 74 69-16,0 0 82 0,50-25-57 15,-50 25 96-15,49 0 132 0,-24 0-229 16,-25 25-4-16,25-25-30 16,0 26-13-16,1-2-9 0,23 26 55 0,-24-50-123 15,-25 24-23-15,49 1-69 0,-49-25-30 16,49 24-528-16,-49 1 19 0,25-25-188 15,-25 0-225-15,25 0 72 0,-25 0 255 16</inkml:trace>
  <inkml:trace contextRef="#ctx0" brushRef="#br0" timeOffset="25672.5888">8136 843 4156 0,'0'0'176'0,"0"0"73"16,25 0 109-16,-25 25 154 0,0-25 6 16,0 24 596-16,0 2-619 0,0-26-181 15,25 24-124-15,-25 1-84 0,24 25-142 16,-24-50-7-16,25 25 43 0,-25-1 0 16,25 1 25-16,-25-25 19 0,50 50-44 0,-50-50 13 15,25 24-13-15,-25-24 0 16,24 0 0-16,1 26 0 0,-25-26 0 0,0 0 0 15,25 0 0-15,-25-26 0 16,0 2 0-16,25-26 0 0,-25 25-65 0,25 1 61 16,-25-26-28-16,0 25 12 0,24-50 69 15,-24 51-34-15,0-1-6 0,0 1-60 16,0 24-233-16,0 0-354 16,0 24 76-16,0-24-149 0,0 25-353 0,0 25-1563 15,0-50 1486-15,0 24 457 16</inkml:trace>
  <inkml:trace contextRef="#ctx0" brushRef="#br0" timeOffset="26860.6599">5184 5035 2193 0,'0'0'37'0,"0"0"80"0,0 0 110 16,0 0 124-16,0 0 596 0,0 0-487 15,0 0-96-15,0 26-80 0,0-26-53 0,0 48 98 16,0-22-201-16,0-1-7 0,25-1 0 16,-25 1 46-16,24 25-34 15,1 25 15-15,-25-26-135 0,0-23-12 16,25 22-10-16,-25-23-29 0,0 25-223 15,0-50 6-15,0 25-62 0,0-25-136 16,0 0-198-16,0 0-118 0,50 0-1102 16,-50 0 1181-16,0 0 124 0,0 0 276 0</inkml:trace>
  <inkml:trace contextRef="#ctx0" brushRef="#br0" timeOffset="27310.519">5109 5011 2913 0,'0'0'54'0,"0"0"56"0,0 0 64 16,-25 0 83-16,25 0 229 0,0 0-274 15,0 0-65-15,0-25-50 0,0 25-29 16,0 0-47-16,0 0-59 16,25-25-1-16,-25 25-12 0,25 0 34 0,-25-24-50 15,25 24 4-15,25-26-15 0,-26 26 68 16,1 0 13-16,0 0-17 0,-25-25 8 15,50 25 5-15,-50 25 33 0,0-25 16 16,26 26 44-16,-26-2-23 0,0 1 53 16,0 24 44-16,0-23-73 0,0 22-56 15,0-22-1-15,0-1-5 0,0-1-45 0,-26 1 69 16,26 0-22-16,0 0 102 0,0 0-76 16,-25-25-32-16,0 24-50 0,25 2 15 15,0-26 12-15,0 0-13 0,-25 0-20 16,25 0-47-16,0 0-56 0,0 0 61 15,25 0 54-15,-25 0-15 0,25 0 17 16,-25 0 21-16,25 0 82 0,1 0-31 16,-26 0 9-16,24 0-18 0,-24 24-6 15,49 1 80-15,-49 1-56 0,25-2-5 16,-25-24-36-16,25 24 33 0,-25 1-68 16,24 0-154-16,-24-25-5 0,0 25-108 15,25-25-244-15,-25 0-94 0,25 0-1277 16,-25 0 1093-16,0 0 210 0</inkml:trace>
  <inkml:trace contextRef="#ctx0" brushRef="#br0" timeOffset="27495.3314">5630 5234 3706 0,'0'0'242'0,"0"0"84"0,0 0 55 16,0 25 104-16,0-25-145 0,0 49 349 15,25-23-453-15,-25-26-100 0,25 24-152 16,-25 1-11-16,0 1-245 0,25-2 77 16,-25 0-293-16,25-24-275 0,-25 25-229 15,0-25-298-15,0 25-658 0</inkml:trace>
  <inkml:trace contextRef="#ctx0" brushRef="#br0" timeOffset="28395.5875">4787 2034 1332 0,'0'0'65'0,"0"0"332"0,0 0-106 0,0 0 34 15,0 0-4-15,0 0 93 0,0 0 60 16,0 0 541-16,0 0-634 0,26 0-66 16,-26 0-97-16,0 0 122 0,24 25 320 15,-24 0-447-15,25 0-49 0,-25-1-69 16,25 1-28-16,-25 25-32 0,25 24 2 15,0-49-26-15,-25 24-4 0,24-24 8 16,-24 25-17-16,25 0-26 0,-25-1-53 16,0-24-49-16,0 0-121 15,0-25-261-15,0 25-8 0,0-25-1026 0,0 24 784 16,0-24-305-16,0 0 133 0,0-24 216 0</inkml:trace>
  <inkml:trace contextRef="#ctx0" brushRef="#br0" timeOffset="28881.5148">4862 2109 3344 0,'0'0'68'0,"-25"0"260"0,25 0-35 16,0-25-15-16,0 25-21 0,0 0-39 15,0 0-88-15,0-25 45 0,0 25-140 16,0-25 3-16,0 25-38 0,0-25 89 15,0 25-85-15,25-24-23 0,-25 24-94 16,25 0 118-16,-25-26-7 0,25 26 142 0,24-24-129 16,-24 24-15-16,0 0-99 0,-25 0 87 15,25 0 8-15,0 0 12 16,-25 0 1-16,23 24 3 0,-23-24-3 0,0 50 0 16,0-25 30-16,0 0 57 0,0 0-57 15,0 0-37-15,0-1-27 0,0 1 36 16,0 1-3-16,-23 22 24 0,-2-23-112 0,25 0-13 15,-50-25 103-15,50 25-2 0,-49 24 189 16,49-49-190-16,0 25-8 0,0-25 186 16,0 0-287-16,0 0 106 15,0 0-62-15,0 0 56 0,24 0 7 0,-24 0-7 16,25 0-5-16,-25 0 11 16,25 0 5-16,0 0 12 0,0 0-4 15,-2 0 42-15,-23 0 45 0,50 25 130 0,-25 0-65 16,-25-25-70-16,25 24-5 0,-25 2 45 15,25-2-59-15,-25 1-69 0,24-25-10 16,-24 25-24-16,0-25-38 0,0 25-35 16,25-25-510-16,-25 0 115 0,0 0-252 0,0 0-27 15,0 0-194-15,0-25-721 0,0 25 1163 16</inkml:trace>
  <inkml:trace contextRef="#ctx0" brushRef="#br0" timeOffset="29303.8149">5333 2331 3550 0,'0'0'118'0,"-25"0"128"15,25 0 441-15,0 0-400 0,0 0-105 16,0 0-122-16,-25 25-77 0,25-25 87 16,0 0 171-16,0 0-37 0,0 0-216 15,0 0-13-15,0 0-69 0,0-25-138 16,25 1 152-16,-25 24-34 0,0-25 33 0,0 0-5 15,51 25 15-15,-51-25 11 16,24 25 65-16,1 0 8 0,-25-24 10 0,0 24 17 16,24 0 60-16,-24 0-34 0,25 24 54 15,-25-24-48-15,0 25 7 0,25 25-104 16,-25-26-30-16,0 1 93 16,0 0 251-16,-25 0-184 0,25 0-86 15,-25-25-141-15,25 24 127 0,-24 26-47 16,24-25 17-16,0-25 14 0,-25 25-15 0,25-25 63 15,-24 25-64-15,24-25-77 0,0 0 24 16,-26 0 39-16,26 0-26 0,0 0 0 16,0-25-61-16,0 25 108 0,26 0 5 15,-26 0 15-15,49 0 35 16,-49 0 11-16,49 0 22 0,-24 0-68 16,-1 0-40-16,1 25 25 0,0-25-103 0,25 49-560 15,-50-49 29-15,24 25-247 0,1 1-98 16,0-26 158-16</inkml:trace>
  <inkml:trace contextRef="#ctx0" brushRef="#br0" timeOffset="30126.506">7318 1712 1776 0,'0'0'110'15,"-25"0"88"-15,25 0 30 0,0 0 28 16,0 0 50-16,0 0 327 0,-25 0-230 0,25 0-76 16,0 0 9-16,0 0-9 0,0 0 401 15,0 0-307-15,25 0 7 0,-25 24-72 16,25-24-53-16,-25 0-73 0,50 74 172 16,-50-49-225-16,25 0-39 0,-1-1-69 15,-24 2-30-15,50 49-62 0,-50-51 23 16,0 1 0-16,25 0 0 0,-25 25 23 15,0-50-28-15,0 49-281 0,0-49 46 16,0 26-133-16,0-26-58 0,0 24-79 16,0-24-1212-16,0 0 741 0,0-24-256 15,0 24 291-15,-25-26 190 0,25 1 250 16</inkml:trace>
  <inkml:trace contextRef="#ctx0" brushRef="#br0" timeOffset="30609.8563">7293 1786 2138 0,'0'0'94'0,"-25"0"100"0,25 0 97 15,0 0 103-15,0 0 217 0,0 0-366 16,0 0-127-16,0 0 54 0,0-26-53 16,0 26 78-16,25-24-90 0,-25 24-94 15,25 0-2-15,-25-24 8 0,0 24-69 0,25-25 27 16,0-1 2-16,0 26 8 15,-25-24 12-15,24 24 3 0,-24-24-5 0,25-2 15 16,0 26-10-16,-25 0-14 16,25 0 18-16,-25 26-7 0,0 22 26 15,0-48-8-15,0 26 31 0,24-1 1 0,-24-1 4 16,0 0 16-16,0 26-48 0,0-50-21 16,0 25-31-16,0 0 45 0,0-1-1 15,0 2 9-15,-24-1-4 0,-1-1-6 0,25 2 0 16,0-26-12-16,0 0-4 15,-25 24-167-15,0-24 149 0,25 0 3 0,0 25-13 16,0-25 157-16,0 0-130 0,0 0 40 16,0 0-43-16,25 0 13 15,-25 0 13-15,25 0 86 0,0-25-40 16,23 25 78-16,-23 0-165 0,0 0 103 16,-25 0 1-16,25 25 27 0,24 0 71 15,-24-25-79-15,-25 25-23 0,25 0-4 0,-25-1-12 16,25 1-86-16,1 1 23 0,-26-2-30 15,0-24 31-15,0 24-140 0,0-24-59 16,0 0-607-16,25 0 170 0,-25 0-140 16,0-24-143-16,0 24 2 0,0-24 218 15</inkml:trace>
  <inkml:trace contextRef="#ctx0" brushRef="#br0" timeOffset="30857.0712">8012 1884 2392 0,'0'0'105'0,"0"0"371"0,0 0-55 16,0 0-42-16,0 0-19 0,-25 0-68 15,25 0-104-15,-25 0 7 0,25 0-116 0,-25 0 0 16,25 0 31-16,-24 0 107 16,-1 51 74-16,25-27-144 0,0-24 9 0,0 26 26 15,0-2 21-15,0 1-15 16,0 25 21-16,25-25-137 0,-25-1-45 15,24 1-30-15,1 1 6 0,25-2-231 0,-25-24-56 16,0 24-142-16,-1-24-304 16,1 0-234-16,0 0-282 0,0 0-919 0</inkml:trace>
  <inkml:trace contextRef="#ctx0" brushRef="#br0" timeOffset="31705.3992">7615 4937 908 0,'0'0'73'0,"0"0"114"16,0 0 92-16,0 0 41 0,0 0 355 15,0 0-371-15,0 0 13 0,0 0 37 16,0 0 55-16,0 0 440 0,0 0-561 0,0 0-19 15,0 0-45-15,0 0 43 0,0 0 36 16,25 0 242-16,-25 0-314 0,0 0-58 16,0 0-1-16,0 24 13 0,24 26 150 15,1-26-171-15,-25 2-23 16,0-2-50-16,25 0-36 0,-25 27-27 16,25 23-23-16,-25-49 8 15,0 0-33-15,0-1-14 16,0 2-94-16,0 23-434 0,0-23 42 0,0-26-167 15,0 0-175-15,0 0-255 0,0 0-78 0,26-26-925 16,-1 26 1529-16</inkml:trace>
  <inkml:trace contextRef="#ctx0" brushRef="#br0" timeOffset="32196.5036">7565 4788 2621 0,'-25'0'99'15,"25"0"194"-15,0 0 127 16,0 0 576-16,0 0-628 0,0 0-81 0,0 0-115 16,0 0 68-16,0 0-114 0,0-25-125 15,0 25-12-15,25-25 17 0,-25 25 13 16,25-25 61-16,0 0-138 0,0 25 5 0,-1-24-70 16,1 24 74-16,25-25 24 0,1-1-28 15,-27 26 51-15,1 0-13 0,-1 0-4 16,1 0 5-16,-25 0 1 0,25 26 11 15,-25-1 18-15,0-25-8 0,0 24-11 16,0 1 18-16,-25 25-81 0,25-25 63 16,-25-1 13-16,25 2 84 0,-49 22-91 15,49-23 20-15,-49 50 7 0,23-50-23 16,1-1-16-16,0 26-47 0,25-50 9 16,-25 50 53-16,25-50 83 0,0 0-95 15,0 0-41-15,0 25-6 0,0-25-43 16,25 0 12-16,-25 0 75 0,25 0 14 15,-25-25-14-15,25 25 23 0,26 0 81 16,-51-26 10-16,24 26-30 0,1 0 14 0,-25 0 45 16,24 0 21-16,1 26 262 15,0-1-230-15,-25-1-28 0,24 1-47 0,-24-25-14 16,25 50 10-16,0-25-95 0,-25-1-32 16,0-24-75-16,25 26-50 0,-25-26-129 15,25 0-540-15,-25 0 195 0,0 0-115 0,0 0-100 16,25 0-172-16,-25-26-568 0,0 2 1077 15,0-1 302-15</inkml:trace>
  <inkml:trace contextRef="#ctx0" brushRef="#br0" timeOffset="32491.5185">8111 5061 2246 0,'0'0'112'0,"0"0"181"15,0 0 174-15,0 0 89 0,0 0 67 16,0 0 76-16,0 0-481 0,0 0-90 15,0 0 56-15,0 0 15 0,0 24 201 16,0-24-236-16,0 24-5 0,0 2-33 16,0-1-8-16,0-1-34 0,0 26-29 15,0-25-35-15,0 0 0 0,0-1 6 0,0 2 1 16,0-2 15-16,0 1-36 0,0 1-1 16,0-2 6-16,25-24-6 0,-25 0 0 15,25 24-21-15,0-24-17 0,-25 0-61 16,24 0-74-16,1-24 8 0,0 24-246 15,0 0 234-15,-25-24-108 0,25 24-5 16,-25-26-1-16,25 1-176 0,-25 1-657 16,0 24 426-16,0 0-57 0,0 0 70 15,0 0 32-15</inkml:trace>
  <inkml:trace contextRef="#ctx0" brushRef="#br0" timeOffset="32706.4671">8111 5209 2391 0,'0'0'148'0,"0"0"172"15,0 0 173-15,0 0 997 16,0 0-1249-16,0 0-136 0,50 0 90 16,-25 0-192-16,-25 0-5 0,49-49-235 15,-24 49 11-15,-25 0-134 0,0 0-153 16,25 0-732-16,-25 0 547 0,0 0 56 15,25 0 109-15,-25 0 34 16,0 0 257-16</inkml:trace>
  <inkml:trace contextRef="#ctx0" brushRef="#br0" timeOffset="32896.7161">8086 5061 3044 0,'0'0'219'16,"0"0"187"-16,25 0 117 16,-25 0-1-16,50 0 49 0,-50-26-494 15,25 26-72-15,-1 0-92 0,1-24-195 16,0 24-345-16,0 0-1610 0,-25 0 449 16</inkml:trace>
  <inkml:trace contextRef="#ctx0" brushRef="#br0" timeOffset="34278.4705">7393 6450 299 0,'0'0'74'16,"0"-25"6"-16,0 25-2 0,0 0 33 0,0 0-102 16,0-26-21-16,0 26 36 0,0 0 88 15,0-24 49-15,0 24 190 0,0-25-51 16,0 25 225-16,0 0-339 0,0 0 19 15,0 0 36-15,0 0-3 0,0 0 244 16,0 0-229-16,0 0 9 0,0 0-28 16,-25 0 16-16,25 0-42 0,0 0 110 15,0 0-210-15,0 0-7 0,0 0 2 16,0 0 15-16,0 0 46 0,0 0-103 16,0 0 5-16,0 25 18 0,0-25-49 15,0 24 95-15,25 27 107 0,-25-27-37 16,0 2-86-16,24-2 42 0,-24 26-69 15,0 24 5-15,0-49-32 0,0-1 4 16,25 26-6-16,-25-26 21 16,0 2-81-16,0-1 14 0,25-1 18 0,-25-24-34 15,0 25 10-15,0-25 1 0,0 0-26 16,0 0 26-16,0 0-9 0,0 0-18 0,0 0-28 16,0 0-32-16,-25-25-76 0,25 1 97 15,-25 24 18-15,25 0 5 16,-49-25-33-16,24 25 63 0,0 0 11 15,-25 0 2-15,26 0 16 0,-1 0-72 16,-1 0 62-16,1 0 13 0,-23 25 108 16,48-25-87-16,0 0 19 0,-25 0-15 15,25 24 3-15,0-24-3 0,49 0-23 16,-25 0-28-16,1 0-15 0,26 0 10 16,-2 0-3-16,26 0 8 0,-1-24-20 0,-24 24 15 15,-2-25 2-15,27 25 1 0,-26 0 17 16,52-26-28-16,-52 26 6 0,-24 0-19 15,-1 0 4-15,-24 0 43 0,25 0-30 16,-25 0 4-16,-25 0-20 0,1 0 21 16,-1 0-12-16,1 0-66 0,-52 26-380 15,51-26 81-15,-24 0-61 0,24 0-99 16,0 0-158-16,-25 25-877 0,50-25 732 16,-24 0 94-16,24 0 182 0,0 0 164 15</inkml:trace>
  <inkml:trace contextRef="#ctx0" brushRef="#br0" timeOffset="34642.3485">7442 7045 3485 0,'0'0'428'0,"0"0"-36"0,0 0 131 15,0 0-79-15,0 0-25 0,25 0-19 16,-25 0 111-16,25 0-338 0,-1 0-138 15,-24-25-22-15,49 25-9 0,1 0-9 16,-25 0-42-16,-1 0-56 0,1-24-72 16,0 24-97-16,0 0-415 0,1 0 311 15,-26 0-74-15,0 0-84 0,0 0-116 16,0 0-108-16,-26 24-827 0,1-24 967 16,0 25 224-16</inkml:trace>
  <inkml:trace contextRef="#ctx0" brushRef="#br0" timeOffset="34810.4995">7467 7219 4854 0,'0'0'148'0,"49"0"437"16,-49 0-105-16,24 0-46 0,1 0-36 16,0 0-110-16,25 0-149 0,-50 0-269 15,24 0-90-15,1 0-253 0,-25 0-306 16,0 0-386-16,0 0-1638 0,0 0 1770 0</inkml:trace>
  <inkml:trace contextRef="#ctx0" brushRef="#br0" timeOffset="36538.5366">4639 6599 844 0,'0'0'41'0,"0"0"34"0,0 0-18 15,0 0 83 1,0-25-121-16,0 25 23 0,0 0 17 16,0 0 7-16,0 0-36 15,0 0 21-15,0 0 201 0,0 0-130 0,0 0 9 16,0 0 6-16,0 0-58 0,0 0 168 15,0 0-97-15,0 0 14 0,0 0-10 16,0 0 5-16,0 0-13 0,0 0 174 16,0 0-173-16,0 0-5 0,0 0-1 15,0 0 13-15,0 0 8 0,0 0 144 16,0 0-159-16,0 0-15 0,0 0-38 16,0 0-11-16,0 0 20 0,0 0-48 15,0 0 10-15,0 0-55 0,0 0 30 16,0 0 6-16,-25 0 90 0,0 0-90 15,25 0-55-15,-25 0 35 0,25 0 20 0,-24 0 80 16,-1 0-40-16,25 0-9 0,0 0 37 16,-25 0-11-16,25 0-47 0,-25 0 24 15,0 0-42-15,0 0-11 0,1 0 2 16,-1-25-11-16,-25 25 83 0,25 0-46 16,-24 0-8-16,24 0-16 0,-25-25-3 15,25 25-9-15,-49 0-36 0,49 0 20 0,0 0-5 16,-24 0 0-16,24 0 39 0,-25-24-33 15,25 24-6-15,-24 0 5 16,24 0-5-16,0 0 2 0,0 0-20 0,-24 0 19 16,-1 0-6-16,25 0 79 0,0 0-72 15,-24-26 2-15,-1 26-50 16,25 0 42-16,-24-24-3 0,24 24-9 16,0 0 14-16,25 0 2 0,-50-25 4 0,26 25 0 15,-1 0-2-15,0 0-9 0,0 0 8 16,-24 0-51-16,24 0 42 0,0 0 7 15,-50 0 54-15,26 0-76 16,24 0 10-16,1 0 13 0,-26-26 23 16,25 26 14-16,0 0-33 0,0 0 2 15,-25 0 5-15,26 0-25 0,-51 0 14 0,50 0-4 16,1 0 9-16,-25 0 2 0,-1 0-1 16,-24 26-11-16,24-26 7 0,0 0 2 15,0 0-4-15,25 0-2 0,-23 0 5 16,-27 25-9-16,50-25-14 0,0 0 22 15,25 24 15-15,-24-24-5 0,-1 0 34 16,25 0-40-16,0 0-6 0,-25 0 0 16,25 0 0-16,0 0 1 0,0 0 8 15,0 0-14-15,-25 0 0 0,25 26 20 16,-25-26-89-16,25 24-351 0,-24-24 34 16,24 0-132-16,0 0-246 0,0 0-342 0,0 0-162 15</inkml:trace>
  <inkml:trace contextRef="#ctx0" brushRef="#br0" timeOffset="37973.7155">4068 3546 555 0,'0'0'-34'0,"0"-24"56"0,0 24 122 15,0 0 19-15,0 0 39 0,0 0 67 16,0 0 29-16,0 0-24 0,0 0 129 16,0 0-230-16,0 0-42 0,0 0-1 15,0 0 4-15,0 0 16 16,0 0 156-16,0 0-181 0,0 0-25 0,0 0-14 15,0 0-8-15,-25 0 96 0,25 0-93 16,0 0-6-16,-25 0-14 0,25 0 20 16,0 0-48-16,0 0-3 0,0 0-31 15,0 0 28-15,-24 0 39 0,24 0-47 16,0 0-18-16,0 0 50 0,-25 0-46 0,25 0 31 16,-25 0-10-16,25 0-26 0,-25 0 224 15,25 0-75-15,-25 0-55 0,25 0-18 16,0 0-6-16,-25 0-5 0,25 0 12 15,-24 0-54-15,24 0-9 16,0 0-14-16,0 0 4 0,-25 24 13 0,25-24 3 16,0 0-19-16,0 0-9 0,-25 0 4 15,25 0 0-15,-25 0-25 16,25 0 25-16,-25 0 11 0,1 0 46 0,24 0-39 16,-25 0 58-16,0 0-74 0,0 0 34 15,-25 0-52-15,26 0 25 16,24 0 107-16,-25 0-97 0,0 26-19 15,0-26-108-15,0 0 114 0,1 0-10 16,-1 0 1-16,25 0-10 0,-25 0 97 16,0 0-3-16,0 0 26 0,0 25-26 15,1-25-10-15,-1 0-24 0,0 0-79 0,0 0 35 16,0 0-1-16,25 0 70 0,-24 0-53 16,24 0 1-16,-25 0 125 0,25 0-68 15,0 0 79-15,0 0-172 0,0 0-28 16,25 0 31-16,-25 0 90 0,24 0-167 15,-24 0-108-15,25 0-111 0,0 0-854 16,-25 0 358-16,0 0-284 0,0 0 49 16,0 0 216-16</inkml:trace>
  <inkml:trace contextRef="#ctx0" brushRef="#br0" timeOffset="38556.4811">3150 3349 1757 0,'0'0'193'0,"0"0"73"15,0 0 110-15,0 0 125 0,0 0 55 16,0 0-37-16,0 0 258 0,0 0-574 16,0 0-41-16,0 0 3 0,0 0 16 15,0 24 250-15,0-24-217 0,0 25 31 0,0 0-20 16,-25-25 26-16,25 25 24 15,0 49 287-15,0-24-364 0,0-25-85 0,25 24-92 16,-25 1-21-16,0 49-11 0,25-48 11 16,-25-2 0-16,0-24 0 0,0-1 11 15,0 25-11-15,0-24 0 16,0 0 0-16,0-25 0 0,0 25-26 16,0-25-64-16,-25 0-422 0,25 0-18 15,0-25-192-15,-25 25-349 0,25-25-262 16,0 0-79-16,0-48-592 0</inkml:trace>
  <inkml:trace contextRef="#ctx0" brushRef="#br0" timeOffset="43464.5092">2926 3473 1006 0,'0'0'-31'16,"0"0"53"-16,0 0 26 0,0 0 127 15,0 0-116-15,0 0-21 0,0 0-8 16,0 0-16-16,0 0 24 0,0 0 61 15,0 0-35-15,0 0 14 0,0-25 0 16,0 25 5-16,0 0 15 0,0 0 106 0,0 0-73 16,0 0 10-16,0 0 15 15,0-25 35-15,0 25 158 0,0 0-118 16,0 0 14-16,50 0 36 0,-50 0-9 0,0 0-68 16,0 0 103-16,0 0-200 15,0 0-20-15,-24 0-16 16,24 0 33-16,0 0-16 0,0-25 69 0,-26 25-72 15,26 0 10-15,0 0-4 0,0 0 161 0,0 25 155 16,0 0-147-16,0-25-67 0,0 50 16 16,0-26-20-16,0 51 75 0,26-26-190 15,-26 1-9-15,0 0-19 0,0-1 6 16,0-24 19-16,24 75 27 0,-24-76-78 16,0 25-8-16,0-24-24 0,0 0 12 15,0-25-31-15,25 25-36 0,-25-25-57 16,0 0 2-16,0 0-193 0,0 0-149 0,0-25-765 15,0 25 485-15,0-25-75 0,-25 0-69 16,25 2-159-16,-24-3 200 0</inkml:trace>
  <inkml:trace contextRef="#ctx0" brushRef="#br0" timeOffset="44058.4583">2902 3646 1139 0,'0'0'97'16,"0"0"57"-16,0 0 93 0,0 0 369 15,0 0-310-15,0 0-19 0,0 0 31 16,0 0 76-16,0 0-37 0,0 25 300 16,0-25-424-16,-25 0-34 0,25 0-29 15,0 0-4-15,0 0 214 0,0 0-183 16,-25 0 9-16,25 0-16 0,-25 0-11 16,0 0-24-16,-24 0 66 0,-1 0-136 0,0 0-6 15,2 0-11-15,-27 0 7 0,-24 0 36 16,24 0-27-16,0 0 31 0,27 25 28 15,-27-25 53-15,1 25-66 16,-50 0-3-16,49-25-91 0,25 0-5 16,1 25 2-16,-1-25-69 0,1 24 36 0,24-24 0 15,0 0 46-15,25 0-46 0,0 0 0 0,0 0 0 16,0 0 0-16,25-24 0 0,-25 24-63 16,25 0-134-16,-1 0-165 0,1 0-986 15,-25-25 418-15,0 25-164 16,0 0-190-16,0-25 10 0,0 25 353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8T16:16:38.2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24283 3109 2187 0,'0'-3'31'0,"-23"2"32"15,23-1 25-15,0-3 35 0,-18 2 17 0,18 0 50 0,0 0 61 16,-15 2 50-16,15 0 29 0,0-2-14 15,-8 3-49-15,8-3-56 0,0 1-55 0,0 0-37 0,0-1-24 16,0 0-13-16,0 1-15 0,26 0-5 16,-26 2-6-16,18-3-3 0,-18 3 0 0,27 0-12 15,-12 0 7-15,1 0 18 0,2 0 6 0,5 17 15 16,-1-17 0-16,7 0-5 0,0 22 8 0,7-22-3 16,5 22-2-16,6-9-7 0,9 3-21 0,4-1 0 15,8 4 3-15,4-2 7 0,9 3-3 0,8 0-16 16,1 2-14-16,2 0-21 0,1 1-5 15,-1 0-3-15,-5 0-3 0,-3-1-5 0,-10-1 0 16,-8 0-8-16,-7-1-32 0,-9-3-87 0,-10 0-92 16,-7-2-78-16,-9-3-52 0,-6-2-60 0,-5-2-96 15,-5 0-95-15,-8-5-94 0,0-1-144 0,0-2 32 16,-25 0 104-16,25 0 176 0</inkml:trace>
  <inkml:trace contextRef="#ctx0" brushRef="#br0" timeOffset="1176.5351">24302 2890 1258 0,'0'-2'90'16,"0"-2"75"-16,0 3 56 0,-9-2 60 0,9 0-34 16,0 0-28-16,0 0-7 0,0-1-11 0,0-1 3 15,0-1 13-15,0 1 7 0,0-2 9 0,21 1-21 16,-21-2-33-16,18 0-44 0,-18-1-34 0,27 1-22 16,-10-2-5-16,4 0 4 0,-1-1-7 15,5 1-3-15,0-2-4 0,3-2-3 0,0 2-9 16,4 0-13-16,0 1-12 0,1 0-10 0,1-1-8 15,1-1-4-15,2 2 8 0,-1 1-5 0,-1-1 1 16,-1 0 8-16,0 3-17 0,0-3 4 0,-1 4-4 16,1-3-4-16,1 3 13 0,0-1 4 15,0 1 5-15,1 0-1 0,1 0-8 0,2 1-5 0,-2 2 0 16,-1 0 1-16,0 1-1 0,-3 1-13 16,-1 1 9-16,1 1 1 0,-3 0-1 0,1 0 8 0,-2 0-12 15,-2 0 13-15,1 0 1 0,3 18 3 0,-4-18 1 16,0 0-9-16,0 21-1 0,0-21-9 15,0 16 9-15,0-16 4 0,-3 16-8 0,3-7 7 16,-4-1-7-16,4 1-4 0,-4 1 8 0,-2-1-4 16,2 1 7-16,-2 0-7 0,-2-1 0 0,2 1 0 15,-1-1-8-15,-2 1 8 0,2 1 0 0,1-2 0 16,-3 2 0-16,4-1 0 0,-3 2 0 0,0-1 0 16,-2 0 0-16,0 1-3 0,-1 0-1 0,-3 0 3 15,-1 1-11-15,-4-1 8 0,-1 0-9 16,0 1 5-16,-4 0 17 0,-1 0-18 0,-2-1 13 15,0 3-12-15,0-1-4 0,0 1 16 16,0 0-7-16,0 1 4 0,-18-1 0 0,18 2-14 0,0 0 15 16,0 0-6-16,-17-1 6 0,17 1 3 0,0-3-8 15,-8 1-6-15,8-1 15 0,0-1-1 0,-11-1-5 16,11 0 5-16,-7 0-15 0,2 0 8 0,-2-1 6 16,1 0 1-16,-1 1-1 0,-4-1-9 0,4 2 0 15,-4-2 9-15,2 0 0 0,-3 1 0 0,0 1 0 16,-3-2-5-16,2-1-4 0,-1 1 5 0,1-1-4 15,-3-1 4-15,5 1 8 0,-2-1 0 0,-1-1 5 16,3 1-5-16,-3-3-12 0,2 4-1 16,1-5 6-16,1 3 3 0,-1-2-4 0,2 0 4 0,1-2 0 15,4-1-16-15,-2 1 20 0,2-1-16 16,3 0-5-16,-3-1 18 0,2-1-9 0,0 1 16 0,2-1-8 16,-3-1-36-16,3 0-82 0,0 0-148 15,0 0-218-15,0 0-175 0,0 0-199 0,0 0-119 16,23-19 155-16,-23 19 205 0</inkml:trace>
  <inkml:trace contextRef="#ctx0" brushRef="#br0" timeOffset="2553.6627">25780 3542 500 0,'0'0'35'0,"0"0"38"0,0 0 43 0,0 0 61 0,0 0 31 16,0 0 2-16,0 0 1 0,0 0-14 15,0 0-38-15,0 0-24 0,0 0-7 0,0 0-22 16,0 0-6-16,0 0 0 0,0 0-25 0,0 0-12 15,0 14-5-15,0-14 5 0,0 0 5 0,0 13 10 16,0-13 11-16,0 8 2 0,0-8 3 0,0 12 5 16,0-5-5-16,0 1-6 0,0 1 18 0,0-1 14 15,0 6 13-15,0-2 16 0,0 2-7 0,0 1-10 16,0 2 2-16,0 2-1 0,0-1-11 0,0 4-4 16,0 0-33-16,0 0-19 0,0 3-25 15,0 3-9-15,0 0 1 0,0 1-8 0,0 3 5 16,0 1-20-16,0 3-4 0,0 0-1 0,0 0 0 0,0-2 4 15,0 4-4-15,0-2-5 0,0 0-5 16,0-2 5-16,0 0 0 0,0 0 9 0,0 0 18 16,0-2-13-16,0 1 9 0,0 2-3 0,0-1-3 15,0 3 5-15,0 0 6 0,0-3 2 0,0 3 19 16,0-4 3-16,0 1-7 0,0-1-7 0,11 0-16 16,-11 0-1-16,0-2-5 0,7 1 5 15,-7-3-13-15,0 5 4 0,6-3 0 0,-6 1-1 16,0-3-1-16,0 1 0 0,0-1-7 15,0-1-2-15,0 1 6 0,0-1-20 0,0-3 7 0,0 0 9 16,0-1-13-16,0-2 12 0,0 0 9 0,0-3-15 16,0-2 11-16,0-1 0 0,0-1-13 0,16 0 12 15,-16-3-8-15,0 0 0 0,0-2 0 0,0-1-10 16,0-1 5-16,0-1-3 0,0-4-12 0,0-1-29 16,0-2-42-16,0 0-53 0,0 0-85 0,0 0-123 15,0-22-145-15,0 22-94 0,0-24-58 0,0 9-101 16,0 0 73-16,0-4 35 0,0 2 158 0</inkml:trace>
  <inkml:trace contextRef="#ctx0" brushRef="#br0" timeOffset="4131.5672">26269 2943 414 0,'0'-1'8'0,"0"-2"17"16,0 3 9-16,0-2 19 0,0-1 4 0,0 3 12 15,0-3 34-15,0 1 25 0,0 0 32 0,0 1 14 16,0-1-9-16,0 0-15 0,0 2-14 0,0 0-13 16,0 0 5-16,0 0 0 0,0 0 9 0,0 0 2 15,0 0-7-15,0 17 4 0,0-17 4 0,0 0 11 16,0 14 23-16,0-14-1 0,0 13 23 15,0-13 15-15,0 14-5 0,0-7 3 0,0 1-40 16,0 2-38-16,0-1-22 0,0 0-15 0,0 1-23 16,0 0 0-16,0 2-19 0,0 0 1 0,0 1 9 15,0 1-6-15,0 1 0 0,0 1-13 0,0 1-9 16,0-2-15-16,0 3-5 0,0-1-5 0,0 0 13 16,0 0 14-16,0 2-23 0,0-1 10 15,0 1-9-15,18 1-5 0,-18-1 22 0,0 2-9 0,13-1-4 16,-13 2 4-16,0-2 3 0,10 3 7 15,-10-1 1-15,0 0 0 0,0 0 1 16,0 1 3-16,0-1-4 0,5 0-2 0,-5 0-11 0,0 0-11 16,0-1 7-16,0 1-7 0,4 1 7 0,-2-1 4 15,-2 0 2-15,2 2-11 0,0 0 6 0,-2-1 0 16,0 1 5-16,1 1 19 0,-1-1 10 0,0 0 0 16,0-1-2-16,0 0-14 0,0-1-6 0,0 3-10 15,0-1 1-15,0-3 10 0,0 2-1 0,0-2 7 16,0 0 0-16,0 1-9 0,0-2-14 0,0-4 2 15,0 4-11-15,14-3 2 0,-14-2-2 0,0 1-2 16,0-1 0-16,0 0-9 0,8-1 10 16,-8-1-2-16,4 1-1 0,-4 0 4 0,3-1-9 0,-3 1-5 15,2-1 6-15,-2 1 1 0,2 1 4 16,0-2 5-16,-2 1-9 0,0 1 3 0,0-1-1 16,0 0 1-16,0 0 7 0,0 0-5 0,0-2 4 15,0 1-5-15,0 1 0 0,0-1 1 0,0-1-6 16,0 2 9-16,-15-2 2 0,15 1-4 0,0-2 0 15,0-1-6-15,0 2 1 0,0-4 1 16,0 2 6-16,0-2-5 0,0 0-6 0,0 1 3 0,-7 1 2 16,7-2 1-16,0 3 7 0,-4-1 0 0,4 0-2 15,-3 2 2-15,3-3-9 0,-2 2 6 16,2 0-2-16,-2-3-5 0,2-1 0 0,-2-1 3 0,1 2-2 16,-1-3 1-16,0 1 10 0,0-2-16 15,0 1 5-15,0 0 7 0,-1 2-10 0,-1-3 18 0,2 2-6 16,0 0-3-16,-4 0 1 0,4 1-8 0,-4 0 6 15,1 0-7-15,-1 3 7 0,2-1-6 16,-2 1 7-16,0-2 0 0,1 1-5 0,-1 2 8 16,1-2-8-16,0 0 3 0,1 2-4 0,-3-2 0 15,1 0-5-15,1 0 2 0,1-1 9 0,-1 0-2 16,-2 0 5-16,3-1-3 0,-3-1-6 0,1-1 1 16,0 1-1-16,0-2 2 0,-1 3-2 0,-3-2-1 15,2 0 2-15,1 2 4 0,1 0 1 16,-1 0-3-16,-1 1 1 0,0-1-11 0,0 3 14 15,3-1-3-15,-2 0-3 0,0-1 7 0,3 2-15 16,-1-1 9-16,1 0-3 0,0-1-2 0,0-2 2 16,1 1-1-16,-2-3 11 0,1 1-6 0,1-1 2 15,-1-1-9-15,-2 0-2 0,3-1 4 0,-6-2-1 16,2 1 5-16,-1 0-7 0,-1 1 10 0,-1-1 1 16,-1 0 4-16,-2 2 1 0,-1 1-9 0,1 0 1 15,-1-1-1-15,3 2-4 0,-3-1 9 0,3 1 3 16,0 1-8-16,-1 0 4 0,4-3-6 0,-1 3 1 15,-1-1 1-15,2-2 3 0,3 3 1 0,-1-2-5 16,2-1 1-16,0-1-5 0,2 0-3 0,0-1-13 16,2-1-51-16,0 0-97 0,0 0-83 0,0 0-79 15,0 0-150-15,0 0-163 0,0-22-133 16,0 22-239-16,18-21 62 0,-18 21 191 0,0-28 219 0</inkml:trace>
  <inkml:trace contextRef="#ctx0" brushRef="#br0" timeOffset="5695.736">24335 3019 530 0,'0'9'24'0,"0"-9"46"0,0 7 55 15,0-4 54-15,0 0 16 0,0 0 0 0,0 1-9 16,0 0-25-16,0-1-9 0,0 4-22 16,0 0-25-16,0 3-14 0,0 2 8 0,0 0 4 15,0 2 10-15,0 1 20 0,0 2 0 0,0 2 6 16,0 1 9-16,0 1 10 0,0 4 3 0,0 0 11 16,0 2 9-16,0 5-1 0,0 2 6 0,0 1-12 15,0 3-14-15,0 0-20 0,0 2-38 0,13 3-24 16,-13-1-33-16,0 5-22 0,0-1-11 0,0 0-13 15,0 3 17-15,0-1-6 0,0-1 3 0,0 0-2 16,0 2-11-16,0-4 8 0,0-1 4 16,-15 0-4-16,15-3 7 0,0-2-4 0,0 1 22 0,0-5 12 15,0-1-3-15,-9-3 3 0,9-3-23 0,0-2-8 16,0-4-10-16,0-1 1 0,0-2 0 16,0-1 9-16,0-2 0 0,20-3 0 0,-20 2-5 15,0-4 1-15,0 0 10 0,0-2-1 0,11 0 11 16,-11-3 3-16,0 0-7 0,0-1 5 15,0-1 9-15,0-1 6 0,0-1 16 0,0 0 17 0,0-1 2 16,0-1 9-16,0 0 8 0,0 0-25 0,0 0 2 16,0 0-8-16,0 0-10 0,0 0 11 0,0 0-11 15,0 0-7-15,0 0-13 0,0 0 0 0,0 0-12 16,0 0-7-16,0 0 2 0,0 0-7 0,0 0 17 16,-15 0 13-16,15 0 21 0,0 0 11 0,0 0-4 15,0 0-3-15,0 0-11 0,0 0-2 0,0 0-5 16,0 0-4-16,0 0-10 0,0 0-5 15,0 0-4-15,0 0-7 0,0 0-1 0,0 0 0 16,0 10 2-16,0-10 10 0,0 0 4 0,0 9-4 16,23-9-5-16,-23 10-10 0,18-2-9 0,-18 4 2 15,25-3 0-15,-9 1 5 0,0 4-1 0,6-2 1 16,-3 2 5-16,7-1-1 0,1 2 10 0,4-1-7 16,2 1-4-16,2-1 3 0,0 3-6 0,-1-2 8 15,3 2 1-15,-2 0 5 0,-1 0 1 0,-2 4-6 16,-1-3-5-16,0 2-4 0,-1 1 4 15,-3-2 5-15,2 1 2 0,-4 0-5 0,2-2-6 16,-1 3-8-16,0-3-2 0,1 1-3 0,0-2 1 16,2-3-3-16,4 1 2 0,-4-2-4 0,8 0 3 15,-5-1 1-15,2 1 2 0,1-4 4 0,-4 3-3 16,3 0 6-16,-5 0-4 0,-3 1 5 0,-4-1 5 16,-2 0-2-16,0 1 1 0,-7-1-4 0,-1-1-1 15,-6 1 4-15,3-3 2 0,-7 2 1 0,3-5-3 16,-3 1-8-16,1-2-1 0,-3-2-1 0,2 1 1 15,-2-3 8-15,0-1 15 0,0 0 10 0,0 0 7 16,0 0 6-16,0 3-16 0,2-3-12 0,-2 0-9 16,2 4-14-16,0-2 0 0,1 1 0 0,1 0 0 15,0 1 0-15,1 0 0 0,1 0 0 16,0-2 0-16,0 1 0 0,-2 1 0 0,3-3 0 0,-3 1 0 16,4-1 0-16,-3-1 0 0,1 0-72 15,-2 0-90-15,-2 0-91 0,3 0-103 0,-2 0-72 16,-3 0-72-16,0 0-37 0,0-17-148 0,0 17-164 15,0 0-57-15,0-16-236 0,0 16 135 16,-22-17 309-16</inkml:trace>
  <inkml:trace contextRef="#ctx0" brushRef="#br0" timeOffset="6332.2604">24380 3526 944 0,'0'0'65'15,"0"0"24"-15,23 0 16 0,-2 0-1 0,4-27-61 16,12 27-27-16,4-31-30 0,11 12-17 0,6-3-20 15,5-2-27-15,5-2-30 0,-1-1-50 0,3 2-41 16,-1-1-37-16,-5 2 17 0,-10 8 68 0</inkml:trace>
  <inkml:trace contextRef="#ctx0" brushRef="#br0" timeOffset="6555.1379">24303 4008 1256 0,'-1'19'77'0,"1"-7"71"16,0-4 57-16,27-5 62 0,-4-3-24 16,8 0-22-16,8-26-6 0,8 6-9 0,11-5-18 15,7-6-19-15,9-5-37 0,5-5-54 0,9-1-37 16,4-2-30-16,5-3-24 0,-3 2-13 0,-4 2-34 16,-9 7-67-16,-9 4-68 0,-12 6-64 0,-14 5-48 15,-17 7-40-15,-14 6-56 0,-15 5-28 0,0 3 33 16,-35 0 63-16,3 21 80 0,-8-21 106 15</inkml:trace>
  <inkml:trace contextRef="#ctx0" brushRef="#br0" timeOffset="6715.0851">24553 4192 818 0,'-4'10'63'0,"1"-3"78"0,3-7 64 0,0 0 68 15,0 0-23-15,36-26-48 0,-11 9-45 0,9-6-55 16,10-2-19-16,10-5-19 0,6-2-13 0,10-4-9 15,7 0-24-15,1 2-28 0,1 2-61 0,-3 5-125 16,-10 3-183-16,-13 6-89 0,-8 6-11 0,-13 6 53 16,-13 6 186-16</inkml:trace>
  <inkml:trace contextRef="#ctx0" brushRef="#br0" timeOffset="6867.7508">24806 4437 1704 0,'21'2'58'0,"2"-2"42"0,6 0 30 16,6-23 41-16,12 2-21 0,7-3-23 0,11-2-22 16,8-3-45-16,3-2-51 0,3 3-80 0,-3 2-133 15,-5 4-219-15,-11 8-120 0,-11 1-39 0,-14 13 126 16</inkml:trace>
  <inkml:trace contextRef="#ctx0" brushRef="#br0" timeOffset="6995.7732">25051 4948 2854 0,'0'23'79'0,"34"-9"38"0,-7-8 21 16,12-6 2-16,5-22-83 0,11-2-50 15,6-8-76-15,6 1-176 0,1-5-354 0,1-1-239 16,-12-2 57-16</inkml:trace>
  <inkml:trace contextRef="#ctx0" brushRef="#br0" timeOffset="8728.9504">24534 4841 1835 0,'0'0'77'0,"0"7"65"0,0-7 53 0,0 0 49 15,0 0-28-15,0 0-19 0,0 0-3 0,0 0 3 16,0 0 14-16,0 0 43 0,-19 0 12 0,19 0 4 15,0 19-33-15,0-19-64 0,0 17-30 0,-14-5-37 16,14 3-20-16,0-1-10 0,-9 6-7 0,9 1-3 16,0 4 15-16,-8 2 20 0,8 5 2 0,0 5 5 15,0 4-14-15,0 7 1 0,0 9 16 16,0 7 37-16,0 10 8 0,0 8 9 0,0 5-22 16,-16 5-34-16,16 3 1 0,0 2-34 0,-21-3-17 15,21-1-18-15,-12-5-19 0,12-7-8 0,-18-4-8 16,10-6-6-16,0-6-6 0,4-7-15 0,-4-7-27 15,3-8-43-15,1-4-64 0,0-6-78 0,1-7-73 16,0-6-55-16,-2-1-81 0,2-9-196 0,-4-5-153 16,2-5-149-16,-2 0-90 0,2 0 172 0,0-32 253 15</inkml:trace>
  <inkml:trace contextRef="#ctx0" brushRef="#br0" timeOffset="9399.678">24966 5193 1526 0,'0'-4'92'16,"7"1"74"-16,-7-1 63 0,6 1 52 0,-1-2-31 16,-2 1-4-16,0 0 10 0,2-2 3 0,-3 3-8 15,2-2-3-15,-1-1-9 0,2 1 1 0,-3 2-8 16,-1-1-44-16,2 0-45 0,-1 2-46 0,0 0-32 15,-1 1 8-15,-1 1 22 0,2 0 42 0,-2 0 65 16,2 0 43-16,-2 20 24 0,0-20-1 16,2 18-33-16,-2-18-30 0,0 26-34 0,0-11-13 0,0 3-13 15,0 2-6-15,0 0 4 0,0 4-1 16,0 1-5-16,-15 4-10 0,15 2-9 0,0 7-31 0,0 3-31 16,0 5-25-16,0 5-31 0,0 6 0 0,0 7 0 15,0 4 0-15,0 1 0 0,18 2 0 16,-18 0 0-16,0 1 0 0,0-2 0 0,0-5 0 15,0 1 0-15,9-4 0 0,-9-2 0 0,0-3 0 16,0-2 0-16,0-5 0 0,0-2 0 0,0-5 0 16,0-2-45-16,0-3-64 0,0-6-55 0,0-3-57 15,0-2-18-15,0-3-25 0,0-4-78 0,0-4-103 16,0-3-62-16,0-2-106 0,0-5-150 0,0-4-47 16,0-2-182-16,0 0 14 15,0-20 199-15,0 20 207 0</inkml:trace>
  <inkml:trace contextRef="#ctx0" brushRef="#br0" timeOffset="9993.1508">25702 5316 1987 0,'0'-8'92'0,"0"3"88"16,0-1 90-16,0 1 102 0,0 1 39 0,0 1 38 15,0 0-20-15,0 1-35 0,0 1-90 0,0 1-106 16,0 0-27-16,0 0-8 0,0 0 30 15,0 0 33-15,0 21 14 0,0-21-21 0,0 27-29 0,0-5-13 16,0 4-23-16,0 8-8 0,0 5 23 16,0 7 10-16,0 7 8 0,16 8-3 0,-16 6-47 15,0 8-42-15,0 3-19 0,11 9-3 0,-11 2-18 16,0 3-9-16,0 3-21 0,0-1-25 0,0 3 0 16,0-5 0-16,0-3 0 0,0-3 0 0,0-3 0 15,-15-7 0-15,15-5 0 0,0-5 0 0,-15-5 0 16,15-5 0-16,0-3 0 0,-12-9 0 15,12-4 0-15,0-6 0 0,0-5 0 0,-6-5 0 0,6-6 0 16,0-6-52-16,0-4-160 0,0-4-167 16,0-4-256-16,0 0-164 0,0-28-256 0,0 28-150 15,0-39-105-15,0 14 112 0,-21-1 418 0</inkml:trace>
  <inkml:trace contextRef="#ctx0" brushRef="#br0" timeOffset="11816.0752">24222 6670 563 0,'0'-3'43'16,"0"1"57"-16,11 0 45 0,-11 0 54 0,8-1-14 0,-8 0-21 16,4 1-11-16,-4-1-28 0,2 0-4 15,-1 1-12-15,-1-2-14 0,0 4-3 0,0-1-2 16,0-1-5-16,0 2-11 0,0 0-11 0,0 0-13 15,0 0-3-15,0 0 3 0,0 0 2 0,0 0-1 16,0 0 11-16,0 0 20 0,0 0 17 0,0 15 25 16,0-15 0-16,0 0-2 0,0 17-16 0,0-17-23 15,-12 19-19-15,12-8-27 0,0 2-17 16,0 1-16-16,0-3-11 0,0 1-1 0,0-1-6 0,0-1-5 16,0-3-8-16,0-1-27 0,25-4-38 15,-25 0-47-15,22-2-40 0,-22 0-42 0,22 0-26 16,-11-19-26-16,0 19-66 0,0-27-74 0,-11 13-13 15,14-3 49-15,-14 0 33 0,7 0 143 0</inkml:trace>
  <inkml:trace contextRef="#ctx0" brushRef="#br0" timeOffset="12407.9295">25047 6782 1161 0,'-3'-3'92'0,"0"2"69"0,0 1 49 0,-3-1 37 16,0 1-54-16,-1 0-36 0,0 0-9 0,1 0 5 15,-1 0-1-15,0 0 6 0,1 0 1 16,2 0-8-16,0 0 5 0,2 0-2 0,-1 0-12 0,1 0-6 16,2 0-13-16,0 0-21 0,0 11-18 15,0-11-17-15,0 0-24 0,0 0-12 0,0 12-6 16,0-12-6-16,16 6-10 0,-16-6-3 0,0 7-2 15,18-7-8-15,-18 4 4 0,14-4 2 0,-14 0-6 16,13 0-4-16,-13 0-16 0,9 0-8 0,-9 0-18 16,8-17-1-16,-8 17-1 0,3 0-3 0,-3-16 13 15,0 16-1-15,0-14-4 0,0 14-11 0,0-11-15 16,0 11-22-16,0 0-31 0,0 0-51 0,-18 0-62 16,18 0-66-16,0 0-98 0,0 0-147 0,-14 0-2 15,14 18-4-15,0-18 148 0</inkml:trace>
  <inkml:trace contextRef="#ctx0" brushRef="#br0" timeOffset="12885.7655">25660 7345 1595 0,'0'0'95'15,"0"-3"86"-15,0 1 73 0,0-2 71 0,-13 1-13 16,13-1 18-16,0 2 43 0,-12-1 45 0,12 2 11 16,-11-2-56-16,11 3-66 0,-12 0-38 15,4 0-7-15,-1 0 27 0,2 0 16 0,-1 20-28 0,-1-20-54 16,2 0-44-16,0 21-43 0,1-21-38 0,2 17-25 15,0-17-29-15,4 17-22 0,0-17-23 16,0 16-33-16,0-16-42 0,0 11-48 0,28-11-65 16,-28 5-65-16,24-5-67 0,-24 0-45 0,23 0-26 15,-23 0-106-15,19 0-110 0,-19 0-79 0,13 0-87 16,-13-17-61-16,0 17 104 0,0 0 115 0,0-16 184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3-04T16:03:17.946"/>
    </inkml:context>
    <inkml:brush xml:id="br0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1612 8061 1915 0,'-25'0'149'0,"25"0"-14"15,0 0 58-15,0 0-6 0,-25 0 15 16,25 26 71-16,0-26 314 0,0 0-260 16,0 0-24-16,0 0-63 0,0 0-11 15,0 0 67-15,0 0-149 0,0 0-11 16,0 0 34-16,0 0 73 0,25 0 39 16,-25 0 332-16,0 24-331 0,25-24-24 15,-25 25-27-15,25 0-7 16,-25 25 72-16,0 0-229 0,25-25-34 0,-25 24-44 15,0 1 17-15,0-25-22 0,0 50 17 16,0-27-4-16,0-23-40 0,0 0-164 16,0 0-147-16,0-1-968 0,0 2 459 15,25-26-195-15,-25 0-87 0,0 0-101 0,0-26 304 16</inkml:trace>
  <inkml:trace contextRef="#ctx0" brushRef="#br0" timeOffset="598.9564">1538 8087 2497 0,'-25'0'151'0,"0"0"67"15,25 0 72-15,0 0 8 0,0 0-9 16,-25-26 227-16,25 26-309 0,0 0-44 16,0 0-34-16,0 0-11 0,0 0-32 15,0 0 15-15,0 0-64 0,0 0-13 16,0-24-19-16,0 24 12 0,25 0 9 16,0-24-38-16,0 24 12 0,-25-25-19 15,49 25 8-15,-24-25 32 0,25 0 11 0,-50 25-33 16,25-24-3-16,-1 24-4 0,1 0 12 15,0 0 32-15,-25 0-35 0,25 0 0 16,-25 0-12-16,0 24 40 0,0 1 11 16,0 0 15-16,-25 24-21 0,25-25-31 15,0 2 4-15,-25 23-1 0,25 1-4 16,-25 0-12-16,1 0 7 16,24-50 10-16,0 24-10 0,-25 1 0 15,25-25 9-15,0 25 2 16,0-25-8-16,0 25-5 0,0-25-26 0,0 0-25 15,0 0 29-15,0 0-36 0,25 0 56 0,-25-25-36 16,0 25 19-16,24 0-1 16,-24-25 1-16,0 25 21 0,25 0-4 0,-25 0 22 15,25 0 8-15,-25 0 12 0,25 50 72 16,0-25-51-16,-25-2-11 0,24 3-7 16,1 0-15-16,0 22-15 0,-25-23-10 15,25 25-24-15,0-26 28 0,-25 2 44 16,0-2-48-16,25 1 17 0,-1 0-122 15,-24-25-9-15,0 0-188 0,25 0-218 0,-25 0-845 16,0 0 529-16,25 0 64 16,-25-25 130-16,0 25 137 0</inkml:trace>
  <inkml:trace contextRef="#ctx0" brushRef="#br0" timeOffset="916.2573">2233 8410 1876 0,'0'0'239'0,"0"-25"-47"0,0 25 82 16,0 0-47-16,0 0 33 0,0 0 248 15,0 0-261-15,0 0-28 0,0 0 1 16,-25 0-20-16,25 0-22 0,-25 0 139 15,0 0-192-15,25 0 2 0,0 0-19 16,-25 25 16-16,0 24 111 0,25-23-141 16,-24-26-36-16,24 23-27 0,0 2-13 15,0 0-14-15,0 0-38 0,24 0 34 16,-24-1-5-16,25-24-35 0,0 26-40 16,0-26-409-16,0 0-682 15,0 0-601-15,-1 0 868 0,-24 0 192 16</inkml:trace>
  <inkml:trace contextRef="#ctx0" brushRef="#br0" timeOffset="1146.9419">2431 8459 2272 0,'0'0'110'0,"25"0"44"15,-25 0 61-15,0-26-7 16,25 26 129-16,0 0-212 0,-25 0-72 16,24 0-23-16,-24-23-34 0,25 23-31 0,0 0-146 15,0 0 7-15,-1 0-100 0,-24 0-70 16,24 0-116-16,-24 0-589 16,0 0 585-16,0 0 166 0</inkml:trace>
  <inkml:trace contextRef="#ctx0" brushRef="#br0" timeOffset="1310.1834">2506 8558 2539 0,'24'0'87'0,"-24"0"40"16,25 0 13-16,0 0-65 0,-25-25-26 0,49 25-195 15,-49 0-100-15,24 0-259 0,-24 0-139 16,25 0-5-16</inkml:trace>
  <inkml:trace contextRef="#ctx0" brushRef="#br0" timeOffset="1596.3521">2852 8161 3548 0,'0'0'32'16,"0"0"38"-16,0-25 62 0,0 25 317 15,0 0-183-15,0 0-35 0,0 50-49 16,0-50-32-16,0 50 6 0,0-25-128 16,0 0-1-16,25 24-11 0,-25-24-4 15,25 48 14-15,-25-21-11 0,0-4-10 16,0 2-86-16,0-25-116 15,24-25-221-15,-24 24-234 0,0-24-194 16,26 0-1022-16,-26 0 1202 0,0 0 244 0</inkml:trace>
  <inkml:trace contextRef="#ctx0" brushRef="#br0" timeOffset="2051.7039">2753 8111 2666 0,'0'-24'37'16,"0"24"141"-16,0-26-10 0,24 26 8 15,-24-24 2-15,0 24-6 0,0-24-45 16,25-1 36-16,-25 0-125 0,25 25-13 0,0-25-18 16,0 25-41-16,-25 0 37 0,49-24-5 15,-49 24 57-15,26 0-57 0,-2 0 17 16,-24 0-17-16,25 24 4 0,-25 1 9 15,0 0 4-15,25 0 27 0,-25-1 31 16,0 0-19-16,0 26 161 0,0-25-128 16,0 0 21-16,0 0-23 0,-25 0-30 15,25 0-17-15,-25 0-40 0,1 0 12 0,-2-1-6 16,2-24 4-16,24 25 0 0,0-25-15 16,0 0 3-16,-25 25 1 15,25-25-6-15,0 0 0 0,0 0-8 0,0 0-22 16,0 0 19-16,25 0 5 0,-25 0 10 15,0 0-2-15,24 0 7 0,2 25-1 16,-26-25 33-16,24 25 9 0,-24-25 42 16,25 23 61-16,-25 29 38 0,0-29-103 15,25 2-6-15,-25 0 14 0,0-25-4 16,0 25-29-16,24 24 4 0,-24-49-71 16,0 26-80-16,0-26-215 0,0 24-257 15,0-24-1011-15,0 0 710 0,25 0 90 0,-25-24 164 16,0 24 150-16</inkml:trace>
  <inkml:trace contextRef="#ctx0" brushRef="#br0" timeOffset="2381.2874">3224 8410 2673 0,'0'0'304'0,"0"0"-21"15,0 0 126-15,0 0-36 0,0 0-38 0,0 0-19 16,0 0 82-16,0 0-184 16,0 0-48-16,0 0-4 0,0 23 9 15,0 3 134-15,0 0-163 0,0-26-21 16,0 23-47-16,0 2-13 0,0 0-18 16,0 25-7-16,0-50-21 0,0 24-7 0,-25 2-4 15,25-2 0-15,0 1-2 0,0-25 21 16,25 0-20-16,-25 0 1 0,25 0 1 15,0 0-48-15,0-25 24 0,-1 25 10 16,1 0 16-16,-25 0-32 0,25 0-87 16,0 25-382-16,-25-25 143 0,0 0-150 0,0 0-225 15,0 25-251-15,0-25-211 16,0 24-568-16</inkml:trace>
  <inkml:trace contextRef="#ctx0" brushRef="#br0" timeOffset="3185.0561">1612 9303 2657 0,'0'0'63'0,"0"0"72"15,0 0 85-15,0 0 413 0,0 0-272 0,0 0-16 16,0 0-61-16,0 0-6 0,0 0-63 15,0 24 124-15,0 2-177 0,0-2-18 16,0 1 20-16,0-1 8 0,25 51 213 16,-25-50-239-16,0-1-28 0,0 26-79 15,0-26-17-15,0 51-9 0,25-50-19 16,-25 0-37-16,0 0-99 0,0 0-160 0,0-1-107 16,0-24-741-16,0 0 419 15,0 0-110-15,0 0-122 0,25 0 35 0,-25-24 230 16</inkml:trace>
  <inkml:trace contextRef="#ctx0" brushRef="#br0" timeOffset="3682.0319">1612 9203 2641 0,'0'0'64'0,"0"0"59"0,-25 0 75 0,25-25 83 16,-25 25 246-16,25 0-336 0,0 0-84 15,0 0-59-15,0 0-23 0,25-24-2 16,-25-2-33-16,0 26 4 16,25 0-12-16,0-24 15 0,0 24 15 15,0-24-15 1,-1 24-1-16,1 0-17 0,0 0-6 0,-25 0 26 0,25 24 59 0,-25 0 3 15,25 2-31 1,-25-2 31-16,0 1-6 0,0 0 5 0,0 25 3 16,0-25-68-16,0-1 9 0,-25 2 10 0,25-2 1 15,-25 1-9-15,0 25-7 0,0-50-1 16,25 24-1-16,-24-24 18 0,24 25-18 16,-25-25 7-16,25 25-30 0,0-25 23 15,0 0-6-15,0 0-2 16,0 24 21-16,0-24-14 0,25 0 6 0,-1 0-2 15,-24 26 9-15,25-26-19 0,0 0-4 0,0 0 11 16,-25 0-18-16,25 24 26 0,-1-24 14 16,-24 0 15-16,50 50 229 0,-50-50-110 15,0 25 6-15,25-1-1 0,-25 1-58 16,0 0 24-16,25 0 47 0,-25 0-130 16,0-25-34-16,0 24-47 0,0-24-83 15,0 0-482-15,0 0-1 0,0 0-141 16,25 0-127-16,-25-24-113 0,24 24 202 0</inkml:trace>
  <inkml:trace contextRef="#ctx0" brushRef="#br0" timeOffset="3976.5352">2208 9526 1506 0,'0'0'101'0,"-50"0"64"0,50 0 47 16,0 0 61-16,0 0-32 0,0 0 286 15,-25 0-208-15,25 24 35 0,0-24-9 16,-25 26 16-16,25-2-75 0,-24 0 92 16,24 2-249-16,0-1 7 0,0-1 5 15,0 1 1-15,0 25 65 16,0-25-190-16,0-25-17 0,24 24-60 15,-24-24-64-15,50 0-114 0,-50 0-262 16,50-24-1037-16,-50 24 499 0,25 0 114 16,-25-50 242-16,0 50 164 0</inkml:trace>
  <inkml:trace contextRef="#ctx0" brushRef="#br0" timeOffset="4229.0971">2406 9576 2503 0,'0'0'86'0,"0"0"61"16,0 0 455-16,0 0-229 0,0 0-22 16,0 0-80-16,25 0-60 0,0 0-76 15,-25 0-125-15,0 0-23 0,25-26 9 16,0 26-3-16,-25 0-29 0,24 0-315 15,1 0 4-15,-25 0-84 0,25 0-13 16,-25 0-97-16,0 26-696 0,25-26 650 16,-25 0 176-16</inkml:trace>
  <inkml:trace contextRef="#ctx0" brushRef="#br0" timeOffset="4398.9937">2506 9675 3582 0,'24'24'126'15,"-24"-24"-68"-15,0 0 2 0,25 0-151 16,-25 0-148-16,0 0-156 0,25-24-1019 16,0 24 694-16,-25-25 161 0</inkml:trace>
  <inkml:trace contextRef="#ctx0" brushRef="#br0" timeOffset="5159.0989">2952 9452 1357 0,'0'0'110'0,"0"0"371"16,0 0-95-16,0 0 15 0,0 0 33 16,0 0 59-16,0 0-19 0,0 0 217 15,0 0-509-15,0 0-92 0,0 0-50 16,24-26-23-16,-24 2-22 0,25-1-4 0,-25 25 5 15,0-24-5-15,0-2 20 0,0 2-12 16,0-1 12-16,25-1-23 0,-25 26 12 16,0-24-12-16,0 24 8 0,0-25 33 15,0 25-25-15,0 0-16 0,0-25 8 16,0 25 8-16,0 0 5 0,0 0 54 0,0 25-39 16,0-25 8-16,0 25-14 15,0-1 8-15,0 27 70 0,0-27-39 16,24 2 14-16,-24-2 4 0,0 1 8 15,0-1 1-15,0 26 55 0,0-25-102 16,25 0-14-16,-25-1-16 0,0 2-18 16,0-2 12-16,0 0-2 0,0-24 14 0,0 26-40 15,0-26-5-15,0 0 30 16,-25 0 25-16,25 0 0 0,0 0-47 0,-24 0-16 16,24 0 9-16,-25 0-40 0,25 0 57 15,-25 0 3-15,25 0 4 0,0 0 10 16,-24 0 7-16,24 0 48 0,0 0 5 0,0 0 16 15,0 0 8-15,0 25 20 16,24-25 4-16,1 0-86 0,0 0-73 16,-1 0 51-16,1 0 21 0,0 0-22 0,50 0 14 15,-51 0-49 1,1 0-79-16,0 0-47 0,25 0-72 0,-26 0-384 16,1 0 103-16,-25 0-155 0,0 0-159 0,0 0-188 15,0 0 112-15</inkml:trace>
  <inkml:trace contextRef="#ctx0" brushRef="#br0" timeOffset="5482.1045">3423 9252 2272 0,'-25'0'102'16,"25"0"104"-16,0 0 172 0,0 0 178 15,0 26 27-15,0-1 475 0,0-25-619 0,0 24-6 16,0 2-11-16,0-2-5 0,0 25 143 16,0-23-394-16,0-2-54 0,0 1-36 15,25 0-30 1,-25-1-21-16,25 50-30 0,-25-48 6 0,0-1-7 0,0-1-13 15,0 1-36-15,0 0-354 16,0-25-2-16,0 25-168 0,0-25-155 0,0 0-264 16,0 0-138-16,0-25-1127 0,24 0 1551 15</inkml:trace>
  <inkml:trace contextRef="#ctx0" brushRef="#br0" timeOffset="5874.8883">3646 9104 2147 0,'0'0'57'0,"0"0"69"0,0 0 287 0,0 0-143 16,0 0 43-16,-25 24 34 0,25-24 29 16,0 26-51-16,-25-2 92 0,25 1-290 15,0 0-7-15,-24-1-1 0,24 27 23 16,-25-1 122-16,0-26-134 0,25 1-23 15,-25 25-20-15,25-26-17 0,0 1-34 0,-25 0 19 16,25-1-39 0,-24 2-4-16,24-26-14 0,0 24 2 15,0-24-4-15,0 0 4 0,0 0-14 0,0 0 15 16,0 0-7-16,24 0 2 0,-24 0-4 16,25 0-40-16,-25 0 36 0,0 0 11 0,0 24-1 15,50-24 15-15,-50 26-17 0,25-26 8 16,-25 0 8-16,24 25 35 0,-24-25-41 15,25 24 10-15,-25-24-38 0,25 25 23 0,-25-25-11 16,25 0 4-16,0 25-210 16,0-25-13-16,-25 0-173 0,0 0-216 15,0 0-157-15,24 0-122 0,-24 0-910 16,0 0 1213-16</inkml:trace>
  <inkml:trace contextRef="#ctx0" brushRef="#br0" timeOffset="6450.6655">3820 9624 3071 0,'0'0'94'0,"25"0"80"15,-25 0 97-15,0 0 77 0,0 0 240 16,0 26-404-16,0-26-73 0,0 0-72 0,24 0-34 15,-24 0-5-15,25 0-55 0,-25 0 10 16,25 0-9-16,0 0 5 0,-25 0 19 16,25 0 10-16,0 0-92 0,-25 0 69 15,24-26 4-15,-24 26 16 0,0 0 26 16,0 0-14-16,0 0-5 0,0-24 26 16,0 24-16-16,-24 0 3 0,24-24 1 15,0-2-53 1,0 26 25-16,-25-24-148 0,25 24 92 0,0 0 4 15,0-25-5-15,0 25-22 0,25-25-169 0,-25 25 144 16,0 0 17-16,0-24 50 16,24 24 14-16,-24 0 23 0,25 0-3 15,0 0 31-15,-25 0 1 0,25 0 3 16,-25 0 17-16,0 24 8 0,0-24-1 0,0 0 26 16,25 0-6-16,-25 0 24 0,0 25-31 15,0-25-15-15,24 25-11 0,-24-25 32 16,0 0 24-16,0 0 7 0,0 0 76 15,0 24-77-15,0-24 41 0,0 0-43 0,0 26 9 16,0-26 0-16,25 24 50 16,-25 0-59-16,0-24-22 0,0 0-11 0,0 26-21 15,0-26-5-15,25 25 11 0,0-25-11 16,0 0-16-16,-25 0-5 16,25 0 3-16,24 0-13 0,-49 0-21 15,25 0-48-15,0 0-27 0,0 0-60 16,-1 0-39-16,26 0-365 0,-50 0 201 15,25 0-74-15,-25 0-125 0,0 0-40 16,0 0 49-16</inkml:trace>
  <inkml:trace contextRef="#ctx0" brushRef="#br0" timeOffset="30026.8917">1463 10617 1429 0,'0'0'82'0,"0"0"43"15,0 0 53-15,0 0 42 16,0 0 179-16,0 0-185 0,0 0 52 0,0 0 23 16,0 0 46-16,0 0-2 0,0 0 299 15,0 0-358-15,0 0-25 16,0 0-59-16,25 0 48 0,-25 0-31 0,0 0 200 16,0 0-223-16,0 0-17 0,0 0 11 15,0 0 31-15,0 26 216 16,0-2-236-16,0 1-8 0,0 0-10 0,25 0-1 15,-25 0-38-15,0 48-14 0,0-23-118 16,25 0 0-16,-25-1 0 16,0 1 0-16,24 50 0 0,-24-1 0 15,25-75-226-15,-25 0-122 16,0-24-257-16,25 0-193 0,-25 0-1465 16,0 0 936-16,0-24 133 0,0 0 432 15</inkml:trace>
  <inkml:trace contextRef="#ctx0" brushRef="#br0" timeOffset="30575.4499">1513 10643 2497 0,'0'0'34'0,"-25"0"37"16,25 0 45-16,0-26 177 0,-25 26-173 16,25 0-27-16,0-25-22 0,0 25-5 15,0 0-18-15,0-24-5 0,0 24-43 16,25-25-6-16,-25 25 6 0,25-25-2 16,24 25 15-16,-24-25-13 0,0 25 8 15,0-25 5-15,0 25 21 0,0 0 4 16,24 0 44-16,-24 0-38 0,-25 0 45 15,25 0 13-15,-25 25 27 0,25-25 6 16,-25 50 135-16,0-25-121 0,0-1-3 0,0 1-18 16,0 1-13-16,-25 23-24 0,25-24-107 15,-25 0 24-15,25 0-4 0,-25-2 1 16,0 27 38-16,1 0-61 0,-1-26 18 16,0 2-22-16,25-1 35 0,-25-1-4 15,0 1-14-15,25 0-13 0,-25-25-6 16,25 0-41-16,0 25-40 0,0-25-42 15,0 0-249-15,25 0 240 0,-25 0 58 16,25-25 49-16,-25 25 34 0,25 0 10 16,0 0 165-16,0 0-18 0,-1 0 48 15,-24 25 32-15,25-25-17 16,-25 50 232-16,25-25-269 0,-25-1 13 0,0 1-36 16,0-1 6-16,25 26-31 0,-25 0-3 15,0-25-110-15,25-1-53 0,-25 1-133 16,0 0-121-16,24 0-897 0,-24-25 372 15,0 25-172-15,0-25-39 0,0 0 210 0</inkml:trace>
  <inkml:trace contextRef="#ctx0" brushRef="#br0" timeOffset="30888.7163">2059 11114 3148 0,'0'0'126'0,"0"0"107"0,0 0 143 16,0 0 71-16,0 0 159 0,0 0-467 15,0 0-23-15,0 0 20 0,0 0 14 0,0 0 14 16,0 25 90-16,0-25-157 0,0 24 2 16,0 1-1-16,0-1-1 0,0 26 69 15,0-26-113-15,0 2-18 0,0-1-14 16,25-1-10-16,-25-24-3 0,0 50-24 15,0-25-17-15,49 0 28 0,-49-25-49 16,0 0-132-16,0 0-99 16,25 0-74-16,25 0-513 0,-50 0 343 0,25 0-70 15,-25 0 4-15,0 0-86 0,24 0-13 16,-24-25-424-16,0 0 787 0</inkml:trace>
  <inkml:trace contextRef="#ctx0" brushRef="#br0" timeOffset="31144.7014">2108 11238 2652 0,'0'0'145'0,"0"0"48"0,0 0 119 16,0 0 61-16,0 0 40 0,0 0-34 15,0 0 134-15,25 0-382 0,-25 0-60 16,0 0-52-16,25 0-1 0,0 0-26 16,0 0 7-16,-25 0-26 0,25 0-30 0,-25 0-164 15,0 0-161-15,24 0-748 0,-24 0 543 16,0-26-95-16,0 26 74 0,0 0-26 16,0 0-99-16</inkml:trace>
  <inkml:trace contextRef="#ctx0" brushRef="#br0" timeOffset="31339.5866">2084 11114 2944 0,'0'0'229'0,"0"0"135"0,0 0 121 15,24 0-21-15,1-25-117 0,0 25 0 16,0 0-297-16,-25 0-36 0,25-25-65 15,0 25-180-15,-1-25-927 0,0 25 194 16,-24 0-68-16,0 0 211 0,0 0 183 0</inkml:trace>
  <inkml:trace contextRef="#ctx0" brushRef="#br0" timeOffset="31579.9675">2481 11039 2808 0,'0'0'302'0,"0"0"-13"16,0 0 123-16,0 0-29 16,25 0-72-16,-25 0 30 0,24 0-329 15,-24 0 5-15,0 0-49 0,25 0-67 0,-25 0-165 16,25-25-719-16,-25 25 313 0,25 0-117 15,-25 0 21-15,0 0 117 0</inkml:trace>
  <inkml:trace contextRef="#ctx0" brushRef="#br0" timeOffset="31745.8727">2456 11262 2984 0,'25'0'274'0,"-25"0"157"16,25 0 67-16,-1 0-95 0,1 0-136 16,0 0-313-16,0 0-309 0,-1 0-305 15,-24 0-313-15,24 0-151 0,-24 0 257 16</inkml:trace>
  <inkml:trace contextRef="#ctx0" brushRef="#br0" timeOffset="32108.6648">2802 10965 3367 0,'0'-25'206'16,"0"25"77"-16,0 0 70 0,0 0-31 0,-25 0 89 16,25 0-310-16,0 25-49 0,0-25-46 15,-24 24 17-15,24 1-36 0,0 25 20 16,0-25-26-16,0 0 52 0,0 0-25 15,0-1 0-15,24 1 40 0,-24-25-57 16,25 24-13-16,0-24-48 0,-25 0-4 16,25 0-23-16,0 0-215 15,-25-24 99-15,25 24-15 0,-1-25 20 0,-24 1 31 16,0-1-42-16,0 0 128 0,0 0 0 16,0 0 16-16,0 0 16 0,-24 0 39 15,-26 1 59-15,25-1 54 0,0 25 26 0,25-26 39 16,-25 26 18-16,25 0-1 15,-24 0 14-15,24 26-143 0,-25-26-44 0,25 25-23 16,0-1-9-16,25 1-574 0,-25 0 18 16,49 0-298-16,-24-25 50 0,-25 25 139 15</inkml:trace>
  <inkml:trace contextRef="#ctx0" brushRef="#br0" timeOffset="32410.4908">3224 11089 3471 0,'0'0'80'0,"0"0"80"0,25 0 70 16,-25 0-7-16,0 0 91 0,0 0-199 16,0 0 91-16,0 0-190 15,0 0-10-15,0 0-6 0,0 0 15 16,0 0-54-16,-25 0 10 0,25 0-54 15,0 0 8-15,-25 0-26 0,25 0 2 16,0 0 10-16,0-25-18 0,-24 25 69 16,24 0 11-16,0-25 10 0,0 25 12 15,0 0-15-15,0 0 13 0,0 0-3 0,0 0-38 16,0 0-88-16,24 0-105 0,-24 0-566 16,25 25 242-16,-25-25-110 0,25 0 37 15,-25 0 87-15</inkml:trace>
  <inkml:trace contextRef="#ctx0" brushRef="#br0" timeOffset="33024.4958">3398 10790 2707 0,'0'0'190'0,"0"0"118"0,0 0 148 16,0 0 34-16,0 0-72 0,0 0 147 16,0 0-400-16,0 0-29 0,0 0-30 15,0 0-61-15,0 0-4 0,0-23-41 16,25 23-30-16,-25 0-34 0,0 0 20 16,0-25 4-16,25 0-14 0,-25 25 49 15,0-25-3-15,0 25 19 0,24 0 3 0,-24 0 57 16,0 0-18-16,0 0 6 15,0 0 20-15,0 0 0 0,-24 0 9 0,24 0 132 16,0 0-118-16,0 0-11 0,0 0-2 16,0 0-7-16,0 25 96 15,0-25-121-15,0 25-10 0,0 0-26 16,0-25-21-16,0 23 12 0,24 3-10 0,-24-2 22 16,0 1-24-16,0 0 6 0,25-1 1 15,-25 2-4-15,0-1 1 0,25-1 3 16,-25 1 1-16,0 0-3 0,25 0-2 15,-25 0 1-15,25 0-9 0,-25-25 3 16,0 0-4-16,24 25-1 0,-24-25-13 16,0 0 11-16,0 0-31 0,0 24 31 0,0-24 0 15,-24 0-5-15,-1 0 13 0,0 25-16 16,25-25 9-16,-25 0 1 16,0 24 6-16,1-24-25 0,24 0 25 0,0 0 4 15,0 0-4-15,0 0 56 0,-25 0-58 16,25 0-9-16,0 0-3 0,25 0 13 15,-25 0 4-15,24 0 0 0,26 0 8 16,-25-24-9-16,0 24 1 0,-1-25-11 16,26 25 7-16,0 0-99 15,-25 0-49-15,-1 0-126 0,1 0-85 0,-25 0-77 16,25 0-161-16,-25 25-879 0,0-25 507 16,0 0 61-16,-25 24 237 0</inkml:trace>
  <inkml:trace contextRef="#ctx0" brushRef="#br0" timeOffset="33403.8049">4043 10717 2670 0,'0'0'223'0,"0"0"236"0,-25 0 185 15,25 0-19-15,0 25 58 0,0 0 390 16,0-25-566-16,25 23-80 0,-25 3-72 15,25-2-73-15,-25 26-39 0,0 0-243 16,0-25 0-16,25 24 0 0,-25-24 0 16,0 25 0-16,49 0 0 0,-49-1 0 0,0-25-51 15,0-24-111-15,25 26-155 0,-25-2-861 16,0 0 382-16,0-24-197 0,0 0-92 16,0 0-118-16,0-24 114 0</inkml:trace>
  <inkml:trace contextRef="#ctx0" brushRef="#br0" timeOffset="33926.3525">4018 10692 3106 0,'0'0'249'0,"0"0"156"15,0 0 90-15,0 0-34 0,0 0-145 16,0-25-21-16,0 25-239 0,0 0-33 15,0 0-34-15,0-24 18 16,25-2-7-16,-25 26 26 0,0 0-31 0,25-25 4 16,0 25 9-16,0 0-27 0,24-24-2 15,-24 24 17-15,-25 0 0 0,25 0 4 16,0 0-4-16,0 0-5 0,-25 0 5 16,24 0 16-16,-24 24-15 0,25-24-7 15,-25 0 19-15,0 25-19 0,25-25-9 0,-25 26 20 16,0-2-33-16,0-24 37 15,-25 50 35-15,25-25 23 0,0 0-84 16,-25-2 29-16,25 3-5 0,-24-2 1 16,-1 26 52-16,25-26-54 0,0 2-14 15,0-1-24-15,-25-1 44 0,25 1-18 0,-25-25 19 16,25 25-15-16,0-25 2 16,0 25-7-16,0-25-4 0,0 0-5 0,0 0 25 15,0 0-5-15,25 0-1 0,-25 0-5 16,25 0-5-16,0 0 16 0,-25 0 37 15,24 0-23-15,-24 0 62 0,25 0-21 16,0 0 125-16,0 25-88 0,-25-25 59 16,25 25 24-16,-1 0 11 0,1 24 152 0,-25-25-204 15,0 2-34-15,25-26-39 0,-25 24-19 16,25 26-68-16,-25-25-71 0,25-25-147 16,-25 0-198-16,0 24-191 0,25-24-293 15,-1 0-1229-15,-24 0 1032 16,0-24 360-16</inkml:trace>
  <inkml:trace contextRef="#ctx0" brushRef="#br0" timeOffset="34276.7684">4713 10914 3123 0,'0'0'128'0,"0"0"83"16,0 0 577-16,0 0-406 0,0 0-46 16,0 0-110-16,0 0-13 0,0 0-22 15,0 26 192-15,0-26-235 0,0 25-24 0,0-1-2 16,0-24 9-16,0 50 90 16,0-25-136-16,0 0-19 0,0 0 12 0,0 0-18 15,0-1-17-15,-25 25-7 0,25-23-15 16,0-2 15-1,0-24-36-15,25 0-19 0,-25 0 20 16,24 0-4-16,1 0 1 0,26 0-20 16,-2 0 22-16,1 0-27 15,-25 24-40-15,-1-24-66 0,1 0-159 16,-25 0-161-16,25 26-161 0,-25-1-1244 16,0-25 706-16,0 0 55 0,0 24 360 15</inkml:trace>
  <inkml:trace contextRef="#ctx0" brushRef="#br0" timeOffset="35126.1326">1562 12155 2877 0,'0'0'92'0,"0"0"588"16,0 0-132-16,0 0-35 0,0 0-95 15,0 0-49-15,0 0 275 16,0 25-11-16,0-25-76 0,0 25-299 16,0-25-6-16,0 25-77 0,0 24-48 15,25 1-79-15,-25 0-48 16,0-25 0-16,0 24 0 0,0 1 0 0,0-25 0 15,0 49 0-15,0-49 0 0,0-1 0 16,0 1-96-16,0-25-171 0,0 25-844 16,0-25 385-16,0 0-138 0,0 0-78 0,0-25-71 15,0 25-40-15,0-74-451 0,0 48 1112 16</inkml:trace>
  <inkml:trace contextRef="#ctx0" brushRef="#br0" timeOffset="35543.1647">1463 12230 2539 0,'0'0'57'16,"0"-25"90"-16,0 25 80 0,0 0 75 15,0-25 281-15,0 25-352 0,0 0-9 16,0-25-29-16,0 25-69 0,0-25-42 16,25 25-104-16,-25-25 26 15,0 25 11-15,25-25 0 0,0 25-3 0,24-24 41 16,-24 24-27-16,0 0-9 0,0 0-8 0,0 0 5 15,-1 0 14-15,1 0 65 16,0 49-33-16,-25-49-9 0,25 25 24 0,-25 0-13 16,0 25 63-16,25-25-106 0,-25-1 41 15,0 1 5-15,-50 25-28 0,25-25 9 16,0 25-24-16,25-1-11 0,-24-24-19 0,-1 0 3 16,25 0-33-16,-25-1 47 15,25 0-9-15,-25-24-15 0,25 0-51 16,0 0-6-16,0 0-6 0,0 0-46 15,25 0 118-15,-25 0 2 0,25 0 13 0,-25 0 4 16,49 0 40-16,-24 0 7 0,0 26 40 16,-25-26 31-16,25 25-5 0,0-25 14 15,24 49 65-15,-49-24-152 0,25 0-40 16,-25-25-32-16,25 25-44 0,-25-1-317 16,25 2 5-16,-25-26-244 0,25 24-178 15,-25-24-211-15,0 0-26 0,24-50-390 16</inkml:trace>
  <inkml:trace contextRef="#ctx0" brushRef="#br0" timeOffset="35810.8211">2133 12453 2822 0,'0'0'122'15,"0"0"154"-15,0 25 148 0,0 0 498 16,0-25-623-16,0 25-139 0,-25-25-57 15,25 24-4-15,0 0-24 0,-24 2 62 16,24-1-117-16,0-1 6 0,0 1 4 16,0 0 32-16,0 0 56 0,0 0-82 15,24-25-6-15,-24 24-21 0,25 2-1 16,-25-26-16-16,50 0 15 0,-50 24 0 0,25-24-21 16,-25 0-52-16,25 0-55 15,-1 0-332-15,25 0 20 0,-49 0-139 16,0 0-106-16,25-24-236 0,-25 24 52 15,0-26-458-15</inkml:trace>
  <inkml:trace contextRef="#ctx0" brushRef="#br0" timeOffset="36027.8129">2108 12602 2731 0,'0'0'123'0,"25"0"164"0,-25 0 160 16,25 0 538-16,0 0-664 0,-25 0-148 16,25 0-78-16,0 0-33 0,-1 0-58 15,-24 0-80-15,0-26-104 0,24 26-211 16,-24 0-190-16,0 0-129 0,0 0-991 16,0 0 992-16,0-24 183 0</inkml:trace>
  <inkml:trace contextRef="#ctx0" brushRef="#br0" timeOffset="36191.7179">2108 12478 3209 0,'0'0'187'0,"0"0"169"0,25 0 132 16,25 0 708-16,-25 0-1085 15,0 0-46-15,-1 0-50 0,25-25-343 16,-24 1-243-16,0 24-339 0,-1 0-347 15,2-25 80-15</inkml:trace>
  <inkml:trace contextRef="#ctx0" brushRef="#br0" timeOffset="36814.4109">2678 12528 2887 0,'0'0'147'0,"0"0"174"15,0 0 166-15,0 0 544 16,25 0-717-16,-25 0-156 0,25 0-51 16,-25 0-5-16,25 0 2 0,-1 0-149 0,-24 0-69 15,25 0-101-15,0 0-259 0,-25 0-169 16,25-25-1060-16,-25 25 863 0,25 0 131 15,-25 0 214-15</inkml:trace>
  <inkml:trace contextRef="#ctx0" brushRef="#br0" timeOffset="36982.7408">2703 12651 2770 0,'0'0'168'0,"25"0"176"0,-25 0 145 15,25 25 493-15,-1-25-760 0,1 0-112 16,0 0-110-16,0 0-187 0,-25 25-293 16,50-25-1439-16,-50 0 829 0,24-25 311 15</inkml:trace>
  <inkml:trace contextRef="#ctx0" brushRef="#br0" timeOffset="37287.8087">3175 12254 2470 0,'0'0'97'0,"0"0"40"16,0-24 395-16,0 24-236 0,0 0 20 15,0 0 49-15,0 0-9 0,0 0-57 16,0 24 314-16,0 1-315 0,0-25 57 0,0 26-30 15,0-2 46-15,-25 26 359 16,25 0-433-16,0-26-93 0,0 26-99 0,0-25-80 16,0 23-25-16,0 52 0 0,0-75 0 15,0 25 0-15,0-26 0 0,25 2-37 16,24-2-515-16,-24-24-98 0,0 0-253 16,0 0-263-16,-1 0-317 15,-24-24 94-15,25-2-396 0</inkml:trace>
  <inkml:trace contextRef="#ctx0" brushRef="#br0" timeOffset="37680.1953">3398 12379 1948 0,'0'0'96'15,"0"-25"74"-15,0 25 51 0,0 0 113 16,0 0 370-16,0 0-319 0,0 0-37 0,0 0-68 15,0 0 19-15,0 0-30 16,0 25 252-16,0-25-269 0,0 25 23 0,0 0-8 16,0-25 1-16,0 49 100 15,0-24-276-15,0 0-49 0,0-25-25 16,0 24-11-16,0 0 9 0,25 2-7 0,-25-1 11 16,25-25-24-16,-25 0-7 15,24 0-28-15,1 0-154 0,0 0 28 0,0 0-60 16,-25-25-56-16,25 25-38 0,-1-26 31 15,-24 2-93-15,0 0 232 0,0-1 33 16,0 0-11-16,0 0 6 0,-24 1-2 16,24-1 81-16,-25 0 61 0,0 25 43 15,25-25 13-15,-25 25 44 0,-24 0 93 16,49 0-115-16,-25 25-5 0,25-25-35 16,-25 25-30-16,25 24-27 0,0-49-48 15,0 25-49-15,0-25-229 0,25 0-323 0,0 25-299 16,24-25-1216-16,-24 0 1465 0</inkml:trace>
  <inkml:trace contextRef="#ctx0" brushRef="#br0" timeOffset="38008.0197">3845 12552 2950 0,'0'24'101'0,"0"-24"87"15,0 0 91-15,0 0 49 0,0 0 252 16,0 0-375-16,0 0-24 0,0 0-91 16,0 0-24-16,0 0-34 0,0 0-37 15,0 0-10-15,0 0 20 0,0 0-16 0,0 0 11 16,-25 0-45-16,25 0-25 0,0 0-22 16,0 0 4-16,0 0-17 0,-25 0 2 15,25 0-127-15,0 0 129 16,0 0 42-16,0-24 37 0,0 24 35 0,0 0 74 15,0-24-24-15,0 24 3 0,0 0-14 16,0 0 11-16,25 0-16 0,-25 0 10 16,0 24-80-16,0-24-31 0,0 24-140 0,0-24-159 15,0 0-143-15,25 0-1068 16,-25 0 797-16,24 26 164 0</inkml:trace>
  <inkml:trace contextRef="#ctx0" brushRef="#br0" timeOffset="38227.0226">3944 12279 3190 0,'0'0'222'0,"0"0"195"16,0 0 104-16,-25 26 122 0,25-2 417 0,0-24-609 16,0 25-31-16,0 0-97 0,0-25-49 15,25 25-22-15,-25 24 13 0,0 1-188 16,25-25-72-16,-25-1-15 15,0 0-82-15,25 2-397 0,-25-1 48 0,0-25-165 16,0 24-147-16,24-24-293 16,-24 0-221-16,25 0-1064 0,-25-24 1634 15</inkml:trace>
  <inkml:trace contextRef="#ctx0" brushRef="#br0" timeOffset="38509.8748">4142 12080 3500 0,'-24'0'512'0,"24"0"-143"0,0 0 101 16,0 0-98-16,0 0-18 0,0 25-9 16,24 0 47-16,-24 0-325 0,25 0-47 15,0 0 15-15,-25 0 31 0,50 50 154 16,-25-51-106-16,-1 26-24 0,1-25-38 15,0 24-25-15,-25-24-8 0,25 73-15 16,0-72 7-16,-25 23-12 0,0-24 1 16,0 0-40-16,0 25-245 15,-75 24-1052-15,26-49-340 16,49 0 578-16,-25-25 4 0,0 0 329 0</inkml:trace>
  <inkml:trace contextRef="#ctx0" brushRef="#br0" timeOffset="39010.5335">4762 12031 2170 0,'0'-24'98'0,"-25"24"62"0,25 0 126 16,0 0 625-16,-24 0-399 0,24 24-106 15,-25-24-64-15,25 25 6 0,0 24 359 0,-24 1-353 16,24-25-26-16,0 0-28 0,0 24-16 15,0 2-31-15,0 73 160 0,0-75-268 16,0 25-49-16,0-24-47 0,24-1-20 16,1 51-70-16,-1-76-121 15,1 26-140-15,-25-25-270 0,25-25-244 16,25 25-387-16,0-25-1875 0,-25 0 1887 0</inkml:trace>
  <inkml:trace contextRef="#ctx0" brushRef="#br0" timeOffset="39951.9703">4937 12279 1726 0,'0'0'278'0,"0"0"-50"0,0 0 76 16,0 0-13-16,0 0 69 0,0 0 45 0,0 0 394 15,0 0-494-15,0 0-86 16,0 0-19-16,0 0-20 0,0 0-48 0,24 0 25 16,-24 0-168-16,25 0 29 15,-25-25-14-15,0 25 3 0,25-24 1 0,-25-1-3 16,0 25-1-16,25-25 32 0,-25 25-31 16,0-25-13-16,0 0 11 0,0 25-19 15,0 0 20-15,0 0-10 0,0 0 11 16,0 0 11-16,0 0 25 0,-25 25 9 15,25-25 27-15,0 25 12 0,0 0 16 16,0 0 114-16,0-1-112 0,0 1-19 0,0-25-27 16,25 26-20-16,-25 23 29 0,25-24-50 15,-25 0 16-15,23 0-25 16,-23-1-19-16,0-24 10 0,25 50 7 0,-25-25-2 16,0-25-2-16,0 24-8 15,25-24 5-15,-25 24 11 0,0-24-6 0,0 26-1 16,0-26-1-16,0 0-5 15,-25 0-11-15,0 0 10 0,25 0-2 0,-23 0 12 16,23 25-5-16,-25-25-6 0,25 0 18 16,0 0-25-16,-25 0 14 0,25 0 24 15,0 0 13-15,0 0 40 0,50 0 30 16,-27 0-75-16,2 0-5 0,0 0-21 0,0 0 61 16,49 0-85-16,-49 0-23 0,0-25-74 15,0 25-75-15,0 0-136 0,-25 0-115 16,26 0-705-16,-26 0 391 0,0 0-101 15,0 0-160-15,0 0 32 0</inkml:trace>
  <inkml:trace contextRef="#ctx0" brushRef="#br0" timeOffset="40223.9501">5359 12105 2305 0,'0'0'117'16,"0"0"120"-16,0 0 185 0,0 0 177 0,0-25-30 16,0 25 427-16,0 0-560 0,0 0 36 15,0 25-8-15,0-25-14 0,24 50 162 16,-24-25-389-16,0 0-72 0,0 0-61 16,0 24-42-16,25-23-48 0,-1 48 0 15,-24-49 0-15,0 0 0 0,0-1 0 0,25 1-2 16,-25 25-307-16,0-50-42 15,0 24-224-15,25-24-120 0,-25 0-283 0,0 0-161 16,0-24-1278-16,24 24 1546 0,-24-25 313 16</inkml:trace>
  <inkml:trace contextRef="#ctx0" brushRef="#br0" timeOffset="40582.3154">5556 11933 2779 0,'0'0'109'16,"0"0"154"-16,0 0 637 0,0 24-517 16,0-24-28-16,0 24-110 0,0 2-22 15,0-2 56-15,0 1 179 0,0-1-248 0,0 26-36 16,0-25-43-16,0 0-37 0,-25 25 61 16,25-26-98-16,0 1-20 0,-25 1 22 15,25-2-49-15,-24 1-4 0,24 0-27 16,-25-25 26-16,25 0-3 0,0 25-11 15,0-25 14-15,0 0-18 0,0 0 9 16,0 0-4-16,0 0 5 0,0 0 2 16,0 0-8-16,25 0-32 0,-25-25 48 15,24 25-7-15,-24 0-15 0,25 0 18 16,0 0-23-16,-25 0 76 0,25 0-57 16,-25 0 7-16,25 0-27 0,-25 25 4 15,49 0 9-15,-49-25-13 0,25 24-110 16,0-24-135-16,-25 25-128 0,25-25-632 15,0 0 362-15,-25 0-70 0,24 0-146 0,1 0-44 16,-25-25 144-16</inkml:trace>
  <inkml:trace contextRef="#ctx0" brushRef="#br0" timeOffset="40874.618">5854 11783 3302 0,'0'0'214'16,"0"0"169"-16,0 26 601 0,0-2-588 16,25 1-92-16,-25 0-30 15,24-1-22-15,1 2-76 0,25 48 32 0,-25-25-113 16,0-25 24-16,-25 51 14 0,24-25 4 15,1 74 49-15,-25-74-150 0,0 24-35 16,0 1-1-16,0-27-33 0,-25 27-61 16,-24 49-528-16,24-74 47 0,0 0-369 15,-25-25-284-15,26 24-163 0,-26 0-570 0</inkml:trace>
  <inkml:trace contextRef="#ctx0" brushRef="#br0" timeOffset="41746.139">1687 13595 2560 0,'0'0'228'16,"0"0"207"-16,0 0 154 0,0 0 86 15,0 0 349-15,0 0-664 0,0 0-72 16,0 0-7-16,0 0 5 0,0 0-20 0,0 24 180 16,0-24-209-16,0 49-23 15,0-24-59-15,0 0-41 0,24 50-81 0,-24-50-33 16,25 23 0-16,-25-22 0 0,0-2 0 15,25 27 0-15,-25-2 0 0,0-24 0 16,0-1-102-16,0-24-123 0,0 26-183 16,0-2-924-16,0-24 359 0,0 0-84 15,0 0-60-15,0-24 4 0,0 24 264 16</inkml:trace>
  <inkml:trace contextRef="#ctx0" brushRef="#br0" timeOffset="42230.0705">1612 13619 1423 0,'0'0'164'0,"0"-24"359"0,0 24-149 16,0-26-62-16,0 26 43 0,0 0 84 16,0-25 412-16,0 25-522 0,0 0-74 15,0-24-88-15,0 24-69 0,0 0-44 16,0-24-9-16,0 24-26 0,0 0-9 15,25 0-5-15,-25-26-4 16,25 26 0-16,-25-24-2 0,49 24-7 0,-24 0 13 16,0 0-1-16,0 0-3 0,24 0 12 0,-24 0 32 15,-25 24-5-15,0-24 23 16,25 26-5-16,0-2-25 0,-25 0 6 16,0 1 35-16,0 1 20 0,0-2 3 0,0 0-27 15,-25 26-6-15,25-25-59 0,-25 0-11 16,25-1 7-16,-25 2-7 0,1 23-1 15,-1-25 10-15,25-24-10 0,-25 26 8 16,25-26-3-16,-25 24-1 0,25-24-18 16,-25 0-10-16,25 0-19 0,0 0 18 15,0 0-23-15,25 0 84 0,-25 0-29 16,99 0 57-16,-99 0-76 0,25 0-2 16,0 25 48-16,0-25 13 0,0 50 124 15,0-25-85-15,-1-25-4 0,-24 25-17 16,25-1-33-16,0 2-17 0,-25-2-50 15,25-24-92-15,-25 0-107 16,25 25-149-16,-25-25-289 0,0 0-1078 0,0 0 730 16,0 0 156-16,0-25 246 0</inkml:trace>
  <inkml:trace contextRef="#ctx0" brushRef="#br0" timeOffset="42508.6699">2208 13793 2730 0,'0'0'138'0,"0"0"146"0,0-26 156 15,-25 26 114-15,25 0 398 0,0 0-601 16,0 26-32-16,-25-26-23 0,25 25 8 16,0-1-33-16,0 0 96 0,0 2-275 15,0-2-40-15,0 1-32 0,0 25-16 0,0-25-1 16,25 24-5-16,-25-49 8 15,25 26-4-15,-25-26-1 0,25 24-55 16,-1-24-237-16,0 0-32 0,-24 0-57 0,25 0-69 16,-25 0-153-16,25-24-757 15,0-2 641-15,-25 26-11 0,0 0 79 16,24 0-31-16,-24-24 163 0</inkml:trace>
  <inkml:trace contextRef="#ctx0" brushRef="#br0" timeOffset="42807.3723">2183 13941 2448 0,'0'0'118'15,"0"0"109"-15,0 0 114 0,0 0 39 16,-25 0 37-16,25 0 328 0,25 0-455 16,-25 0-47-16,0 0-60 0,25-25-42 15,-25 25-27-15,49-24-21 0,-25 24-66 16,1 0-49-16,-25 0 39 0,25-26-27 0,0 26-61 16,-25 0-80-16,24 0-150 15,-24 0-208-15,0 0-180 0,0 0-119 16,0 0-854-16,-24 0 959 0,24 0 215 0</inkml:trace>
  <inkml:trace contextRef="#ctx0" brushRef="#br0" timeOffset="43026.4588">2183 13767 2797 0,'25'0'182'0,"-25"-24"196"0,0 24 138 16,0 0 140-16,0 0-89 0,25 0 256 16,-25 0-567-16,0 0-85 15,24 0-99-15,0 0-19 0,1 0-296 16,-25 0-58-16,25 0-305 0,0 0-275 0,-25 0-293 16,24-25-131-16,-24 0-373 0</inkml:trace>
  <inkml:trace contextRef="#ctx0" brushRef="#br0" timeOffset="43345.7509">2653 13767 3050 0,'0'-24'197'0,"0"24"194"16,0 0 693-16,0 0-615 0,-24 0-128 16,24 0-61-16,0 0-14 0,0 0-55 15,24 0 95-15,-24 0-240 0,25 0-37 0,0 0-44 16,0 0-17-16,0 0-290 0,-1 0 20 15,1 0-116-15,-25 0-181 0,25 0-167 16,-25 0-114-16,25 0-891 16,-25 0 1069-16,0 0 218 0</inkml:trace>
  <inkml:trace contextRef="#ctx0" brushRef="#br0" timeOffset="43529.2328">2580 13967 3055 0,'25'0'186'0,"-25"0"201"0,24 0 124 16,0 0 108-16,26 0 277 0,-25 0-611 15,0 0-90-15,-1 0-115 0,26 0-88 16,-25 0-156-16,0 0-809 0,0 0 35 16,-25 0-285-16,0 0 25 0,0 0 239 15</inkml:trace>
  <inkml:trace contextRef="#ctx0" brushRef="#br0" timeOffset="44671.1599">3199 13718 2424 0,'0'0'84'0,"0"0"143"0,0 0 180 16,0 0 176-16,0 0 495 0,0 0-722 16,0 0-127-16,0 0-55 0,0 0-39 15,0-25 61-15,0 25-154 0,25 0-33 16,-25 0-9-16,0-25-16 0,0 25 29 15,0-25 12-15,25 25-12 0,-25-24-24 16,25 24 12-16,-25-24-3 0,0-2 43 16,0 26-39-16,0 0 0 0,0 0-10 15,0 0-20-15,0 0 26 0,0 0 8 16,0 0 3-16,0 0-3 0,0 0 10 16,0 0 0-16,0 26 28 0,0-2-17 0,0 0 15 15,0-24 15-15,0 25 30 0,0 0 11 16,25 49 74-16,-25-48-77 0,24-1-11 15,-24-1 12-15,25 0 4 0,0 26-6 16,-25-25-88-16,0 1-16 0,0-2 12 16,0-24 1-16,0 25 7 0,0-25-5 0,0 0 2 15,0 25 12-15,0-25-16 16,0 0-10-16,0 0-23 0,-25 0 22 16,25 0-4-16,-25 0 5 0,25 0-1 15,0 0 8-15,-24 0-4 0,-1 0 2 16,25 24-2-16,-25-24 0 0,25 0 3 0,0 0-13 15,0 0 17-15,0 0-20 16,0 0 20-16,0 0 0 0,25 0-4 0,24 0 50 16,-24 0-48-16,0 0-6 0,0-24 22 15,0 24-46-15,49 0 25 0,-49 0-14 16,0 0-11-16,24 0-61 0,-49 0-106 16,25 0-137-16,0 0-620 0,-25 0 194 0,0 0-168 15,0 0-257-15,0 0 53 16</inkml:trace>
  <inkml:trace contextRef="#ctx0" brushRef="#br0" timeOffset="45060.5593">3745 13693 3285 0,'0'0'225'16,"0"0"118"-16,0 0 86 0,0-25-32 15,-24 25-72-15,24 0 88 0,0 0-278 16,0 50 0-16,0-50 17 0,-25 25 14 16,25 25 153-16,0-25-199 0,0-1-10 15,0 0-26-15,0 2-20 0,0 23-14 0,25 1-29 16,-25-25-19-16,24 0-1 0,-24-25 4 16,25 24-20-16,0-24 14 0,0 0-18 15,0 0 11-15,-1 0-103 0,1-24-72 16,-25-1-55-16,25 0-267 0,0 1 324 15,-25-2 47-15,25-23 11 0,-25 23-13 16,0-22-196-16,-25-3 170 0,25 27 24 16,-25-1 57-16,0-25 56 0,0 25 115 0,-24 1 333 15,49 24-184-15,-25 0-58 16,0 24-28-16,0 1-17 0,1 25 44 16,-1-25-151-16,25 25-9 0,0-25-10 0,0-1-48 15,0 0-60-15,25 26-646 0,-25-25-23 16,24-25-303-16,1 26-72 15,0-26 154-15</inkml:trace>
  <inkml:trace contextRef="#ctx0" brushRef="#br0" timeOffset="45475.0412">4167 13767 2699 0,'0'0'69'0,"0"0"107"0,0 0 86 16,0 0 75-16,-25 0 277 0,25 0-372 16,0 0 57-16,0 0-66 0,0 0 10 15,0 26 93-15,0-1-169 0,-24-1-3 16,24-24 15-16,0 24 7 16,0 2-45-16,24 23 5 0,-24-23-118 0,25-2-15 15,0 1-3-15,-25 0-5 0,50-1-4 16,-50-24 2-16,25 0-21 0,-1 0-7 15,1 0-44-15,0 0-50 0,25-24-235 16,-50-1 221-16,24 0-28 0,-24 1 93 16,25-2-71-16,-25-49-43 0,0 51 109 15,0 0 58-15,0-27-14 0,0 27 4 0,-25-26 22 16,-24 0 87-16,24 2 20 0,0 22 32 16,0 26 43-16,1 0 41 0,-26 0 256 15,0 26-288-15,50-26-64 0,-25 24-63 16,1 0-31-16,-1 1-25 0,0 25-89 15,25-25-121-15,0-1-166 0,25-24-311 16,0 26-319-16,49-26-1541 0,-49 0 1555 16,0 0 368-16</inkml:trace>
  <inkml:trace contextRef="#ctx0" brushRef="#br0" timeOffset="46241.3285">4639 13941 1850 0,'0'0'451'16,"0"0"-50"-16,-25 0 516 15,25 0-354-15,0 0-79 0,0 0-88 0,0 0-30 16,0 0 221-16,0 0-341 0,0 0-34 16,0 0-51-16,0 0-37 0,0 26-32 15,25-26-45-15,0 0-42 0,-25 0 9 16,24 0 19-16,-24-26-42 0,25 26-48 16,-1-25 10-16,-24 25 18 0,0 0 5 15,0 0 10-15,0 0-2 0,25-24 4 16,-25 24 14-16,0-26-3 0,0 26 8 15,0-24-3-15,-25 24-8 0,25-24 3 0,0 24-32 16,0-25 28-16,-24 25-61 16,24-26 27-16,0 2-41 0,0 24 105 15,0-25-92-15,0 25-4 0,0-25-68 16,24 25-89-16,1-25 124 0,-25 25 55 0,25 0-48 16,-25-25 24-16,26 25 24 0,-2 0 5 15,1 0 39-15,-25 0 10 0,25 0-2 16,-25 25-3-16,25 0 47 0,-25-25-2 15,0 25 37-15,0-25-11 0,0 25-10 16,0-25 16-16,0 24 29 0,0 2-43 16,0-26-16-16,0 25 3 0,0-25 6 15,25 24 3-15,-25-24-33 0,0 24-11 16,24-24-26-16,-24 26 44 0,25-26-27 16,0 24 39-16,-25-24-55 0,25 25 11 0,0-25-8 15,-25 0 1-15,48 0-83 0,-23 0 10 16,0 0-54-16,-25 0 9 0,25 0-20 15,0 0-13-15,-1 0-145 16,1 0 116-16,-25 0-95 0,25 0-143 0,-25 0-158 16,0 0-937-16,0 0 643 0,0 0 147 15,0 0 205-15</inkml:trace>
  <inkml:trace contextRef="#ctx0" brushRef="#br0" timeOffset="79873.1605">1736 14834 560 0,'0'0'4'0,"0"0"0"16,0 0 12-16,0 0 41 0,0 0-4 16,-25 0-19-16,25 0-13 0,0 0 9 15,0-25 25-15,0 25-14 0,0 0 20 16,0 0 28-16,0 0 37 0,0 0 11 0,0 0 85 16,0 0-121-16,0 0 19 15,0 0 29-15,0 0 32 0,0-23 191 16,0 23-179-16,0 0 27 0,0 0 37 0,0 0 21 15,0 0 88-15,0 0 414 16,0 0-398-16,0 0-78 0,0 0-50 16,0 0 15-16,0 0 19 0,0 0 230 0,0 0-282 15,0 0-36-15,0 0-19 0,0 0 54 16,0 23 217-16,0-23-276 0,0 25-58 16,0-25-67-16,0 25-51 0,0 25 0 15,25 0 0-15,0-1 0 0,-25 1 0 16,0 0 0-16,0 0 0 0,25 48 0 0,-25-49 0 15,25 1 0-15,-25-25 0 16,0 0 0-16,0-1 0 16,0 27-19-16,0-51-157 0,0 24-202 0,0-24-324 15,0 0-2818-15,0 0 2220 16,0-24 339-16</inkml:trace>
  <inkml:trace contextRef="#ctx0" brushRef="#br0" timeOffset="80483.6031">1687 14884 2008 0,'0'0'38'16,"0"0"31"-16,-25 0 18 0,25-25 25 16,0 0 64-16,0 25-99 0,-25 0 1 15,25-25 10-15,0 2 28 0,0 23 146 16,0-26-126-16,0 26 19 0,0-26 32 16,0 26 39-16,25 0 15 0,0-23 171 15,-25 23-239-15,49-25-37 0,-24 25-7 16,0 0-20-16,24 0 23 0,-24 0-103 15,-25 0-6-15,25 0 22 0,0 25-5 0,-25-25 25 16,25 23 92-16,-25 3-78 0,25-26 16 16,-25 26 6-16,0-3 10 0,0 2 102 15,0 0-132-15,0 0 15 0,-25 0-18 0,25-1-7 16,-25 2-15-16,0 48 14 16,25-49-41-16,-25 0-1 0,0 0-17 15,1-1-8-15,-1 2 3 0,25-2-9 0,0 1 15 16,-25-25-19-16,25 0-2 15,0 25 9-15,0-25-18 0,0 0 34 0,0 0-17 16,0 0 2-16,0 0-3 0,25 0-48 16,0 0 48-16,-25 24 3 15,24-24-1-15,1 0 40 0,-25 0-35 16,25 26 7-16,0-3-3 0,0 2 41 0,-25-25 41 16,25 25 34-16,-1 0 127 0,1 0-138 15,-25-1-33-15,0 2-37 0,25-1-5 16,-25-25-44-16,25 49-75 0,-25-49-89 15,0 0-169-15,25 25-189 0,-25-25-145 16,24 0-1085-16,-24 0 812 0,0 0-43 0,25 0 285 16,-25-25 50-16,0 25 280 0</inkml:trace>
  <inkml:trace contextRef="#ctx0" brushRef="#br0" timeOffset="80717.3227">2233 15282 3022 0,'0'0'125'0,"0"0"102"16,0 0 176-16,0 0 583 0,0 23-544 15,0-23-97-15,0 0-78 0,0 0 41 16,24 50 172-16,-24-50-329 0,0 25-48 16,0 0-33-16,0-1-20 0,0 2 14 15,24-1-60-15,-24-1-7 0,0 1 1 16,0-25-27-16,0 25-111 0,0 0-591 0,0-25 131 15,25 25-215-15,-25-25-92 0,0 0-234 16,0 0 25-16,0-25-239 0</inkml:trace>
  <inkml:trace contextRef="#ctx0" brushRef="#br0" timeOffset="81190.6238">2233 15256 3364 0,'0'0'104'0,"-25"0"312"16,25 0-68-16,0 0-56 16,-25 0-84-16,25 0 41 0,0 0-149 0,0-24-75 15,0 24-71-15,25 0 54 0,-25 0-8 16,25 0-4-16,-1-25 0 0,0 25 12 16,1 0-12-16,-25-25 4 0,25 25 0 15,0 0 13-15,-1 0-13 0,-24 0 3 16,26 0-7-16,-26 50 25 0,0-50-9 15,25 0 42-15,-25 24-16 0,0 2-14 16,0-3-1-16,0-23 29 0,-25 50-23 16,-1-50-37-16,26 25 10 0,-24-25-58 0,24 25 54 15,0-25-1-15,-25 24 54 0,25 2-47 16,0-26-9-16,0 0 4 0,0 0-3 16,0 0 8-16,0 0-1 0,0 0 1 15,25 0 3-15,-25 0-6 0,24 0-9 16,27 0 17-16,-26 0 0 0,-25 0-1 0,25 0-10 15,0 0 3-15,-1 25 28 16,-24-25 18-16,0 0 12 0,25 0 23 0,-25 24 20 16,0 1 45-16,-25 0 168 15,25 0-142-15,-24-25-28 0,-1 25-8 16,0-1-28-16,-25 2-1 0,50-26-97 16,-26 24-13-16,2-24 2 0,-1 25-10 0,0-25 2 15,0 0-274-15,1 0-64 0,24 0-236 16,-24 0-303-16,24 0-252 0,0-25-1246 15,0 1 1662-15</inkml:trace>
  <inkml:trace contextRef="#ctx0" brushRef="#br0" timeOffset="81467.4183">2728 15305 2416 0,'0'0'109'0,"0"0"124"0,25 0 123 16,-25 0 167-16,0 0 1 0,24 0 281 0,1 0-577 16,0 0-85-16,-25 0-26 15,25 0-16-15,0 0-46 0,24 0-48 16,-49 0-20-16,26 0 13 0,-26 0 10 15,24 0-119-15,-24 0-344 0,25 0-36 0,-25 0-142 16,0 0-153-16,0 0-215 0,0 0 100 16</inkml:trace>
  <inkml:trace contextRef="#ctx0" brushRef="#br0" timeOffset="81619.1139">2753 15504 2938 0,'0'0'84'16,"24"0"66"-16,-24 0 24 0,50-24 172 0,-25 24-338 16,-25 0-188-16,25-25-251 0,0 25-386 15,-1 0-803-15</inkml:trace>
  <inkml:trace contextRef="#ctx0" brushRef="#br0" timeOffset="82006.6077">3224 15108 2406 0,'0'0'67'16,"0"0"117"-16,0 0 77 0,0 0 43 15,0 0 373-15,0 0-379 0,0 24-6 16,0 2-11-16,0-2 10 0,0 1-22 15,-25 0 303-15,25-1-282 0,0 25-16 16,0-24-67-16,0 0-91 0,0 0-38 16,0 0-75-16,0-1-2 0,25-24-4 15,0 0 1-15,0 0-17 0,24 0-71 0,-24 0-20 16,0 0-60-16,0-49-52 16,-25 49-26-16,50-148-298 15,-50 123 496-15,0 0-33 0,0 1 8 16,-50-26-3-16,25 25 108 15,0 0-34-15,0 25 1 0,1-25-17 0,-26 25 77 16,50 0-20-16,-25 25 76 0,0-25-110 16,25 50 16-16,0-26-26 0,0 26-160 15,0-25-139-15,25 0-296 0,-25-1-290 0,25-24-295 16,25 26-582-16</inkml:trace>
  <inkml:trace contextRef="#ctx0" brushRef="#br0" timeOffset="82333.318">3745 15282 3104 0,'0'0'78'0,"0"0"62"16,0 23 49-16,0-23 128 0,-24 25 76 15,24-25-247-15,0 0-117 0,-25 25 17 16,25-25-14-16,0 0-23 0,0 0 0 15,0 0-5-15,0 0 7 0,0 0-4 16,0 0-2-16,0 0-14 0,0 0-11 16,-25 0-5-16,25-25 10 0,0 25 0 0,0 0 1 15,0-25-25-15,0 25 24 0,0 0-7 16,0 0 32-16,0 0-21 0,0-23 7 16,0 23 14-16,0 0 6 15,0 0-8-15,0 0-7 0,0 23 1 0,25 2-46 16,-25-25-114-16,0 25-186 0,25-25-158 15,-25 0-150-15,0 0-126 0,24 0-564 16</inkml:trace>
  <inkml:trace contextRef="#ctx0" brushRef="#br0" timeOffset="82534.6478">3845 14933 4340 0,'0'0'356'0,"0"0"183"16,24 26 182-16,-24-26-41 0,0 74 422 16,0-74-816-16,25 25-136 0,-25 25-133 15,0-26-17-15,25 2 0 0,0 48-152 0,-25-50-175 16,25 2-339-16,-25-3-342 16,0 2-436-16,25 0-1651 0,-1 0 2079 0</inkml:trace>
  <inkml:trace contextRef="#ctx0" brushRef="#br0" timeOffset="83800.2836">4564 15033 1780 0,'-24'0'113'16,"24"0"56"-16,0 0 85 0,0-25 100 0,0 25 372 15,0 0-371-15,0 0 4 0,0 0-8 16,0 0 25-16,24 0 309 0,-24 25-347 16,0-25-9-16,25 25 23 0,-25 0 5 15,0 0-84-15,0 49 89 0,25-24-277 16,-25-26 8-16,0 25-24 0,0 1 23 16,0 50 113-16,0-51-133 0,0-24-30 15,0 25-42-15,0-25 0 0,0-1 0 16,0 2 0-16,0-26 0 15,25 24 0-15,-25-24 0 0,0 0 0 0,0 0 0 16,0-24 0-16,0-2 0 0,0 2 0 16,0-1 0-16,0-25 0 0,0-24 0 15,-25 24 0-15,25 0 0 0,-25 0 0 16,0 1-9-16,1-49-66 0,24 48 11 16,0 0-9-16,0 0 3 0,0 25 27 0,0 1-3 15,0-51-5-15,0 50 5 0,0 0 5 16,0 0-1-16,24 2-10 0,26-29-5 15,-50 52 43-15,25-23 0 0,-25 23 8 16,25-25-9-16,-25 25 2 0,24 0-14 16,-24 0 22-16,0 0-1 0,25 0 10 15,-25 25 0-15,0-2-7 0,24 3-5 16,-24-26 3-16,0 26 7 0,0-3-1 0,0 27 15 16,0 0-9-16,0-26-17 0,0 2 0 15,-24-2 14-15,24 1 8 0,0 50 43 16,0-50-47-16,-25-25-9 15,25 24-8-15,0 2 0 0,0-26 1 16,-24 24-41-16,24-24-43 0,0 0-89 0,0 0-83 16,0 0-70-16,0-24-322 0,24-2 409 15,-24 26 66 1,25-24 110-16,-25 24 34 0,24-25 89 0,1 25-48 0,-25 0-28 16,25 0-52-16,-25 0 98 0,26 0-24 15,-2 25 103-15,-24-1-10 0,25-24-2 16,-25 26 14-16,25-2 0 0,-25 1-21 15,0 0 71-15,0-1-84 0,0 2-13 0,0-26 13 16,0 23 2-16,0 2 39 0,0 0-77 16,0 0-3-16,0-25-14 0,-25 25-6 15,0-25 6-15,1 24-24 0,-2 2 1 0,1-26-9 16,25 0-32-16,-25 0-75 16,-24 0-453-16,49 0 48 0,-24 0-302 15,24-26-138-15,0 26-318 0,0-24 232 16</inkml:trace>
  <inkml:trace contextRef="#ctx0" brushRef="#br0" timeOffset="84086.484">5134 14834 2958 0,'0'0'54'0,"0"0"97"16,0-25 117-16,0 25 55 0,0 0 17 16,0 0 325-16,0 0-354 0,0 25-46 15,0-25-41-15,0 25 2 0,25 25 184 0,0-26-241 16,-25 2-4-16,0 23-16 0,0-24-1 16,0 25-54-16,0 25 8 0,0-26-102 15,0 0 4-15,0-23-9 0,0 22-4 16,0 2-153-16,0-50-136 0,0 25-170 15,0-25-260-15,0 24-280 0,0-24-238 16,25 0-978-16,-25-24 1599 0</inkml:trace>
  <inkml:trace contextRef="#ctx0" brushRef="#br0" timeOffset="84554.6957">5061 14809 2520 0,'0'0'54'16,"0"-23"59"-16,0 23 281 0,0 0-191 16,0-26-29-16,0 26-46 0,73-49 68 15,-73 24-178-15,25 25-4 0,49-25-23 16,-49 0-14-16,-25 25 11 16,25 0 0-16,0-25 10 0,0 25-3 0,1 0 33 15,-26 0-13-15,0 50 34 16,0-50 17-16,0 25 52 0,0 23 176 0,0-22-165 15,0 23 24-15,0-24-19 16,0 0-2-16,0 25 42 0,-26 0-17 16,1-26-122-16,0 1-76 0,25 0 34 15,-25 0-2-15,0 25-3 0,1-26 7 0,24-24-5 16,0 26 6-16,-25-26-1 0,25 0-1 16,0 0-138-16,0 0 42 0,0 0-18 15,25-26 30-15,-25 26 42 0,24 0 30 16,1-24 35-16,-25 24 3 0,0 0 40 15,25 0 27-15,0 0 26 0,0 0 113 0,-25 24-31 16,26-24 61-16,-26 26-27 16,0-2 71-16,24 1-144 0,-24 0-14 0,25-1-119 15,-25 2 5-15,0-3-6 0,24-23-2 16,-24 50-79-16,25-50-98 0,-25 25-150 16,0-25-108-16,25 0-179 0,-25 0-119 15,24 0-901-15,-24 0 777 0,25 0 147 16,-25-50 118-16,25 25 227 0</inkml:trace>
  <inkml:trace contextRef="#ctx0" brushRef="#br0" timeOffset="84832.5418">5630 15008 3033 0,'0'-25'432'0,"0"25"7"0,0 0 125 15,0 0-81-15,0 0-15 16,0 0-101-16,0 0 176 0,-24 0-368 0,24 0-45 15,0 0-38-15,0 25-19 0,-25 25 25 16,25-25-66-16,0 0-7 0,0-1-9 16,0 2 3-16,0-2-9 0,0 26 14 15,25-26-22-15,-25 2-5 0,0-3-24 0,0 2 17 16,49 0 18-16,-49 0 21 0,25-25-19 16,0 25-39-16,0-25-69 0,-25 0-106 15,49 0-568-15,-49 0 276 0,25-25-137 16,-25 25-55-16,25-25-79 0,-25 0-876 15,0 25 965-15,25-25 136 0,-25 2 250 16</inkml:trace>
  <inkml:trace contextRef="#ctx0" brushRef="#br0" timeOffset="85069.3373">5680 15207 3176 0,'0'0'140'0,"0"0"83"16,-25 0 122-16,25 0 84 0,0 0-26 15,0 0 119-15,0 0-355 0,0 0-80 16,0 0 17-16,25 0-30 0,0 0-33 16,-25 0-44-16,25 0-27 0,-25 0-37 15,0 0-52-15,25 0-37 0,-1 0-432 16,-24 0 97-16,0 0-147 0,0 0-95 0,0 0-108 15,25 0-610 1</inkml:trace>
  <inkml:trace contextRef="#ctx0" brushRef="#br0" timeOffset="85253.8788">5630 14983 3621 0,'0'0'124'0,"0"0"162"0,0 0 103 16,0 0 84-16,25 0-48 0,0 0 44 16,0 0-366-16,0 0-92 0,0 0-73 15,-1 0-143-15,26 0-1168 0,-50 0 168 0,25 0-67 16,-25 0 359-16</inkml:trace>
  <inkml:trace contextRef="#ctx0" brushRef="#br0" timeOffset="86070.4803">1960 16225 1845 0,'0'0'108'0,"0"0"78"0,-25 0 114 16,25 0 142-16,0-26 500 0,0 26-433 15,0 0-56-15,0 0 28 0,25 0-14 16,-25-25-18-16,0 25 376 0,0 0-507 15,0 0 10-15,0 0-79 0,0 0-78 16,0 25-53-16,24 25-118 0,-24-50 0 16,0 49 0-16,0-24 0 15,0 0 0-15,0 75 0 0,25-52 0 16,-25 3 0-16,25-27 0 0,-25 26 0 0,0-26 0 16,0 50 0-16,0-74 0 0,0 26-114 15,0-26-216-15,0 0-273 0,0 0-1382 16,25 0 867-16,-25-26-104 0,0 2 178 15,0-1 195-15,0 0 249 0</inkml:trace>
  <inkml:trace contextRef="#ctx0" brushRef="#br0" timeOffset="86556.7536">1935 16199 2111 0,'0'0'86'0,"0"0"348"15,0 0-48-15,0 0 50 16,0 0 43-16,0 0 13 0,0 0 303 15,0 0-524-15,0 0-11 0,0 0-23 0,0 0-35 16,0-25-26-16,0 25 38 16,0 0-134-16,25-24-33 15,-1 24-45-15,-24 0-3 0,25 0-17 16,25 0-16-16,-50 0 34 0,25 0 2 16,-1 0-1-16,1 0 4 0,-25 24-2 15,50 1-2-15,-50-25 1 0,0 26 22 16,0-26 4-16,25 24-23 0,-25 0 96 15,0-24-62-15,0 25 45 0,-25 0-73 0,25-25-7 16,-25 25-7-16,0 0-15 16,0-1 9-16,1-24 6 0,24 25 2 15,-25 1 3-15,0-2 39 0,0-24-40 16,25 24-5-16,0-24 3 0,0 0-50 16,0 0 5-16,-25 26-51 0,25-26 62 15,0 0 36-15,0 0-5 0,0 0 2 16,25 0 1-16,0 0 1 0,-25 0 4 0,25 0-10 15,-25 0 10-15,25 0 21 0,-1 25 68 16,-24-1 8-16,25-24 10 0,0 24 8 16,-25 2 87-16,25-2-24 0,0 1-122 15,0 0-71-15,-25-25 43 0,24 24-6 16,-24-24-17-16,24 50-8 0,-24-50-14 0,0 0-76 16,0 25-134-16,25-25-230 15,-25 0-984-15,0 0 377 0,0 0-38 16,0 0-69-16,0 0 123 0,0-25 403 0</inkml:trace>
  <inkml:trace contextRef="#ctx0" brushRef="#br0" timeOffset="86799.6219">2406 16496 2724 0,'0'0'155'15,"0"0"151"-15,25 0 191 0,-25-24 109 16,0 24-73-16,0 0 325 0,0 0-484 15,0 0-15-15,0 24-28 0,25-24 2 16,-25 26 224-16,0-1-316 0,0-1-73 0,0 0-70 16,25 2-47-16,-25 23-51 0,25-24 0 15,-25 25 0-15,24-1-27 16,-24-23-128-16,0-26-142 0,0 0-214 16,0 24-227-16,25-24-1279 0,-25 0 941 15,0 0-31-15,0-50 173 0,0 50 242 16</inkml:trace>
  <inkml:trace contextRef="#ctx0" brushRef="#br0" timeOffset="87235.557">2431 16397 3309 0,'-25'0'274'0,"25"0"-31"0,0 0 37 0,0 0-72 0,0 0-82 15,0 0-31-15,25 0-14 0,0 0-3 16,-25-24-66-16,25 24-16 0,0 0 32 15,-1-25-6-15,1 25 31 0,0 0-93 16,24 0 154-16,-25 0 13 16,-24 25-54-16,25-25 5 0,-25 24 0 15,0 1 42-15,0 1-69 0,0-2-9 16,0-24-28-16,0 24-5 0,-25 2-19 0,25-1 6 16,-24-1 6-16,24-24 4 0,-24 24 3 15,24 2 0-15,0-26-18 0,-25 24 25 16,25-24-24-1,0 0 11-15,0 0-11 0,0 0-19 0,0 0 22 0,25 0-1 16,-25 0 24-16,24 0 32 0,-24 0-53 16,49 0-9-16,-49 0-31 0,25 0 63 15,0 0-2-15,-25 0 29 0,25 25 92 16,-1-25-23-16,-24 0 12 0,0 49 19 16,25-49 23-16,-25 26-21 0,0-2 71 15,-25 1-151-15,25 1-32 0,-24-26-12 16,24 24-56-16,-75-24 39 0,75 25-10 15,-25-25 76-15,1 0-113 0,0 0-78 16,-1 0-461-16,0 0-326 0,0-25-511 16,25 1 463-16,0 24-9 0,0-26 181 15,0 1 143-15</inkml:trace>
  <inkml:trace contextRef="#ctx0" brushRef="#br0" timeOffset="87467.1582">2877 16397 2718 0,'0'0'132'16,"0"0"129"-16,0 0 71 0,0 0 195 16,25 0 234-16,-1 0-514 0,2 0-128 15,-26 0-34-15,24 0-31 0,1 0 21 16,0 0-83-16,-1 0-4 0,-24 0-52 15,25 0-113-15,-25 0-239 0,25 0-1016 16,-25 0 435-16,0 0 129 0,25 0 212 16,-25 0 160-16</inkml:trace>
  <inkml:trace contextRef="#ctx0" brushRef="#br0" timeOffset="87633.7457">2926 16571 3123 0,'0'0'134'0,"26"0"62"0,-2 24 441 16,1-24-444-16,0 0-56 0,-1 0-268 15,1 0-228-15,0 0-214 0,25-24-1278 16,-25 24 1102-16,-1 0 214 0</inkml:trace>
  <inkml:trace contextRef="#ctx0" brushRef="#br0" timeOffset="88213.8339">3547 16348 1435 0,'0'0'122'0,"0"0"49"16,0 0 61-16,0 0 96 0,0 0 232 16,0 0-296-16,0 0 3 0,0 0 4 15,0 0-28-15,0 0 43 0,-25 0 120 0,25 0-170 16,0 0-90-16,-25 25-11 0,25-25 0 16,0 24-35-16,0 27 139 0,0-51-130 15,0 24-29-15,0 0-19 0,0 2-21 16,25-1-12-16,25-25-25 0,-50 0-1 15,24 24-3-15,1-24 0 0,0 0 9 0,0 0-49 16,0-24-21-16,0 24-38 0,-25-25-7 16,0 25 4-16,0-50-67 15,0 26 73-15,0-2-20 0,-25 1 25 16,25 1-53-16,-25-1 36 0,-25 0-33 16,25 0 156-16,25 25 19 0,-24-25 49 15,-1 25-15-15,25 0 74 0,-25 25-119 16,25-25-5-16,0 25-5 0,0 0-12 0,0 0-52 15,25-1-644-15,-25 1 16 0,25 1-296 16,-25-2-25-16,49-24 185 0</inkml:trace>
  <inkml:trace contextRef="#ctx0" brushRef="#br0" timeOffset="88511.6879">3919 16422 2479 0,'0'0'81'15,"0"0"64"-15,0 0 66 0,0 0 60 16,0 0 97-16,0 0-226 0,0 0-40 16,0 0 1-16,0 0 57 0,0 26-88 15,0-26 104-15,0 24-128 0,0-24 49 16,0 24-22-16,-25-24-30 0,25 0-21 16,0 0 9-16,0 0-11 0,-25 0-3 15,25 0 10-15,0 0-29 16,0 0-3-16,-24 0-13 0,24-24-8 0,0 24-25 15,0 0-35-15,0 0-35 0,0-24-62 16,0 24 146-16,0 0 19 0,24 0 4 16,-24-26 5-16,0 26 29 0,25 0-173 0,-25 0-100 15,0 0-113-15,25 26-63 0,-25-26-129 16,0 0-70-16,25 24-640 0</inkml:trace>
  <inkml:trace contextRef="#ctx0" brushRef="#br0" timeOffset="88732.2983">3994 16199 2911 0,'0'0'166'0,"0"0"228"0,0 0 100 16,0 26 204-16,24-2 543 0,-24-24-664 15,0 24-98-15,25 1-73 0,-25 0-29 16,25-25-128-16,-25 50-50 0,25-1-199 15,-25-23-9-15,25-2-129 0,-25 0-178 16,24 27-1087-16,-24-51 208 0,25 24-281 16,-25-24 27-16,0 0 214 0</inkml:trace>
  <inkml:trace contextRef="#ctx0" brushRef="#br0" timeOffset="89452.8307">4614 16124 2746 0,'0'0'123'0,"0"0"489"16,0 0-145-16,-25 0-49 0,25 0-59 15,0 26-33-15,0-26-23 0,-25 24 257 16,1-24-287-16,24 25-26 0,-25 1 4 16,25-2 38-16,0 50 351 0,0-24-368 15,0-1-82-15,0 1-101 0,25 0-63 16,-1 49-26-16,1-50 0 0,-25 0 0 16,25-23 0-16,0 23 0 0,0-23 0 0,24 23 0 15,-25-24 0-15,-24-1 0 16,25-24 0-16,-25 0-135 0,25 0-863 15,-25 0-80-15,0 0-396 0,0 0-205 0,-25-24 261 16</inkml:trace>
  <inkml:trace contextRef="#ctx0" brushRef="#br0" timeOffset="94383.6875">4986 16373 2519 0,'0'0'133'0,"0"0"554"0,0 0-147 0,0 0-19 15,-25 0-82-15,25 0 0 0,0 0-62 16,0 0 261-16,0 0-373 0,0 0-60 16,0 0-32-16,0 0 10 0,0 0 161 15,0 24-152-15,0 1 11 0,0 1-54 16,0-2-27-16,25 51-60 0,-25-51-62 15,0 0 0-15,0 26 0 0,0-25 0 16,0 0 0-16,0 25 0 16,0-26-69-16,0-24-104 0,0 25-255 0,0-25-296 15,0 0-1376-15,0 0 891 0,0 0 9 0,0-25 200 16,25 25 245-16</inkml:trace>
  <inkml:trace contextRef="#ctx0" brushRef="#br0" timeOffset="94767.0928">5159 16496 1667 0,'0'0'62'0,"0"0"38"0,0 0 48 16,0 0 63-16,0-24 162 0,25 24-163 15,-25 0 31-15,0 0 53 0,0 0 28 16,0 0 53-16,25 0 232 0,-25 0-276 0,0 0-126 16,0 0 19-16,0 0 4 15,-25 0 221-15,25 0-215 0,0 0-66 0,0 0 2 16,-25 24-5-16,25 2 7 0,0 23 71 15,0-25-206-15,0 2-63 0,0-2 3 16,0 1 25-16,25 24-6 0,0-49 4 16,-1 0-2-16,1 26-2 0,-25-26-24 15,25 0-48-15,25 0-216 0,-50-50 62 16,26 50-34-16,-26-25-14 0,24 0-6 16,-24-25-200-16,0 26 273 0,0 0-47 15,0-1-1-15,-24-25 74 0,24 26 9 16,-51-2 121-16,26 1 57 0,25 25 93 15,-25-24 35-15,25 24 69 0,-25 0 67 16,1 24 259-16,24-24-218 0,-25 25-118 0,25 1-41 16,-25-2-42-16,25 26-49 0,0-25-56 15,0-1-26-15,0 0-106 0,0 2-133 16,25-26-315-16,0 24-1516 0,-25-24 823 16,24 0 325-16</inkml:trace>
  <inkml:trace contextRef="#ctx0" brushRef="#br0" timeOffset="95120.3613">5531 16496 3733 0,'0'0'131'0,"0"0"47"0,-25 0 35 16,25 0-73-16,0 0 65 0,0 0-136 15,0 0-3-15,-24 0-2 0,24 0-5 16,0 26 2-16,0 23 51 0,0-25-48 15,0 2-7-15,0-2-28 0,24 1 17 16,1 24-2-16,-25-23-40 0,25-26 6 16,-25 24 21-16,25-24-34 0,0 0 29 15,-1 0-32-15,1-24-13 0,-25 24 37 0,25-26-91 16,0 2-24-16,-25-1 32 0,0-24-158 16,0 23 127-16,0 2-23 0,0 0-16 15,0-1-12-15,-25-25-35 0,0 26 134 16,0-2 54-16,1 1 46 15,-1 25-11-15,0 0 82 0,-25 0 79 16,50 0-142-16,-24 0-51 0,24 0 1 0,-25 25-13 16,25-25-34-16,0 50-513 0,0-26-54 15,0 2-359-15,25-26 1 0,-1 0 161 16</inkml:trace>
  <inkml:trace contextRef="#ctx0" brushRef="#br0" timeOffset="95416.222">5730 16249 3142 0,'0'0'102'0,"0"0"57"0,0 0 55 16,0 0 64-16,0 0 140 0,25 0-235 15,-25 0-34-15,24 0-53 0,1 0-32 0,25 0-37 16,-25 24-10-16,-1 1 45 0,1 0 27 15,0 0 35-15,0 24 30 0,0 26 221 16,-25-51-95-16,25 27 14 0,-25-3-37 16,0-22-14-16,24 48-61 0,-24-24-147 15,0-26-26-15,0 1-6 0,0 1 1 16,-24-2-10-16,-1 26-183 0,25-50-120 16,-25 24-167-16,0-24-297 0,25 26-266 15,-25-26-262-15,0 0-871 0</inkml:trace>
  <inkml:trace contextRef="#ctx0" brushRef="#br0" timeOffset="96269.6942">6425 16075 2372 0,'0'0'118'16,"-25"0"134"-16,25 0 91 0,0 0 159 16,-25 0 548-16,0 25-228 15,0 25-167-15,25-26-280 0,-24 1 25 16,24 1-56-16,-25-2 55 0,25 50 67 15,0-24-373-15,0-1-93 0,0 1 0 16,0 0 0-16,25-1 0 0,-1 50 0 16,1-74 0-16,0 25 0 0,25-26 0 15,-26 1-15-15,26 1-395 0,-25-2-179 16,0-24-167-16,0 0-319 0,-25 0-243 0,24 0-76 16,1-24-705-16</inkml:trace>
  <inkml:trace contextRef="#ctx0" brushRef="#br0" timeOffset="96549.4752">6648 16174 2826 0,'0'0'273'16,"0"0"135"-16,0 0 163 0,0 0 62 15,0 0-104-15,0 25 533 0,0-25-622 16,0 26-5-16,25-2-72 0,-25 0-62 16,0 1-92-16,25 50-68 0,-25-51-141 15,0 1 0-15,0 25 0 0,0-26 0 0,0 27 0 16,0-27 0-16,0-24-68 0,0 24-120 16,0-24-185-16,0 0-316 0,24 26-1308 15,-24-26 858-15,0-26-65 0,25 2 143 16,-25 0 280-16</inkml:trace>
  <inkml:trace contextRef="#ctx0" brushRef="#br0" timeOffset="96898.2724">6847 16298 2392 0,'0'-25'107'16,"0"25"106"-16,0 0 130 16,0 0 607-16,-25 0-559 0,25 0-15 0,0 0-86 15,0 0-55-15,0 0 72 0,0 0 109 16,0 50 48-1,-25 0-200-15,25-50-166 0,0 24-48 16,0 1-17-16,25 25-18 0,-25-26-6 16,25 2-14-16,-25-26 3 0,24 25 4 15,-24-25 3-15,50 0-73 0,-50 0-42 16,25-25-71-16,0 25-42 0,-25-26-68 0,24 2-195 16,-24 0 251-16,25-2 30 0,-25 1-141 15,0 1-33-15,0-1-10 0,-25-50-136 16,1 51 476-16,24 0 121 0,-25 24 128 15,0-26 21-15,0 26 380 0,25 0-361 16,-25 26 41-16,25-26-28 0,0 24-13 16,-24 0-25-16,24 26-4 0,0-25-191 0,0 0-22 15,0-1 0-15,0 1-123 16,24 1-580-16,-24-26-97 0,25 24-260 16,-25-24-177-16,25 0 174 0</inkml:trace>
  <inkml:trace contextRef="#ctx0" brushRef="#br0" timeOffset="97254.0934">7219 16174 3958 0,'-26'0'184'16,"26"0"117"-16,-25 0 106 0,25 0 92 16,-24 0-75-16,24 0 223 0,0 0-428 15,0 25-94-15,-24-25-38 0,24 0-14 0,0 26 38 16,0-2-73-16,0 0-11 0,0 1-7 15,-25 0-10-15,25 0-7 0,0 24-2 16,0-24-1-16,25 1 4 0,-25-2 1 16,24 0 32-16,25 2-99 15,-23-26-41-15,-1 0-186 0,-1-26 63 16,-24 2-79-16,25 0-20 16,-25 24-14-16,25-75-189 0,-25 75 290 0,0-25-37 15,0 0-49-15,0 0-10 0,-25 0 86 16,0-23 85-16,1 48 270 0,24-26 77 15,-25 26 45-15,-1 0 41 0,1 0-24 16,1 26 103-16,-25-2-241 16,49 0-230-16,0 1-62 15,0-25-206-15,0 25-198 0,25-25-2090 16,-1 25 2094-16</inkml:trace>
  <inkml:trace contextRef="#ctx0" brushRef="#br0" timeOffset="97510.2999">7368 16025 4237 0,'0'0'165'0,"0"0"122"0,0 0 114 16,0 0 116-16,25 0 223 15,-25 25-510-15,24-25-96 0,1 25-37 0,0 0-2 16,0-1-30-16,-1 51-17 15,0-49-34-15,-24 22 1 0,0 2-4 0,25-25-5 16,-25 75 7-16,0-52 49 0,0 3-70 16,-49-27-29-16,49 26-94 0,-24-1-238 15,-26 0-883-15,50 1 220 0,-25-50-267 16,1 25 56-16,-1 1 239 0</inkml:trace>
  <inkml:trace contextRef="#ctx0" brushRef="#br0" timeOffset="98612.3731">2233 17316 512 0,'0'0'27'0,"0"0"7"0,0 0 34 16,0 0 16-16,0 0 91 0,0 0 56 15,0 0 332-15,0 0-333 0,0 0 9 16,0 0 26-16,0 0 53 0,0 0 87 16,0 0 562-16,0 0-511 0,0 0-71 15,0 0-149-15,0 0-31 0,0 0 315 16,0 0-197-16,0 0 17 0,0 0-97 15,0 0-5-15,0-26-29 0,0 26 246 16,0 0-247-16,0 0-53 0,0 0-72 16,0 0-66-16,0 50-17 0,24-25 0 15,-24 0 0 1,0 25 0-16,0-26 0 0,0 27 0 0,24 47 0 0,-24-49 0 0,0-24 0 16,0 25 0-16,25-25 0 0,-25 49 0 15,25-74 0-15,-25 25 0 0,0-25 0 16,0 25 0-16,25-25 0 0,-25 0-25 15,0 0-144-15,0 0-174 0,0 0-256 16,0-25-190-16,0 0-1290 0,0 0 888 16,0 0 35-16,0 25 289 0,0-24 230 15</inkml:trace>
  <inkml:trace contextRef="#ctx0" brushRef="#br0" timeOffset="99465.0259">2158 17316 1462 0,'0'0'244'0,"0"0"-21"16,-25 0 48-16,25 0-16 0,0 0 19 0,0 0-1 16,0 0 273-16,0 0-240 0,0 0 33 15,0 0 27-15,0 0-18 0,0 0 152 16,0 0-294-16,0 0 31 0,0 0-17 15,0 24-13-15,0-24-55 0,0 0 17 16,0 0-136-16,0 0-18 0,25 0-15 16,-25-24-4-16,50 24 22 0,-25-26-19 15,-1 26-6-15,0-24-9 0,26 24 18 16,-25 0-1-16,25-25 15 0,-25 25-13 16,0 0-3-16,0 0 0 0,0 25 6 15,-25-1 48-15,0 2 1 0,0-2 26 0,0 1 2 16,0-25 0-16,0 25-17 15,-25 25 46-15,25-26-82 0,0-24-5 0,0 25-32 16,-25 1 17-16,0-2-4 16,0 0-9-16,-1 0 16 0,26-24-34 0,-24 26-16 15,-1-26 36-15,25 25-1 0,-25-25 57 16,25 0-57-16,0 0 1 0,0 0 4 16,0 0-42-16,0 0 29 0,0 0-2 15,0-25 5-15,0 25 4 0,0 0 2 0,25 0 1 16,0 0 0-16,-25 0 0 0,24-26-3 15,-24 26 0-15,26 0-7 0,-1 26 26 16,-25-26-15-16,25 25 48 0,-25-1 19 16,25 1 32-16,0 0 174 0,-25 0-134 15,24 0-34-15,-24-1-2 0,25 1-32 16,0 25 11-16,0-50-83 0,-1 25 0 16,0 0 0-16,1-25 0 0,-25 24 0 15,50-24 0-15,-25 25 0 16,-25-25 0-16,24 0-27 0,-24 0-82 0,25 25-422 15,-25-25-15-15,0 0-134 0,0 0-330 16,0 0-266-16,0 0-27 0,25 0-779 16</inkml:trace>
  <inkml:trace contextRef="#ctx0" brushRef="#br0" timeOffset="100164.2515">2728 17563 1173 0,'-25'0'97'0,"25"0"324"0,0 0-117 15,0 0-64-15,0 0-1 0,0 0 45 16,0 0 389-16,0 0 96 16,0 0-395-16,0 0 185 0,0 0-359 15,0 0-19-15,0 0 69 0,0 0-62 16,0 0 175-16,0 0-297 0,0 0-3 16,0 0-1-16,0 0-12 15,0 0 5-15,0 0 74 0,0 0-20 0,0 0-33 16,0 0-6-16,0 0 6 0,0 24 71 15,0-24-63-15,0 26 2 0,25-26-11 16,-25 25-15-16,0-25 7 0,0 24 87 0,0-24-6 16,0 0-26-16,25 0-24 15,-25 0-27-15,0 25-63 0,0-25-8 0,0 0 0 16,0 0 0-16,0 25 0 0,0-25 0 16,24 0 0-16,-24 25 0 0,0-25 0 15,0 0 0-15,0 0 0 0,0 0 0 16,0 0 0-16,0 0 0 0,0 0 0 0,25 0 0 15,-25 25 0-15,0-25 0 16,0 24 0-16,0-24 0 0,0 0 0 16,0 0 0-16,0 25 0 0,0-25 0 0,0 0 0 15,0 0 0-15,0 25 0 0,0-25 0 16,0 0-183-16,0 0-97 0,0 0-258 16,0 0-235-16,0 0-418 0,0-25-1815 15,0 25 1780-15,0 0 504 0</inkml:trace>
  <inkml:trace contextRef="#ctx0" brushRef="#br0" timeOffset="100783.6827">2703 17563 1812 0,'0'0'42'0,"0"0"91"15,0 0 62-15,0 0 62 0,0 0 170 16,0-24-286-16,0 24-33 0,0 0-9 16,0 0 29-16,0-24 151 0,25 24-171 15,-25 0-14-15,0 0-16 0,0 0-15 16,25 0 17-16,-1 0 23 0,-24 0-75 15,25 0-9-15,0 0-25 0,-25 0 35 16,25 0 32-16,-25 0 89 0,25 0-45 0,-25 24-46 16,0-24 41-16,25 24-2 0,-25-24 30 15,0 0-101-15,0 24 38 0,0-24-32 16,0 0-21-16,0 0 1 0,-25 26-61 16,0-26 57-16,25 0-9 0,-25 25-31 15,0-25 89-15,0 24-55 0,25 1 1 0,-24-25-4 16,24 0-13-16,0 25 13 0,0-25-8 15,0 0-80-15,0 0-16 0,24 0-60 16,-24 0-78-16,25 0 4 0,0-25-227 16,-25 25 348-16,0 0 70 0,25 0 28 15,0-25 19-15,0 25 22 0,-1-24 116 16,2 24-44-16,-26 0 96 16,24 0 9-16,-24 0 101 0,25 0 16 0,-25 24 95 15,0-24-362-15,25 25-53 0,-25-25 56 16,0 25-7-16,0 0 129 0,0-25-142 15,0 25 7-15,0-25 8 0,0 24-12 16,0 1 134-16,-25-25-89 0,25 25 6 16,0-25-12-16,-25 25 10 0,25-25-22 15,-24 25-10-15,-2 0-92 0,26-25 30 0,0 0-33 16,-24 0-101-16,-1 0-434 0,25 0-90 16,-25 0-148-16,25-25-240 0,0 25-170 15,-25-25 364-15</inkml:trace>
  <inkml:trace contextRef="#ctx0" brushRef="#br0" timeOffset="101314.7914">3224 17587 1107 0,'0'0'76'0,"0"0"89"0,0 0 326 16,0 0-270-16,0-24-30 0,0 24-17 15,-25 0 21-15,25 0 201 0,0 0-123 16,0 0 112-16,0 0 40 0,0 0 132 15,0 0-94-15,0 24 313 0,0-24-420 0,25 0-38 16,-25 26-60-16,25-26-41 16,-25 0-49-16,25 0-119 0,0 0-55 15,-1-26 16-15,1 26-2 0,0 0-9 0,0-24-4 16,-25 24 0-16,25 0-12 0,-25 0-38 16,0 0-80-16,25 0-310 0,-25 0 88 15,0 0-65-15,0 0-266 0,0 0-182 16,0 24-190-16,-25-24-745 0,25 0 1134 15,0 0 326-15</inkml:trace>
  <inkml:trace contextRef="#ctx0" brushRef="#br0" timeOffset="104598.3246">3224 17365 1074 0,'0'0'109'0,"0"0"9"0,0 0 411 16,0 0-308-16,0 0 19 0,0 0-114 16,0 0 0-16,0 0-17 0,-25 0 197 15,25 0-130-15,0 0 32 0,0 0 40 16,0 0 71-16,0 0 388 0,0 0-420 0,0 0 10 16,0 0 22-16,0 0 81 15,0 0 15-15,0 0 297 0,0 0-481 16,0 0 0-16,0 0-6 0,0 0-10 0,0 0 13 15,0 0-213-15,0 0-15 16,0 0 0-16,25 25 0 0,-25-25 0 0,50 0 0 16,-25 0 0-16,-1 0 0 15,1 0 0-15,0 0 0 0,25 0 0 0,-25 0 0 16,-1 0 0-16,-24 0 0 0,25 0 0 16,-25 0 0-16,25 0 0 0,-25 0 0 15,0 0 0-15,0 0 0 0,0 0 0 0,0 0 0 16,0 0 0-16,0 0 0 0,0 0-36 15,-25 0-158-15,25 0-224 0,0-25-1274 16,-25 25 428-16,25 0-247 0,0 0 213 16,0 0 229-16</inkml:trace>
  <inkml:trace contextRef="#ctx0" brushRef="#br0" timeOffset="109112.8037">3869 17489 2481 0,'0'0'85'0,"0"0"69"15,0 0 48-15,0 0 344 0,0 0-290 16,0 0 45-16,-24 0-27 0,24 0-2 16,0 0-32-16,0 0 69 0,0 0-61 15,0 0-43-15,0 0 61 0,0 0-77 16,24 0 173-16,-24 0-210 0,0 0 22 16,25-25-134-16,-25 25-15 0,0 0-4 15,50-49-20 1,-50 24-44-16,25 0 37 0,-25 25 6 15,0-25-1-15,0 1-3 0,0 24 4 0,25-26-2 16,-25 26 4-16,0 0-37 0,0 0 34 16,0 0-1-16,0 0-7 0,0 0 5 15,0 26 4-15,0-26 5 0,0 0 43 16,0 24-32-16,-25 26 3 0,25-25 10 0,0-25 16 16,0 25 50-16,0-1 40 0,0 51 12 15,0-75-133-15,0 48 12 0,0-22 19 16,25-1 1-16,-25-1-7 0,24 26 31 15,-24-25-36-15,25-25 10 0,-25 25 5 16,0-25-8-16,25 24 4 0,-25-24-44 16,0 0 3-16,0 25-4 0,0-25-1 15,0 0-20-15,0 0 16 0,0 0 0 0,0 0 69 16,0 0-67-16,-25 0-4 0,0 0-99 16,25 0 99-1,-24 0-6-15,24 0 56 0,-25 0-41 0,25 0-1 16,-25 0 0-16,25 0-2 0,0 0 1 0,0 0 5 15,-25 0-7-15,25 0 23 16,0 0-8-16,0 0 77 0,0 0-3 16,0 0 34-16,0 0-26 0,25 0-12 15,0 0-42-15,0 25-41 0,-1-25 0 16,1 0 0-16,0 0 0 0,0 25 0 16,49-25 0-16,-49 0 0 0,25 0 0 0,-25 0 0 15,-1 0 0-15,26 0 0 16,-50 0 0-16,0 0 0 0,0 0 0 15,0 0 0-15,-25 0 0 0,25 0-84 16,-25 0-164-16,1 0-1015 0,24 0 74 16,-25 0-273-16,25 0-48 0,-25 0 188 15</inkml:trace>
  <inkml:trace contextRef="#ctx0" brushRef="#br0" timeOffset="109697.9306">4639 17365 506 0,'0'0'21'0,"0"0"46"0,0 0 73 0,0 0 447 15,0 0-226-15,0 0 40 16,0 0-1-16,0 0 8 0,0 0 37 16,0 25 631-16,0-25-580 0,0 25 15 15,0-25-107-15,0 0 2 0,0 0 16 0,0 25 229 16,0-25-387-16,0 0-67 0,0 0-22 15,0 24-35-15,0-24-27 0,0 0-113 16,0 25 0-16,0-25 0 0,0 26 0 16,0-26 0-16,0 48 0 0,0-24 0 15,0 2 0-15,-25 23 0 0,25-24 0 16,0 25 0-16,0-25 0 0,0-1 0 16,0 1 0-16,0 0 0 0,0 0 0 15,0-25 0-15,0 25 0 0,0-25-161 16,0 0-216-16,0 0-277 0,25 0-1696 0,-25-25 964 15,0 25-7-15,0-25 445 0</inkml:trace>
  <inkml:trace contextRef="#ctx0" brushRef="#br0" timeOffset="110238.0616">4787 17316 1729 0,'0'0'91'16,"0"0"85"-16,0 0 108 0,0 0 95 15,0 0 412-15,0 0-353 0,0 0-1 16,0 24-43-16,0-24-50 0,0 0-83 0,0 25 158 16,0-25-226-16,0 25-22 0,0 0-24 15,-25 0-13-15,25-1 24 16,0-24-142-16,0 25 34 0,-25 1-24 16,25-26 43-16,-24 24 7 0,24 0 126 0,-25 0-162 15,25-24 20-15,0 26-82 0,-24-26-9 16,24 25 32-16,-25-25 38 0,25 0-39 15,0 24-2-15,0-24 2 0,0 0 1 16,0 0 7-16,0 25-2 0,0-25-2 16,0 0-18-16,0 0 23 0,25 0 16 15,-1 0 24-15,-24 0-1 0,25 0 15 16,-1 0 15-16,-24 0 8 0,50 0 246 16,-24 25-150-16,-2-25-26 0,1 25-82 0,-25-25-60 15,50 25-14-15,-50-1 0 16,25-24 0-16,-25 25 0 0,0-25 0 15,0 25 0-15,24-25 0 0,-24 0-101 16,0 0-112-16,0 0-130 0,0 0-291 16,0-25-1136-16,0 25 583 0,0 0-59 0,0-25 84 15,0 25 311-15</inkml:trace>
  <inkml:trace contextRef="#ctx0" brushRef="#br0" timeOffset="113746.2727">5109 17613 422 0,'0'0'193'0,"0"0"-121"0,0 0-46 16,0 0-12-16,0 0-47 0,0 0 170 16,0 0-180-16,0 0 106 0,0 0 0 0,0 0 63 15,0 0 140-15,0 0-14 16,0 0-135-16,0 0-3 0,0 0 41 0,0 0-7 15,0 0 180-15,0 0-139 0,0 0 48 16,0 0-3-16,0 0 25 16,0 0 52-16,-25 0 417 0,25 0-355 15,0 0-61-15,0 0-74 0,0 0-5 0,0 0 205 16,0 0-293-16,0 0 60 0,0 0-38 16,0 0 18-16,0 0 28 0,0 0 102 15,0 0-206-15,0 0 9 0,0 0-61 16,0 0-1-16,0 0 81 0,25 0-95 0,-25 0-15 15,25 0-18-15,25 0 83 16,-25 0-90-16,-25 0 0 16,24 0-71-16,-24 0 68 0,0 0 0 0,25 0 1 15,-25 0-5-15,0 0-2 0,0 0-11 16,0 0-24-16,-25 0 38 0,25 0-1 16,-24 0-2-16,24-26 38 15,-25 26-37-15,0 0 8 0,25 0-1 16,0 0-7-16,-25-24-11 0,25 24-63 15,0-24 30-15,0 0-29 16,25-2 38-16,-25 26 15 0,0-25-13 16,25 25-29-16,-25-24 46 0,25 24 18 15,-1 0 2-15,-24 0 2 0,0 0-2 16,25 0 4-16,-25 0-4 0,25 0 6 0,-25 0 4 16,0 0-7-16,25 0 4 15,-25 0-4-15,0 0-10 0,0 0 26 16,0 0-83-16,25 0 81 0,-25 24 23 0,0-24 56 15,26 25-77-15,-26-25 6 0,0 0-1 16,0 26 5-16,0-26-21 0,0 24 49 16,0-24-38-16,0 0 4 0,0 24 0 15,0-24-23-15,0 24 17 0,0-24 2 16,0 0 12-16,0 26 13 0,0-1 45 16,0-25-51-16,0 0-35 0,0 24 18 15,0-24-7-15,24 0-12 0,1 0 11 16,-1 0-32-16,1 0 19 0,0 0-10 0,-25-24-41 15,49 24-195-15,-24-25 88 16,-25 25-4-16,25 0-9 0,-25 0-81 0,0 0-177 16,25 0-1049-16,-25 0 419 0,0 25-183 15,0-25 127-15,0 24 280 0</inkml:trace>
  <inkml:trace contextRef="#ctx0" brushRef="#br0" timeOffset="147627.8287">7168 8186 2948 0,'0'0'272'0,"0"0"17"16,0 0 93-16,-24-25 20 0,24 25 8 16,0 0-45-16,0 0 212 0,0 0-363 0,0 0-6 15,0 0 0-15,0 0 12 16,0 25 228-16,0-25-236 0,0 25 10 16,0-25 48-16,0 25-30 0,24 0-60 0,-24 49-56 15,0-49-124-15,0 25 0 16,0-27 0-16,25 29 0 15,-25 21 0-15,0-23 0 0,0-26 0 0,0 2 0 16,0 23 0-16,0-24-34 0,0-1-120 0,0-24-144 16,0 0-216-16,0 0-207 0,0 26-194 15,0-26-1241-15,0 0 989 0,0-50 189 16,0 50 316-16</inkml:trace>
  <inkml:trace contextRef="#ctx0" brushRef="#br0" timeOffset="148157.9209">7095 8261 3018 0,'0'0'93'15,"0"-25"231"-15,0 25-105 0,-25 0-69 16,25-25-18-16,0 25 1 0,0 0-28 15,0-25 40-15,0 0-116 0,25-25 3 16,-25 50-29-16,0-24-2 16,25-2-9-16,-1 26-35 0,25-24 29 15,-23 24 22-15,-1 0 4 0,-25 0 1 16,24 0-21-16,1 0 20 0,25 24 11 0,-50 2 1 16,25-26-33-16,-25 24 53 0,25-24 45 15,-25 25 59-15,0 25 144 0,0-25-196 16,0 0-54-16,0 0 0 0,-25 0 15 15,0 49-3-15,25-49-45 0,-25 0 13 16,0-2 0-16,25 29-18 16,-25-29-11-16,1 27 16 0,24-25-11 0,-25 0 4 15,25-1-4-15,0-24-1 0,0 50 15 16,0-50-12-16,0 0 1 0,0 25-6 0,0-25-28 16,25 0 23-16,-25 0-16 0,24 0 108 15,-24 0-82-15,0 0 9 16,25-25-68-16,0 25 27 0,-25 0 85 0,0 25 153 15,25-25-59-15,-25 25 44 0,0-25-14 16,25 50-9-16,-25-50-127 0,0 24-20 16,25-24-4-16,-25 25-15 0,24 0 0 15,-24 0-23-15,25-25-55 0,-25 25-95 16,25-25-109-16,-25 0-137 0,25 0-838 16,-25 0 500-16,24 0-203 0,-24-25 182 0,24 25 32 15</inkml:trace>
  <inkml:trace contextRef="#ctx0" brushRef="#br0" timeOffset="148415.7965">7739 8558 2668 0,'0'0'86'0,"0"0"87"0,0 0 108 16,0 0 60-16,0 0 24 0,-25 0 280 15,25 0-385-15,-25 0-67 0,25 0-55 16,0 0 12-16,0 0-8 0,-25 25 119 15,25-25-123-15,-24 25 20 0,24-25 30 16,0 24-12-16,0 26 95 0,0-25-204 16,0-25-32-16,0 49-26 0,0-49-4 15,0 26-26-15,24 23 1 0,1-24-33 0,0-25-95 16,-25 25-138-16,25-25-124 0,1 0-922 16,-26 0 484-16,0 0-196 0,25 0 71 15,-1-25 172-15,-24 25 248 0</inkml:trace>
  <inkml:trace contextRef="#ctx0" brushRef="#br0" timeOffset="148641.8012">7888 8508 3156 0,'0'0'127'16,"0"0"70"-16,0 0 107 0,0 0 139 0,0 0-61 15,0 25 437-15,0 0-486 0,0-25-3 16,0 25-95-16,25-25-43 0,-25 49 13 15,0-23-161-15,0-2-22 0,0 1-17 16,24 0-23-16,-24-1 8 0,0 2-1 16,0-2-9-16,0-24-85 0,0 25-126 15,0-25-135-15,0 25-691 0,0-25 316 16,0 0-96-16,25 0-149 0,-25 0 17 0,0-25 253 16</inkml:trace>
  <inkml:trace contextRef="#ctx0" brushRef="#br0" timeOffset="148954.7021">7913 8459 3282 0,'0'0'135'16,"0"0"96"-16,0 0 51 0,0 0 224 0,0 0-398 16,0 0-32-16,0 0-28 0,24 0-9 15,-24-26-5-15,50 26-8 0,-25 0-26 0,-25 0-14 16,25 0 13-16,0 0-39 15,-1 0 35-15,1 0-32 0,0 0 40 16,-25 26 15-16,0-26 75 0,25 26-49 0,-25-3 157 16,0 2-143-16,0 0 25 15,0 0-29-15,0 0-62 0,0-1 82 0,-25 26 40 16,0-50 13-16,25 25-108 0,-25 0-13 16,1-1-5-16,-1 2-34 0,0-2 22 15,25-24 3-15,-25 25 4 0,0-25-72 0,25 25-32 16,-25 0-435-16,25-25 50 15,0 0-212-15,0 0-253 0,0 0-84 0,0 0 236 16</inkml:trace>
  <inkml:trace contextRef="#ctx0" brushRef="#br0" timeOffset="149391.667">8459 8485 3387 0,'0'0'115'0,"0"0"92"16,0 0 72-16,0-26 91 0,0 26-69 15,0 0 141-15,49 0-319 16,-49-26-45-16,25 26-23 0,0 0-33 0,25 0-90 16,-26 0 8-16,1-23-43 0,-25 23-14 15,25 0-263-15,0 0-157 0,-25 0-837 16,0 0 613-16,0 0 112 0,0 0 69 16,0 0 119-16</inkml:trace>
  <inkml:trace contextRef="#ctx0" brushRef="#br0" timeOffset="149557.189">8533 8583 3554 0,'0'25'129'16,"25"-25"99"-16,-25 0 79 0,50 0 216 16,-26 0-442-16,1 24-259 0,-25-24-309 15,25 0-331-15,0 0-326 0,0 0-602 16</inkml:trace>
  <inkml:trace contextRef="#ctx0" brushRef="#br0" timeOffset="150174.482">9178 8211 2370 0,'0'0'139'0,"0"0"159"16,0-25 148-16,0 25 125 0,0 0-40 15,0 0 244-15,0 0-514 0,0 0 0 16,0 0 28-16,0 0 57 0,0 25 11 15,25 25 210-15,-25-25-329 0,25-1-13 16,-25 1-19-16,25 25-47 0,-25 24-18 0,0-25-136 16,0 1-2-16,0 0-3 15,0-26-7-15,0 26-16 0,0 0-308 0,0-26 30 16,0 2-163-16,0-26-60 0,0 24-166 16,0-24-1038-16,0 0 848 0,25 0 40 15,-25-24 95-15,0-2 42 0,24 2 202 16</inkml:trace>
  <inkml:trace contextRef="#ctx0" brushRef="#br0" timeOffset="150661.2567">9129 8136 3159 0,'0'0'227'0,"0"0"92"0,0 0 99 15,0-25-32-15,0 25-122 0,0-24 81 0,0 24-220 16,0-26 39-16,25 26-70 0,-25-24-32 15,24 0-59-15,1 24-2 0,0-25 1 16,0 25-26-16,0-25 23 0,49 0 3 16,-49 25 12-16,0 0-24 0,0 0-1 15,-1 0 15-15,-24 0-4 0,25 25 14 16,-25 0-10-16,0 0-4 0,25-1 13 16,-25 0 16-16,0 51 32 0,-25-50-29 0,25 25-16 15,-25-25-7-15,25 25-15 0,-24-26-3 16,-1 26 33-16,0 0-39 0,25-27 18 15,-25 3-37-15,25 0 36 0,-25-3 29 16,25 2-24-16,-25-25 25 0,25 0-48 16,0 25 21-16,0-25-15 15,0 0-29-15,0 0 18 0,0 0 6 0,0 0-12 16,0 0 10-16,0 0 17 0,25 0 4 16,-25 0 5-16,25 0 2 0,-25 0 20 15,0 0 54-15,25 0 287 0,0 0-130 16,-25 0 3-16,25 0-46 0,-25 0-7 15,24 50 90-15,-24-26-179 0,25 2-18 16,-25-26-21-16,0 24-47 0,25 1-2 16,0 0-7-16,0-25 16 0,-25 24-90 0,24-24-77 15,1 0-87-15,0 0-602 0,0 0 342 16,0 0-134-16,-25 0-80 0,25-24-70 16,-25-1-65-16,24 0-756 0,1 1 975 15,-25-2 197-15</inkml:trace>
  <inkml:trace contextRef="#ctx0" brushRef="#br0" timeOffset="150935.1037">9824 8410 2731 0,'0'0'719'0,"0"0"-289"16,0 0-7-16,0-25-57 0,0 25 290 15,0 0-443-15,0 0 20 0,0 0 12 16,-25 0-29-16,0 0 201 0,25 0-283 15,0 48-33-15,-25-48-24 0,25 26 4 16,0 0-7-16,-25-3 61 16,25 2-83-16,0 0-18 0,0 0-13 0,0 0-9 15,0-1-4-15,0 2-2 0,0-26-3 16,25 24-13-16,-25-24-53 0,25 25-43 16,0-25-442-16,0 0 92 0,-25 0-99 0,24 0-154 15,-24-25-149-15,25 1-1016 0,0-2 1015 16,-25 2 202-16,0 24 224 0</inkml:trace>
  <inkml:trace contextRef="#ctx0" brushRef="#br0" timeOffset="151193.5306">9996 8211 2554 0,'0'-25'296'0,"0"25"27"0,0 0 132 16,0-25-9-16,0 25 97 0,0 0 132 15,0 0-467-15,0 0-31 0,0 0 90 16,25 0 13-16,-25 0 33 0,0 25 76 0,25 0-267 16,-25-25 5-16,0 25-49 0,25 0-1 15,0 24 10-15,-25 1-48 0,0-25-19 16,24 0-12-16,-24 24-8 0,0-23-2 16,25 22-75-16,-25-23-67 0,26 0-135 15,-26 0-202-15,0-1-96 0,25-24-1077 0,-25 26 705 16,0-26-179-16,25 0 192 15,-25 0 210-15</inkml:trace>
  <inkml:trace contextRef="#ctx0" brushRef="#br0" timeOffset="151373.4707">10021 8410 4053 0,'0'0'178'15,"0"23"495"-15,25-23-134 0,-25 0-52 16,50 0-75-16,-50 0-80 0,49 0-124 16,-23 0-305-16,-1 0-205 0,0 0-210 15,0-23-371-15,-1 23-268 0,1-25-1398 16,-1 0 1718-16</inkml:trace>
  <inkml:trace contextRef="#ctx0" brushRef="#br0" timeOffset="151693.0616">10493 7889 2770 0,'0'0'137'0,"24"0"149"0,-24 0 159 16,0 0 125-16,0 0 599 0,0 25-640 15,25-1-25-15,-25 1-86 0,0 0-24 16,0 24 234-16,0 1-438 0,0-1-74 16,0-24-88-16,0 25-21 0,25 0-7 15,-25 24 0-15,0-24 0 0,0-25 0 16,0 24 0-16,0-23-10 0,25 22-312 16,-25-23-36-16,0-25-221 0,0 0-168 0,0 25-155 15,0-25-154-15,25-25-921 16,-25 25 1091-16,0-50 251 0,0 27 185 0</inkml:trace>
  <inkml:trace contextRef="#ctx0" brushRef="#br0" timeOffset="152156.8418">10418 7938 2942 0,'0'0'170'0,"0"0"110"16,0 0 94-16,0-24-50 0,0 24 139 0,0-25-366 15,25 25-25-15,-25-25-43 16,25 0-26-16,-25 0-1 0,49 1-5 16,-24-2-21-16,0 2 6 0,25 24-6 0,-25-25 5 15,-1 25 15-15,1 0-6 16,0 0 18-16,0 0-14 0,-25 0 6 0,0 25-8 16,25-1 15-16,-25 26-4 0,0-25 36 15,0 0 8-15,0 0 4 0,0 0 69 16,-25 49 2-16,25-49-61 0,-25-1-20 15,25 0-17-15,-25 26 1 0,25-25-7 16,-25 25 75-16,1 0-56 0,24-25-12 16,-25-25-15-16,25 25 0 0,-25-1-22 0,25 1 16 15,0-25-7-15,0 0 11 0,0 25-8 16,0-25 11-16,0 0-39 0,0 0 23 16,25 0-10-16,-25 0 30 15,0 0-6-15,25 0-14 0,-1 0 21 0,-24 0 57 16,0 0 73-16,25 0 59 0,-25 0 44 15,0 50 255-15,0-50-299 0,25 23-6 16,-25 3-24-16,0 0-58 0,25-3 27 16,-25 2-135-16,0 0-3 0,25-25-8 15,-25 0-48-15,0 25-68 0,24-25-454 16,-24 0 78-16,25 0-123 0,0 0-230 0,-25-25-86 16,25 0-1053-16,0 0 1210 0,-25 2 205 15</inkml:trace>
  <inkml:trace contextRef="#ctx0" brushRef="#br0" timeOffset="152443.676">11014 8186 3452 0,'0'0'222'0,"0"0"109"0,0 0 98 0,0 25 384 16,0-25-536-16,-25 25-31 0,25-25-10 15,-25 25 9-15,25 0 105 0,0-25-258 16,0 24-57-16,0 1-19 0,0 0-13 16,0 0 2-16,0 0 11 0,0-2-15 15,25 3-3-15,-25 0-5 0,25-26 7 0,0 23 10 16,-25-23-7-16,24 25 17 0,-24-25-36 16,25 0-26-16,0 0-48 0,0 0-272 15,-25 0 80-15,25 0-41 0,0 0-1191 16,-1 0 847-16,-24 0-77 15,25 0-56-15,-25-25-614 0</inkml:trace>
  <inkml:trace contextRef="#ctx0" brushRef="#br0" timeOffset="152722.6867">11113 8385 2118 0,'0'0'99'0,"0"0"404"0,0 0-108 16,0 0 60-16,0 0 15 0,0 0-8 16,0 0-45-16,0 0 60 0,25 0-366 0,-25 0-57 15,25 0-40-15,-25 0-18 0,25 0-104 16,-1-25 54-16,-24 25-99 0,0 0-14 15,0 0-235-15,25 0-176 0,-25 0-798 16,0 0 622-16,0 0 49 0,0-25 127 16,0 25 122-16</inkml:trace>
  <inkml:trace contextRef="#ctx0" brushRef="#br0" timeOffset="152940.7609">11014 8211 3211 0,'0'0'187'0,"0"0"179"15,0 0 115-15,0 0 137 0,0 0 455 16,0 0-621-16,25 0-81 0,-25 0-138 16,24 0-82-16,26 0-65 0,-50 0-111 0,25 0-90 15,0 0-184-15,0 0-220 0,-25 0-349 16,49 0-1583-16,-49 0 1167 15,0 0 371-15</inkml:trace>
  <inkml:trace contextRef="#ctx0" brushRef="#br0" timeOffset="157790.2648">7293 9501 2977 0,'0'0'87'0,"0"0"152"0,0 0 152 16,-25 0 105-16,25 0-18 0,0 0 182 15,0 0-441-15,0 0 52 0,0 0 22 16,0 0 28-16,0 25 275 0,0-25-336 15,0 50 59-15,0-26-68 0,0 0-43 16,0 51-83-16,25-50-125 0,-25 25 0 0,0-25 0 16,0 23 0-16,0 3 0 0,0 23 0 15,0-49 0-15,0 0 0 16,0 0 0-16,0 0-89 0,-25-25-437 16,25 0-59-16,0 0-193 0,0 0-314 15,0 0-268-15,0 0 19 0,0-75-583 0</inkml:trace>
  <inkml:trace contextRef="#ctx0" brushRef="#br0" timeOffset="158304.9424">7219 9576 2313 0,'0'0'115'0,"0"0"64"0,0-26 137 0,0 26 68 16,-26 0 86-16,26-24 8 0,0 24 270 15,0 0-544-15,0 0-47 0,0 0-27 16,0 0-32-16,0 0 20 0,0 0-99 16,0 0-12-16,0-25 6 0,26 25-9 15,-26-25 0-15,25 1 7 0,-1 24-10 16,1-26 0-16,-25 2-8 0,25 24-10 16,25-25-39-16,-25 25 59 0,-1 0-5 15,1 0 93-15,0 0-83 0,-25 0 62 16,25 49-40-16,-25-23 32 0,0-2-9 15,0 1 52-15,0 0 0 0,0 49 15 16,-25-50-92-16,25 2-26 0,-25 23 16 0,25-24-12 16,-25 0-11-16,1 25-18 15,-1-26 12-15,0 0 12 0,25 2-11 0,-25-1 5 16,25-1-38-16,-25-24-16 0,25 0-27 16,0 0-14-16,0 0-17 0,0 0 25 15,0 0-24-15,25 0 110 0,-25 0 11 16,25 0-17-16,0 0 12 0,0 0 15 15,-25 0 72-15,24 0 25 0,1 0 38 0,-25 0 76 16,25 26 230-16,0-26-230 0,-25 24-24 16,0 1-18-16,24-25 4 0,-24 25-32 15,24 25 12-15,-24-50-158 0,0 24-25 16,0 1-55-16,0-25-81 0,25 26-416 16,-25-2 64-16,25-24-151 15,-25 0-201-15,0 0-200 0,25 0-68 0,0-24-901 16,-1 24 1445-16</inkml:trace>
  <inkml:trace contextRef="#ctx0" brushRef="#br0" timeOffset="158551.8215">7913 9823 3188 0,'0'0'193'0,"-25"0"101"16,25 0 83-16,-25 0 1 15,1 0 236-15,24 24-372 0,-25-24-35 0,1 26-19 16,24-26 16-16,0 25-23 0,-25-1 135 16,25 2-181-16,0-2-10 0,0 1-52 15,0-25-37-15,0 50-9 0,25-50-23 0,-25 25 29 16,24-1-78-16,-24-24-95 16,25 0-145-16,-1 25-620 0,-24-25 214 15,25 0-136-15,-25 0-262 0,25 0-78 16,-25 0 297-16</inkml:trace>
  <inkml:trace contextRef="#ctx0" brushRef="#br0" timeOffset="158754.7085">8037 9847 3475 0,'-25'26'169'0,"25"-26"174"0,0 0 100 15,0 25 119-15,0-25 244 0,0 0-481 0,0 24-80 16,0-24-31-16,0 0-49 15,0 26-77-15,0-2-23 0,0 1-59 0,25-25-7 16,-25 25-4-16,0-25 1 0,0 25-175 16,25 0-111-16,-25-25-157 0,0 24-214 15,0-24-251-15,0 0-134 0,24 0-1154 16,-24 0 1511-16</inkml:trace>
  <inkml:trace contextRef="#ctx0" brushRef="#br0" timeOffset="159072.6589">8037 9847 3169 0,'0'0'129'16,"0"0"118"-16,0 0 55 0,0 0 26 0,0 0 5 16,0 0-268-16,25-24-23 0,-25 24-32 15,24 0-6-15,1 0-4 0,0-24-2 16,0 24 3-16,0 0-10 0,-25 0 1 15,24 0 8-15,1 0 13 0,0 0 24 16,-25 24 18-16,0 0 36 0,0 2 36 16,0-26 8-16,0 49 117 0,0-23-120 15,0-2 56-15,0 1-8 0,-25 0 46 0,25 0-8 16,-49 24 82-16,24-49-196 16,0 25-39-16,25 1-21 0,-25-2-24 15,0-24-43-15,25 24-66 0,-24-24-128 16,24 0-161-16,0 0-227 0,0 0-291 0,-25-24-1434 15,25 0 1254-15,0-2 356 0</inkml:trace>
  <inkml:trace contextRef="#ctx0" brushRef="#br0" timeOffset="159354.8268">8558 9749 2924 0,'0'0'154'16,"0"0"130"-16,0 0 87 0,0 0 462 16,0 0-525-16,0 0-39 0,25 0-73 15,-25 0-65-15,49 0-33 0,-49 0-77 16,25 0-31-16,-25 0-17 0,25 0-63 15,0 0-42-15,0 0-307 0,-1 0 49 16,-24 0-127-16,25 0-119 0,-25 0-87 16,0 0-724-16,0 0 852 0,0 0 239 15</inkml:trace>
  <inkml:trace contextRef="#ctx0" brushRef="#br0" timeOffset="159523.8351">8558 9922 3969 0,'0'0'170'0,"25"0"125"0,0 0 3 15,49 0 339-15,-49 0-528 0,0 0-19 16,-1 0-256-16,1-24-269 0,0 24-1454 16,0 0 662-16,-25 0 264 15</inkml:trace>
  <inkml:trace contextRef="#ctx0" brushRef="#br0" timeOffset="171756.2471">9253 9774 2425 0,'0'0'64'15,"0"0"81"-15,-25 0 352 0,25 0-196 16,0 0 12-16,0 0-4 0,0 0-3 16,0 0 178-16,0 0-181 15,0 0-85-15,0 0-113 0,0 0 21 0,0 0 0 16,0 0-10-16,0 0-9 0,0 0 71 15,0-25-126-15,0 25-7 0,0 0-39 16,25-25-2-16,0 0-1 16,-25 25 0-16,0-24-6 0,0 24 0 15,0-25 1-15,0 25-4 0,0-26-48 0,0 2 53 16,24 24 6-16,-24 0-34 0,0 0 82 16,0-24-43-16,0 24 30 0,0 0-17 15,0 0 12-15,0 0 21 0,0 0 23 16,0 0 16-16,0 0-74 0,0 0-19 15,0 24 50-15,0-24 12 0,-24 0 60 16,24 24-103-16,0 2-9 0,0-1 0 0,0-25 14 16,0 24 16-16,24 26 44 0,-24-25-46 15,0 24-13-15,0-25 11 0,0 2-13 16,25 23-29-16,-25-23 0 0,0-2 13 16,0 1 26-16,0 0-34 0,0 0 2 15,0 0 19-15,0-1-16 16,0-24-8-16,0 25 1 0,0-25-17 15,0 0 11-15,0 26 0 0,0-26 2 16,0 0 2-16,0 0 1 0,0 0 4 0,0 0 0 16,0 0-2-16,0 0-5 0,0 0-40 15,0 0 42-15,-25 0-22 0,25 0 57 16,-24 0-32-16,24 0 20 0,0 0-17 16,0 0 4-16,-25 0 26 0,25 0-47 0,0 0 18 15,0 0 0-15,0 0-23 0,25 0 65 16,-1 0-44-16,1 0-2 0,0 0-20 15,0 0 20-15,0 0-2 0,49 0-2 16,-74 0-7-16,25 0 11 0,0 0-3 16,0 0-15-16,-25 0-251 0,0 0-93 15,0 0-175-15,0 0-298 0,0 0-276 16,0 0-226-16,-25 0-758 0</inkml:trace>
  <inkml:trace contextRef="#ctx0" brushRef="#br0" timeOffset="172120.1085">9700 9600 2787 0,'0'0'78'16,"0"0"415"-16,0 0-119 0,0 0 80 15,0 24-79-15,0-24-5 0,0 26 256 16,24-1-340-16,-24-1 13 0,0 51 425 16,0-50-570-16,0-1-36 15,0 0-30-15,0 27 47 0,0-1-100 16,0-26-19-16,-24 1-5 0,24 0-13 15,0 0-1-15,0 24-15 16,0-49-32-16,0 25-100 0,0-25-137 0,0 0-197 16,0 0-954-16,0 0 506 0,0 0-41 15,24-25-47-15,-24 25 98 0,25-24 292 0</inkml:trace>
  <inkml:trace contextRef="#ctx0" brushRef="#br0" timeOffset="172492.182">9873 9526 2414 0,'0'-25'245'0,"0"25"0"16,0 0 77-16,0 0-75 0,0 0-38 16,0 0 185-16,0 0-119 0,0 25 26 0,0-25-7 15,0 24-68-15,0 2-3 0,0-2 214 16,-25 26-241-16,25-25-7 15,0-1-36-15,-24 1-27 0,24 0 3 0,-25 49-33 16,25-50-84-16,-25 2 1 0,25-1-10 16,0-1 1-16,-25 2-14 15,25-26-7-15,0 0 11 0,0 0-3 0,0 24 8 16,0-24 20-16,0 0-15 0,0 0 1 16,0 0-7-16,0 0 3 0,0 0 0 15,25 0 6-15,0 25-6 0,0-25-5 16,-25 0 26-16,24 0-21 0,1 25 7 15,0 0-23-15,0-25 12 0,-25 25 3 0,25-25-3 16,-25 0-80-16,48 24-373 0,-48-24 34 16,25 0-199-16,-25 0-215 0,25 0-228 15,-25 0-88-15,50-24-515 0</inkml:trace>
  <inkml:trace contextRef="#ctx0" brushRef="#br0" timeOffset="173119.6453">10295 9526 1776 0,'0'0'308'0,"0"0"127"16,0 0-164-16,0 0 34 0,0 0 34 15,0 0 51-15,0 0 186 0,0 0-352 16,0 0-2-16,0 0 23 0,0 0 27 16,0 24 53-16,24 2 202 0,-24-2-320 15,0 0-54-15,0 2-44 0,0-1-30 16,25-1-30-16,-25 26-35 0,0 0-12 0,25-26-5 15,-25 0-8-15,0-24-4 16,24 51-283-16,-24-51-26 0,0 0-138 0,0 24-146 16,0-24-180-16,0 0-84 15,0 0-1044-15,0 0 1185 0,0 0 229 0</inkml:trace>
  <inkml:trace contextRef="#ctx0" brushRef="#br0" timeOffset="173334.9831">10246 9724 3543 0,'0'0'170'0,"0"0"186"0,0 25 804 16,24-25-517-16,-24 0-88 0,25 0-121 16,-1 0-122-16,26 0-133 0,-26 0-178 15,1 0-9-15,0 0-78 0,0 0-60 16,-25 0-175-16,25 0-771 0,-1 0 161 15,-24 0-190-15,25 0-145 0,-25 0 85 16,0 0 422-16</inkml:trace>
  <inkml:trace contextRef="#ctx0" brushRef="#br0" timeOffset="173621.6474">10691 9426 1737 0,'0'0'109'0,"0"0"55"0,0 0 72 0,0 0 52 16,0 0 220-16,0 0-245 0,0 0 22 16,0 0 44-16,0 26 45 15,0-26-5-15,0 24 292 0,0 1-394 0,0 0 15 16,0-1 11-16,0 2-114 0,25 22 17 15,-25-22-176-15,0-1-25 16,0-1 1-16,0 1-8 0,0 25-555 16,0-25 156-16,0-25-956 15,0 0 459-15,0 0-204 0,25 0 193 0,-25 0 205 16</inkml:trace>
  <inkml:trace contextRef="#ctx0" brushRef="#br0" timeOffset="174064.2426">10865 9426 1711 0,'0'0'76'0,"0"0"54"0,0 0 86 16,0 0 88-16,0 0 331 0,0 26-344 15,0-26-14-15,0 24 5 0,0-24-52 0,0 25 48 16,-25 0 162-16,25-1-223 16,0-24-75-16,-25 26-6 0,25-2-15 15,0 26-11-15,0-25-119 0,0-1 0 16,0 1 7-16,0-25 2 0,0 25 0 16,25 0 6-16,0-25-44 0,-25 0-26 15,25 0-50-15,24-25-478 16,-49 0 288-16,25 0-38 0,0 1-285 0,-25-1 404 15,25-1 53-15,-25-22 64 0,0 22 16 16,0-23-1-16,0 24 87 0,0 1 43 16,-25-2 34-16,25 2 44 15,-25 24 30-15,0 0 177 0,-24 0-134 0,49 0-8 0,-25 0-27 16,0 24 15-16,0-24-53 0,0 26 44 16,25-2-128-16,0 1-37 0,0 0-33 15,0-1-133-15,0 2-653 16,0-2 128-16,0-24-199 0,0 24 110 0,25-24 136 15</inkml:trace>
  <inkml:trace contextRef="#ctx0" brushRef="#br0" timeOffset="174453.6622">11113 9501 2479 0,'0'0'88'16,"0"0"65"-16,0 0 64 16,0 0 457-16,0 0-286 0,0 0-152 15,0 25 17-15,0-25-10 0,0 24-27 16,0-24-43-16,0 50 50 0,0-50-113 16,0 24-20-16,0 2-22 0,0-1-3 15,0 24-46-15,0-24-25 0,25 0-1 16,-25-25-1-16,25 25 15 0,-25-25-68 15,49 0 92-15,-49 0-27 0,25 0 36 16,0 0-86-16,-25-25-6 0,50 0-81 16,-50 0 78-16,24 0-21 0,-24 1-55 15,0-1 68-15,0-1 9 0,0-22 73 16,0 22-30-16,0 2 5 0,-24-1 11 16,-1 0-9-16,-25 1 70 0,25 24-9 0,1 0 9 15,-1 24-18-15,-25-24-9 0,25 25-25 16,-24 24-189-16,24-23-252 0,25-2-283 15,0 0-342-15,0-24-167 0</inkml:trace>
  <inkml:trace contextRef="#ctx0" brushRef="#br0" timeOffset="179881.5661">7442 10742 1248 0,'0'0'102'0,"0"0"4"0,0 0 11 0,0 0 6 15,-25 0 250-15,25 0-260 16,0 0-15-16,0 0 35 0,-24 0 336 15,24 0-121-15,0 0 74 0,0 0 45 16,0 0 47-16,0 0 542 0,0 0-599 16,0 0 11-16,0 0-13 0,0 0 2 15,0 0-105-15,0 0-39 0,0 25-313 16,-25-25 0-16,25 23 0 0,0-23 0 16,0 50 0-16,0-25 0 0,0 0 0 15,0 25 0-15,0-25 0 0,0 24 0 16,25 1 0-16,-25 0 0 0,0-25 0 15,24-1 0-15,-24 1 0 0,0-1 0 0,0 2 0 16,0-26 0-16,0 0-125 16,0 24-143-16,0-24-209 0,0 0-1106 15,0 0 489-15,0-24-141 0,0 24 42 0,0-26 98 16,0 2 409-16</inkml:trace>
  <inkml:trace contextRef="#ctx0" brushRef="#br0" timeOffset="180371.9602">7293 10717 2757 0,'0'-25'226'0,"-25"25"21"16,25 0 86-16,0 0-25 0,0 0 8 16,0 0-67-16,0-25 98 0,0 25-280 15,0-24-34-15,0 24-23 0,0 0-20 16,0-26 10-16,50 1-5 0,-25 25-10 15,0-24 20-15,-25 24 9 0,25 0-14 16,24-25 6-16,-24 25-6 0,-25 0 15 16,25 0 5-16,-1 25 33 0,-24-25-5 0,24 49 44 15,1-23-52-15,-25-26 27 16,0 24 12-16,25 1 2 0,-25 0 57 16,0 0-90-16,0-25-17 0,0 25 17 0,0-25 36 15,0 23-25-15,-25 27 154 16,25-25-170-16,-25-25 45 0,25 25-102 0,-24-1 19 15,24 2-21-15,-24-26 19 0,-1 25-3 16,25-1 1-16,0-24-9 0,0 25 1 16,-25 0 4-16,25-25-5 0,0 0 14 0,0 25-12 15,0-25 8-15,25 0-7 16,0 25 11-16,-25-25 0 0,48 0 16 0,-48 0 53 16,25 0 43-16,0 25 204 0,-25-25-167 15,25 0-21-15,-25 25-16 0,0-1 4 16,0 25 31-16,25-23-117 0,-25-2-24 15,0 0-15-15,0 2-5 0,0-26-50 16,24 25-278-16,-24-25-66 16,25 0-140-16,-25 0-214 0,25 0-219 0,0 0-1209 15,-25-25 1268-15,26-1 261 0,-26 26 297 16</inkml:trace>
  <inkml:trace contextRef="#ctx0" brushRef="#br0" timeOffset="180625.2471">8037 11014 3113 0,'0'0'309'0,"0"0"53"15,0 0 107-15,-25 0-28 0,25 0-201 16,-25 0 150-16,25 0-267 0,-25 0 53 0,25 0-8 16,0 0 49-16,-25 25 220 15,1-25-210-15,24 25-37 0,0 0-31 16,0 0-23-16,-25 0-51 0,25 24-12 15,0-25-95-15,0 2 24 0,25-2-6 16,-25 0-29-16,24 27-194 0,1-51-105 0,0 24-157 16,0-24-156-16,-25 0-290 0,25 0-114 15,24-24-1239-15,-24 24 1550 0</inkml:trace>
  <inkml:trace contextRef="#ctx0" brushRef="#br0" timeOffset="180839.0733">8186 11014 2880 0,'0'0'192'0,"-25"0"117"0,25 0 190 16,0 0 120-16,0 0 405 0,0 25-568 15,0-25-42-15,0 25-16 0,0 0 34 16,0 25 173-16,25-26-413 0,-25 1-84 16,0-1-52-16,0 2-49 0,0-2-7 15,24 26 0-15,-24-25 0 0,0-1 0 16,0-24-115-16,25 0-122 0,-25 25-763 15,0-25 274-15,25 0-208 0,-25 0-118 16,0-25-35-16,0 25-19 0,25-49-358 16</inkml:trace>
  <inkml:trace contextRef="#ctx0" brushRef="#br0" timeOffset="181137.634">8210 11014 3033 0,'0'0'165'0,"0"0"93"15,0 0 174-15,-24 0 51 0,24 0 87 16,0 0-497-16,0 0 11 0,24 0-57 16,-24 0-12-16,25-25 0 0,25 25-63 15,-25 0 43-15,0 0 6 0,-1 0 4 0,1 0-5 16,25 25-4-16,-50-25 4 16,25 25 7-16,-25-25 32 0,0 25 24 15,24 0-10-15,-24 25 116 0,0-26-49 0,0 1 39 16,0-1-31-16,0 2 31 0,-24-2-49 15,-1 26 28-15,25-50-75 16,-50 25-70-16,25-1 8 0,25-24-9 0,-49 50-2 16,24-50-88-16,25 0-88 15,-25 0-67-15,0 0-145 0,0 0-842 0,25 0 392 16,0 0-204-16,0-25 153 16,0 25 168-16</inkml:trace>
  <inkml:trace contextRef="#ctx0" brushRef="#br0" timeOffset="181461.6391">8732 10965 2360 0,'0'0'114'16,"24"0"190"-16,-24 0 149 0,0 0 192 16,0 0-10-16,0 0 464 0,0 0-678 15,0 0-37-15,25 0-86 0,-25 0-61 16,25 24 42-16,0-24-233 0,-25 0-4 16,25 0-26-16,0-24-11 0,-1 24 17 15,1-25-32-15,0 25-53 0,0 0-61 16,-25-26-97-16,25 26-122 0,-25 0-545 0,0 0 308 15,0 0-143-15,0 0-104 0,0 26-253 16,-25-26 36-16</inkml:trace>
  <inkml:trace contextRef="#ctx0" brushRef="#br0" timeOffset="181686.5091">8732 11212 3227 0,'0'0'227'0,"0"0"157"16,24 0 95-16,1 0 195 0,0 0 481 15,0 0-628-15,-25 0-116 0,25 0-96 16,0 0-53-16,-1 0 95 0,-24 0-282 16,25 0-31-16,-25 0-45 0,25 26-80 15,-25-26-122-15,25 0-758 0,0 0 161 16,-25 0-380-16,0 0-318 0,24 0 48 15</inkml:trace>
  <inkml:trace contextRef="#ctx0" brushRef="#br0" timeOffset="197952.8587">9327 10989 2680 0,'0'0'86'0,"0"0"292"16,0 0-110-16,0 0 15 0,0 25 17 16,0-25 22-16,-25 0 248 0,25 0-358 0,0 0-25 15,0 0 17-15,0 0 37 16,0 0 36-16,0 25 260 0,0-25-160 16,0 0-111-16,0 0-164 0,0 0-17 15,25 0-15-15,-25 0 2 0,25 0 19 16,-25 0-82-16,0-25-11 15,25 25-35-15,-25-25 35 0,0 25-20 0,25-49-19 16,-25 23-25-16,25 26 6 0,-25-24-6 16,0-1 22-16,24 25 5 0,-24-25 28 15,0 25-1-15,0 0-2 0,0 0 3 16,0 0 5-16,0 0 32 0,0 25-17 16,0-25-2-16,-24 25-11 0,24-25 0 15,0 50 12-15,-25-25-9 0,25-1 2 16,0 1 7-16,0 0-4 0,0 0 35 15,0 25-46-15,0-25-5 0,25-1-17 16,-25 1 33-16,0-1 0 0,24 2-5 0,-24-2 1 16,0-24 6-16,0 24 12 0,0-24-14 15,0 26-4-15,25-26-10 0,-25 0 3 16,0 25 1-16,0-25 2 0,0 0 2 0,0 0 8 16,-25 0-9-16,25 24-1 15,0-24 6-15,-24 0-6 0,24 0 4 16,-25 0 13-16,25 25-13 0,-25-25 0 0,25 0-9 15,0 0 15-15,0 0 7 0,0 0 30 16,-25 0 11-16,25 0 21 0,0 0 32 16,0 0-6-16,25 0 217 15,-25 25-189-15,25-25-40 0,0 0-69 0,-1 0-20 16,26 0 0-16,-25 0 0 16,24 0 0-16,-24 0 0 0,0 0 0 0,0 0-19 15,0-25-159-15,0 25-4 0,-25 0-65 16,0 0-103-16,0 0-192 0,0 0-1133 15,0 0 517-15,-50 0-124 0,25 0 145 16,25 0 301-16</inkml:trace>
  <inkml:trace contextRef="#ctx0" brushRef="#br0" timeOffset="198328.3879">10021 11238 2833 0,'0'0'123'0,"0"0"117"0,0 0 119 16,-25 0 43-16,25 0 241 16,0 0-474-16,0 0-36 0,0 0-20 15,0 0 4-15,0 0-29 0,0 0 116 0,0 0-159 16,0 24 24-16,0-24-43 15,0 0-8-15,0 0 76 0,0 0-26 0,0 0 17 16,0 0-22-16,0 0-19 16,0 0-21-16,0-24-35 0,-25 24 11 0,25 0-42 15,0 0 54-15,0-26-4 0,0 2 43 16,0 24-44-16,0 0-52 0,0 0 31 16,0 0-3-16,0 0 11 0,0 0 18 15,0 24 1-15,0-24-21 0,0 26-22 0,0-26-12 16,0 0-553-16,0 24-33 0,0-24-201 15,0 24-264-15,0-24-30 0,0 0 293 16</inkml:trace>
  <inkml:trace contextRef="#ctx0" brushRef="#br0" timeOffset="198999.171">10196 10940 2856 0,'0'0'146'0,"0"0"572"16,0 0 496-16,0 0-846 16,0 0-268-16,0-26-4 0,25 26-69 15,-25-24-18-15,0-1-36 0,25 25 5 16,-25-25 16-16,24 1 13 16,1-2-7-16,-25 3 92 0,0-2-102 0,0 25 1 15,0-25 3-15,24 25-39 0,-24-25 47 16,0 25 0-16,0 0 3 0,0 0 18 15,0 0 47-15,0 0 29 0,0 25 113 16,0 0-117-16,0 0-5 0,0-2 43 16,0 3 9-16,0 23 104 0,0-24-223 15,0-1 22-15,0 2-38 0,25 23 12 16,-25-24 38-16,25 25 9 0,-25-25-79 0,0 25 17 16,24-26-13-16,-24 1 5 0,0-1 25 15,0 2-20-15,25-2-3 0,-25-24 22 16,0 24-26-16,0 2-2 15,0-26-27-15,0 25 39 0,0-25-7 0,-25 0-5 16,25 0 5-16,-49 24-18 0,49-24 25 16,-25 0-14-16,1 0 8 0,24 0-16 15,-25 0 13-15,1 25 5 0,-1-25 16 16,25 0-9-16,0 0 43 0,0 0-35 16,0 0 32-16,0 0-52 0,25 0 7 15,-1 0-8-15,-24 0 5 0,25 0-15 16,49-25 13-16,-50 25 77 0,1 0-19 0,25 0 9 15,-25 0-4-15,24 0-81 16,-24 0 16-16,0 0-3 0,-25 0-36 16,25 25-83-16,-25-25-119 0,0 25-659 0,0-25 193 15,0 0-217-15,-25 0-269 0,25 0-39 16</inkml:trace>
  <inkml:trace contextRef="#ctx0" brushRef="#br0" timeOffset="199370.4628">10865 10717 2616 0,'-25'0'153'16,"25"0"90"-16,0 0 91 0,0 0 182 15,0 0 432-15,0 25-443 0,0-25-87 16,0 25-21-16,0-2 23 0,0 3-66 0,25-2 271 16,-25 26-379-16,25-26-44 0,-25 2-98 15,0 23-15-15,0 26-68 0,0-25-21 16,0-25 0-16,25 24 0 0,-25-25 0 15,0 2 0-15,0 22-7 0,0-22-122 16,0-26-123-16,0 25-171 0,0-25-287 16,0 0-973-16,0 0 622 0,0 0 26 15,0 0-87-15,24-25 244 0,-24-1 313 16</inkml:trace>
  <inkml:trace contextRef="#ctx0" brushRef="#br0" timeOffset="199851.2903">11163 10543 2657 0,'0'0'69'15,"0"0"123"-15,0 0 112 0,0 0 94 16,-25 0 381-16,25 0-460 0,0 49-49 0,0-49-27 15,-25 25 46-15,25 25 282 16,0-25-342-16,0 0-5 0,0 25-46 0,-25-27-39 16,25 3 19-16,-25 48 28 15,1-50-84-15,24 27-26 0,-25-27-15 0,0 1-20 16,0 25-15-16,25-50-34 16,-25 25 10-16,25-25-2 0,0 25 3 0,-24-25 4 15,24 25-7-15,0-25 7 0,-25 0 1 16,25 24 2-16,0-24-7 0,0 0-20 15,49 0 19-15,-49 0 4 0,25 0 15 16,-25 0-18-16,0 0-9 0,25 0 64 16,-25 0 1-16,25 25 45 0,-25-25 2 15,0 24-2-15,25 2 49 0,-25-26-120 0,0 24-23 16,24 0-2-16,-24-24-5 0,25 26-3 16,0-26 1-16,0 25-1 0,0-25 0 15,-25 0-6-15,25 0 6 0,24 24-169 16,-49-24-1-16,25 0-93 0,-25 0-56 15,0 0-140-15,0 0-140 0,25 0-1082 16,-25 0 674-16,0 0-142 0,0-24 147 0,0 24 236 16</inkml:trace>
  <inkml:trace contextRef="#ctx0" brushRef="#br0" timeOffset="202732.3525">11361 11238 1656 0,'0'0'103'0,"0"0"73"0,0 0 65 16,0 0 69-16,-25 24 395 16,25-24-439-16,0 0 393 0,0 24-381 15,0-24-22-15,0 0-78 0,0 0-27 16,0 0 6-16,25 0 64 0,-25 0-142 16,0 0-12-16,25 0-83 0,-25 0 40 15,25 0 19-15,0 0 37 16,-25 0-60-16,0 0 14 0,0 0-18 0,25 0-6 15,-25-24-17-15,0 24 7 0,0-24-24 16,0 24 7-16,0-26 5 0,0 2-17 16,0-1 15-16,0 1-3 0,0 24 10 0,0-25 5 15,0 25-1-15,0-25-29 0,0 25 24 16,0 0-7-16,0-25 12 0,0 25 1 16,0-25 8-16,24 25-3 0,-24 0 22 15,25 0 2-15,-25 0-54 0,25 0 5 16,0-25-100-16,0 25 98 0,-1 0 6 15,-24 0 45-15,25 0-66 0,-25 25 36 0,25-25-4 16,-25 25 8-16,0-25 13 0,0 25-1 16,0-25 31-16,0 0 53 0,-25 25-38 15,25 0-21-15,0-25-15 16,0 24 30-16,-25 1 39 0,25-1-1 16,0-24-51-16,0 26-19 0,0-26-7 15,0 24-32-15,25 0 24 0,25 2-38 0,-50-26 26 16,25 0-1-16,0 0-25 0,24 25-114 15,-24-25-16-15,0 24-58 0,0-24-123 16,-1 0-212-16,-24 0-158 16,0 0-1230-16,0 0 1130 0,0 0 210 0</inkml:trace>
  <inkml:trace contextRef="#ctx0" brushRef="#br0" timeOffset="205953.8348">7640 12429 1646 0,'0'0'75'0,"0"0"240"16,0 0-85-16,0 0-14 0,-25 0 5 0,25 0 8 16,0 0 61-16,0-25 410 15,0 25-311-15,0 0-47 0,0-25-47 0,0 25-39 16,0 0 431-16,0-25 138 15,0 25-192-15,0 0-351 0,0 0-39 16,0 0-77-16,0 0-36 16,0 0-109-16,0 25-21 0,0 0 0 0,0 0 0 15,0-1 0-15,0 26 0 0,25 49 0 16,-25-50 0-16,24 1 0 16,-24 0 0-16,0 0 0 0,0-1 0 0,25 50 0 15,-25-74 0-15,0-1 0 16,0-24 0-16,25 26-135 0,-25-26-675 0,0 0 14 15,0 0-234-15,0 0-195 0,0-26-172 16,0 26 145-16</inkml:trace>
  <inkml:trace contextRef="#ctx0" brushRef="#br0" timeOffset="206450.6827">7590 12429 2624 0,'0'-25'95'0,"0"25"111"0,-25 0 145 16,25 0 558-16,-25-25-508 15,25 25-63-15,0 0-84 0,0 0 30 0,-24 0-43 16,24 0 82-16,0 0-251 0,0-25-35 16,0 25-18-16,0 0-10 0,24-25 12 15,-24 25-22-15,25-24-10 16,-25-2-22-16,25 26 28 0,0-25-14 0,24 1-14 15,-24 24 10-15,0-25 21 0,0 25-2 16,1 0 0-16,23 0 9 0,-24 25-3 16,-25-25 2-16,24 24 0 0,-24 1 19 15,0 1-14-15,0 48-11 0,0-49 11 16,0 0 12-16,-24-1 40 0,24 1-55 16,-25 49-62-16,1-50 66 0,-1 2-4 0,-1-1 0 15,26-1 56-15,-25 1-85 0,0 25 18 16,0-50-4-16,25 25 9 0,0-25-1 15,0 24-6-15,-24-24 4 0,24 0-2 16,0 0 4-16,24 0-5 0,26 26-11 16,-25-26 18-16,1 0-35 15,23 0 43-15,-24 0-5 0,-1 24 40 16,1-24 10-16,-25 0 59 0,25 25 39 16,-1 0 175-16,-24 0-210 0,25 0-25 15,-25-25-32-15,0 24-29 16,0 25-127-16,25-49-103 0,-25 26-190 0,0-26-179 15,0 0-339-15,0 24-241 0,25-24-1336 16,0 0 1687-16</inkml:trace>
  <inkml:trace contextRef="#ctx0" brushRef="#br0" timeOffset="206717.758">8335 12701 3068 0,'-25'0'345'0,"25"0"-38"16,-25 0 67-16,25 0-67 0,-25 0-3 15,25 0-58-15,-25 0 161 0,0 0-214 16,25 0 11-16,-24 25 8 0,24 0 16 16,-25 25 107-16,25-26-252 15,0 1-37-15,0 0-30 0,0 0-3 0,0 0-12 16,25-1-81-16,-25 1-79 0,24-25-143 15,1 24-102-15,-25-24-325 0,25 0-1267 16,0 0 816-16,0 0 289 16,0-24 312-16</inkml:trace>
  <inkml:trace contextRef="#ctx0" brushRef="#br0" timeOffset="207115.5637">8583 12726 2950 0,'0'0'156'0,"0"0"145"15,0 0 546-15,0 0-496 0,0 0-110 16,0 0-94-16,-25 0 6 0,25 0-76 16,-25 0 124-16,0 0-85 0,25 25-4 15,-25-25 2-15,25 24 0 0,-24 2 164 16,-1-26-227-16,0 24 35 0,25 1-47 16,0 0-66-16,-25 0 37 0,25 0-20 15,0-1 9-15,0-24-3 0,0 25-35 16,25-25-43-16,0 24-253 0,0-24 112 15,-25 0-44-15,24 0-47 0,1 0-68 0,0-24-21 16,0-1-268-16,-25 25 468 0,25-24 72 16,-25-1 61-16,0 25 27 0,0-25 123 15,0 0 50-15,0 25 85 0,0 0 64 16,0-25 45-16,0 25 3 0,0 0 152 16,0 0-294-16,0 0 5 0,0 0-22 15,0 0 25-15,0 25 99 0,0 0-90 16,0 0-6-16,0-25 28 0,25 25-79 15,-25-1-64-15,24 1-34 0,-24-25-60 16,0 24-69-16,25-24-129 0,-25 26-181 0,25-26-869 16,0 0 388-16,-25 0-203 0,25 0-57 15,-25 0 180-15</inkml:trace>
  <inkml:trace contextRef="#ctx0" brushRef="#br0" timeOffset="207314.0431">8831 12726 3252 0,'0'0'173'0,"0"0"131"15,0 0 543-15,0 0-520 16,0 0-112-16,25 0-92 0,0 0-49 0,-1 0-54 16,1 0-62-16,0-25-95 0,0 25-132 15,0 0-224-15,-25-25-150 0,24 25-940 16,-24 0 820-16,25 0 115 0,-25-25 204 15</inkml:trace>
  <inkml:trace contextRef="#ctx0" brushRef="#br0" timeOffset="207465.2252">8881 12850 3734 0,'0'0'187'0,"24"0"104"0,-24 0 64 15,25 0 6-15,25 0-219 0,-25 0-494 0,-1-25-345 16,1 25-430-16,0 0-85 16</inkml:trace>
  <inkml:trace contextRef="#ctx0" brushRef="#br0" timeOffset="208164.9117">9923 12279 3420 0,'0'0'201'0,"0"0"624"16,0 0-272-16,0 0-124 15,0 0-48-15,0 0 74 0,0 0 404 0,0 0-482 16,0 26-82-16,0-2-96 15,0 1-55-15,0 0-91 0,25 74-53 0,-25-49 0 16,0-2 0-16,23 3 0 0,-23-2 0 16,0 50 0-16,25-49 0 0,-25 0 0 15,0-25 0-15,0 0 0 0,25-1-82 16,-25 1-486-16,0-25-45 16,0 0-158-16,0 0-228 0,0 0-175 0,0-25-1157 15,0 1 1507-15,0-1 294 16</inkml:trace>
  <inkml:trace contextRef="#ctx0" brushRef="#br0" timeOffset="208647.0474">9898 12354 2946 0,'-25'0'177'0,"25"0"136"15,0 0 115-15,0 0 88 0,-25 0-127 16,25 0 124-16,0 0-436 0,0 0 10 15,0-25-24-15,25 25-48 0,0-50 117 0,0 50-130 16,0-25 4-16,-2 25-35 0,2-24 31 16,0 24 4-16,25-25-10 0,-25 25 12 15,-1 0-15-15,-24 0-2 0,25 0 8 16,1 25-13-16,-1-25 18 0,0 24-4 16,-25 1 16-16,0 1 54 15,25-2-5-15,-25 26 112 0,0-25-144 16,0 0 26-16,0 24 45 0,-25-24-87 0,0 24 39 15,25-25-78-15,-25 2 26 0,-1-1-11 16,26-1 27-16,-25-24-50 0,1 50 21 16,-1-50 2-16,25 25 13 0,-25-25-18 15,25 0-17-15,0 25-67 0,0-25 58 16,0 0 13-16,0 0 2 0,25 0-5 16,-25 0 4-16,25 0 17 0,-1 0 18 0,1-25 10 15,-25 25 25-15,26 0 25 0,-1 0 208 16,0 25-122-16,-25-25-35 0,25 50 41 15,-25-50 43-15,24 24-6 0,-24 26 121 16,25-25-298-16,-25 0-32 0,24-1-9 16,-24 1-49-16,25-25-293 0,0 0-46 15,-25 24-122-15,24-24-139 0,-24 0-247 16,0 0-57-16,25-24-1148 0,0-1 1376 16,-25 1 252-16</inkml:trace>
  <inkml:trace contextRef="#ctx0" brushRef="#br0" timeOffset="208913.8948">10716 12576 2889 0,'0'0'446'0,"-25"0"-53"15,25 0 92-15,-25 0-134 0,25 0-29 16,0 0-79-16,-24 0 174 0,-1 0-214 15,25 0-5-15,0 0 2 0,-25 26 5 0,25 23 185 16,0-49-226-16,-25 25-4 16,25 0-11-16,0 25-26 0,0-26-38 0,0 26-43 15,0-25-43-15,0 0 3 0,0 0-67 16,0 0-48-16,25-1-450 0,0-24 86 16,0 0-139-16,-1 0-246 0,1 0-223 15,0-24-159-15,25-26-663 16</inkml:trace>
  <inkml:trace contextRef="#ctx0" brushRef="#br0" timeOffset="209201.0336">10939 12105 2848 0,'0'0'160'0,"0"0"221"0,0 0 126 16,0 0 120-16,0 25 514 0,0 0-646 16,0 0-38-16,0 0-114 0,0 24-19 15,0 26 119-15,0-25-247 0,0 0-70 16,0-1-31-16,0 25-47 0,0 1-48 16,-24 49 0-16,24-50 0 0,0 1 0 15,0-26 0-15,0 0-9 0,0 26-413 16,0-50-120-16,0 0-288 0,0-25-335 15,0 0-387-15,24 0 47 0</inkml:trace>
  <inkml:trace contextRef="#ctx0" brushRef="#br0" timeOffset="209447.0747">11188 12056 4961 0,'0'0'113'0,"0"49"147"0,0-24 683 0,0 0-451 16,-25 25-74-16,25-25-95 0,0 24-28 15,0 1-93-15,25 74-18 0,-25-74-184 16,0 23 0-16,0 2 0 0,0 0 0 16,0 49 0-16,0-49 0 0,0-26 0 15,0 1-101-15,0-26-138 16,0 26-205-16,0-1-1108 0,0-49 437 0,0 25-292 15,0-25 84-15,0 0 203 0</inkml:trace>
  <inkml:trace contextRef="#ctx0" brushRef="#br0" timeOffset="209797.6869">11461 12230 2913 0,'0'0'484'0,"-25"0"-35"15,25 0 128-15,0 0-33 0,0 24 41 16,0 1-26-16,0 1 409 0,0-2-620 15,0 1-37-15,0 0-95 0,0 25-64 16,25-1-67-16,-1 25-85 0,-24-24 0 16,0-1 0-16,0 1 0 0,25 0 0 15,0 49 0-15,-25-74 0 0,25 0 0 16,-25 24 0-16,0-49-34 0,0 25-109 16,25-1-564-16,-25-24 36 0,0 0-166 15,0 0-229-15,24 0-211 0,-24-24-1066 0,0-1 1649 16</inkml:trace>
  <inkml:trace contextRef="#ctx0" brushRef="#br0" timeOffset="210315.2485">11436 12205 2551 0,'0'0'90'0,"0"-25"152"0,0 25 150 16,0 0 135-16,0-25-42 0,0 25 189 15,0 0-510-15,0 0-39 0,0 0-58 0,0-25-12 16,25 25-15-16,-1 0-59 0,-24 0 20 16,25-25-6-16,0 25-14 0,0 0 33 15,24 0-73-15,-24 0 60 0,0 0-19 16,0 0 21-16,-25 25 21 0,25-25-17 15,0 50 2-15,-25-25-11 0,24-25 5 0,-24 25 26 16,0-1 22-16,0 27 116 0,0-27-79 16,-24 1-25-16,24 0-29 0,-50 25-14 15,25-1-20-15,25-24-8 0,-25 0 6 16,0-1 2-16,25 0 6 16,-24 2-8-16,24-1-46 0,0-25 11 0,-25 24-23 15,25-24 33-15,0 0-73 0,25 0-91 16,-25 0 124-16,24 0 48 0,-24 0 66 15,25 0-89-15,-25-24 75 0,25 24 120 16,0 0-6-16,-25 0-12 0,25 24 51 16,-25-24 33-16,0 25 207 0,25 0-285 15,-25 0-42-15,0 0-28 0,24-25-16 16,-24 24-19-16,25 26-4 0,0-25-17 16,-25-25-32-16,25 25-65 0,-25 0-95 15,25-25-557-15,-1 25 290 0,-24-25-169 0,25 0-89 16,-25 0-101-16,0 0-208 0,25 0-606 15,0 0 1093-15</inkml:trace>
  <inkml:trace contextRef="#ctx0" brushRef="#br0" timeOffset="210680.0935">12056 12576 4488 0,'0'0'220'0,"0"0"124"16,0 0 160-16,0 0-4 0,-25 26 424 15,25-26-591-15,0 0-33 16,0 25-72-16,0-25-38 0,0 24-74 0,0 1-72 16,0 0-44-16,0 0 0 0,0 0 0 15,0-1 0-15,0 2 0 0,0-2 0 16,0 1 0-16,0-25 0 0,0 25 0 0,0 0 0 15,0-25 0-15,0 25 0 16,0-25 0-16,0 0 0 0,0 0 0 0,25 0 0 16,-25 0 0-16,0 0 0 0,0 0 0 15,25 0 0-15,0 0 0 0,0-25-89 16,-1 25 9-16,1 0-49 16,0 0-48-16,-25 0-55 0,25 0-582 0,-25 0 257 15,25 0-180-15,-25 0-181 0,0 0-165 16,0 0-109-16,25 0-519 0</inkml:trace>
  <inkml:trace contextRef="#ctx0" brushRef="#br0" timeOffset="211043.6283">12255 11783 3989 0,'0'26'180'0,"0"-2"121"16,0 1 96-16,0 0 173 15,0 25 411-15,0-2-561 0,25-22-126 16,-1 23-88-16,1 0-19 0,0 1-42 0,73 74 25 15,-48-74-125-15,-25 25 2 16,25-1 30-16,0 0-2 0,0 50 28 0,-50-49-99 16,24-1-4-16,-24 1 0 0,0-1 0 15,0 0 0-15,-49 50-102 0,24-74-6 16,0-1-77-16,0 1-25 0,25 1-177 16,-50-2-876-16,50-24 222 0,-25-1-255 15,0 2-43-15,25-26 137 0</inkml:trace>
  <inkml:trace contextRef="#ctx0" brushRef="#br0" timeOffset="211745.05">13023 12305 2801 0,'0'0'295'0,"0"0"162"0,0 0 142 15,0 0-5-15,0 0-62 0,0 0 400 16,0 24-518-16,0-24-67 0,0 25-72 16,0-25-34-16,0 50 71 0,0-25-207 15,0-1-15-15,0 1-24 0,0 25-19 16,25-26-31-16,-25 75-24 0,0-74 8 15,25 25-86-15,-25-25-80 0,0-1-128 16,24 26-687-16,-24-25 442 0,25-25-119 16,-25 0-96-16,0 0-38 0,0 0-83 0,0 0-672 15,0 0 910-15,0-25 192 16</inkml:trace>
  <inkml:trace contextRef="#ctx0" brushRef="#br0" timeOffset="211931.0164">12899 12602 3501 0,'0'0'539'0,"0"25"-84"15,25-25 134-15,-25 24-47 0,25-24-9 16,-1 25 294-16,1-25-644 0,0 0-95 0,25 0-83 16,-26 0-45-16,1 0-92 15,25 0-584-15,-25 0 109 0,0-25-304 16,-25 25-196-16,24 0-251 0,-24 0-587 15</inkml:trace>
  <inkml:trace contextRef="#ctx0" brushRef="#br0" timeOffset="212251.9376">13395 12230 2688 0,'25'0'442'0,"-25"0"2"16,0 0 130-16,25 0-37 0,-25 24 12 16,0-24-44-16,0 51 393 0,0-27-519 15,25 1-48-15,-25 0-17 0,0 25-52 16,25 49 2-16,-25-75-260 0,0 26-4 15,24-1 0-15,-24 1 0 0,0 0 0 16,0 24 0-16,25 1-254 16,0-50-635-16,-25-25 132 0,0 0-185 15,0 0-161-15,25-25-1472 0,-25 25 1674 16,0-25 330-16</inkml:trace>
  <inkml:trace contextRef="#ctx0" brushRef="#br0" timeOffset="212717.1626">13370 12305 3371 0,'0'0'118'16,"-24"0"111"-16,24 0 45 0,0 0 249 16,0 0-370-16,0 0-29 0,0 0-17 15,0-26 14-15,24 26-56 16,1-25-78-16,25 1 13 0,-50 24-15 15,25 0-2-15,0-25 6 0,-1 25 0 16,1 0 0-16,25-25 6 16,-25 25-1-16,-25 0 12 0,24 0-6 0,1 0 5 0,-25 25 43 15,0 0-1-15,25-1 27 16,-25 1 11-16,0 1-15 0,0-2 6 16,0 26 26-16,-25 0-55 0,25-26-21 0,-25 1-16 15,25 0-6-15,-24 24-82 0,-1-25 92 16,0 2-2-16,25-1-7 0,0-1 118 15,-25 1-112-15,25 0-4 0,-25-25-35 16,25 25 11-16,0-25 18 0,0 0-7 16,0 0-21-16,0 0 21 0,0 0 12 0,0 0 20 15,25 0 33-15,-25 0 0 16,50 0 198-16,-25 0-54 0,-1 25 12 0,1-25-49 16,0 24-58-16,0 2-3 15,0-2-92-15,-25 1 33 0,25 0-49 16,-25 0-7-16,0 0-88 0,24-1-405 15,-24-24 76-15,25 25-97 0,-25-25-240 16,25 0-123-16,0 0-1151 0,-25-25 1281 16,25 25 225-16</inkml:trace>
  <inkml:trace contextRef="#ctx0" brushRef="#br0" timeOffset="212995.8911">13991 12576 3253 0,'0'0'239'0,"0"0"76"0,0 0 123 0,-25 0 117 16,25 0-126-16,0 0 418 0,-25 26-507 15,25-26-64-15,0 25-68 0,0-1-34 16,0 26-2-16,0-25-147 0,0 0-28 16,0-25-1-16,0 24 6 0,0 2 0 15,0 23-6-15,0-24 2 16,0 0 2-16,25 0-2 0,-25-25-10 0,25 24-83 15,0-24-11-15,-25 25-42 0,25-25-68 16,-25 0-111-16,24 0-85 0,1 0-532 16,-25 0 363-16,25 0-45 0,-25-25-59 15,0 25-150-15,25-24-626 0,-25 24 942 0</inkml:trace>
  <inkml:trace contextRef="#ctx0" brushRef="#br0" timeOffset="213281.9388">13966 12775 2301 0,'0'0'97'0,"0"0"75"0,0 0 396 0,0 0-271 16,0 0-14-16,0 0-16 0,0 0 0 15,0 0 150-15,0-24-280 16,25 24-42-16,-25 0-25 0,0 0-33 0,25 0-13 16,-25 0 7-16,25 0-55 0,-25 0-7 15,24 0-68-15,-24 0-73 0,25 0-487 16,0 0-202-16,0-25-3 16,-25 25 327-16,0-25-16 0,0 25 20 15,0 0 106-15</inkml:trace>
  <inkml:trace contextRef="#ctx0" brushRef="#br0" timeOffset="213468.5833">13916 12627 2917 0,'0'0'106'16,"0"0"113"-16,25-25 80 0,-25 25 69 15,25-26 169-15,0 26-403 0,-25 0-71 16,25-24-45-16,-25 24-66 0,25-24-166 15,-1 24-29-15,-24 0-122 0,0 0-89 16,25 0-150-16,-25 0-158 0,0 0-631 0</inkml:trace>
  <inkml:trace contextRef="#ctx0" brushRef="#br0" timeOffset="214431.4848">9650 12105 2231 0,'0'0'98'0,"0"0"106"0,0 0 122 16,-25 0 123-16,25 0 483 0,-25 25-539 0,25-25-49 15,-25 25-66-15,25-25 40 0,0 25 367 16,-24 0-301-16,24 0-23 0,-25-1-10 15,25 27 28-15,-25-2-132 0,25 50-36 16,-25 0-211-16,25-24 0 0,0-1 0 16,0 0 0-16,25 100 0 0,-25-125 0 15,50 26 0-15,-50-1 0 0,24-24 0 16,1 0 0-16,0 24 0 0,0-49 0 16,0 1 0-16,0-2 0 0,-25-24-119 15,24 0-702-15,-24 0-2 16,0 0-391-16,0 0-334 0,0-24 7 0,-24 24 316 15</inkml:trace>
  <inkml:trace contextRef="#ctx0" brushRef="#br0" timeOffset="215927.592">7790 13818 2162 0,'0'0'81'16,"0"0"64"-16,0-25 490 0,-25 25-186 16,25 0 59-16,0-26 2 0,-26 26-7 15,26 0-81-15,0 0 344 0,0 0-386 16,0 0 14-16,0 26-2 0,0-26-19 15,0 25-113-15,0 23-49 0,0 2-211 16,0-25 0-16,0 25 0 0,0-25 0 0,26 74 0 16,-26-49 0-16,0-25 0 15,0 24 0-15,0-24 0 0,0 0 0 16,0 24-93-16,0-25-137 0,0-24-191 16,0 0-262-16,0 0-201 0,0 26-1358 15,0-26 1055-15,0-26 122 0,0 26 366 16,0-48 195-16</inkml:trace>
  <inkml:trace contextRef="#ctx0" brushRef="#br0" timeOffset="216380.4554">7615 13842 2476 0,'0'-24'81'0,"0"24"144"0,-25-25 562 0,25 25-302 16,0-26-57-16,0 26-95 0,0 0-24 15,0-24-126-15,0 24-28 0,0 0-123 16,25-25-21-16,-25 25-6 0,25 0 5 16,24-25 6-16,-49 25-11 0,25 0-5 15,26 0-8-15,-26 0 4 0,-1 0-10 16,25 25 34-16,-49-25-67 0,25 25 125 16,-25-1 46-16,25 2 41 0,-25 23 303 15,0-25-316-15,0 2-19 0,-25-2-47 16,25 1-25-16,-25 25-29 0,-24 0-35 15,49-26 5-15,-24 2 8 0,-1 23 30 16,-1-24-36-16,-24 24-8 0,50-49-15 0,-25 25 20 16,25 0 9-16,-24-25-11 0,24 0-6 15,0 25-8-15,0-25 12 0,0 0 3 16,24 25 2-16,-24-25 1 0,50 0 8 16,-25 24 11-16,1-24 23 0,-1 24 30 15,-1-24-6-15,1 26 33 0,24-1 124 16,-24-1-77-16,-25 2-44 0,24-2-42 0,-24-24-35 15,25 50-13-15,0-25-12 0,-25-25-4 16,0 25-84-16,25-1-102 0,-25-24-150 16,0 25-779-16,25-25 319 0,-25 0-105 15,0 0 18-15,25-25-123 0,-1 1-531 16,-24-1 1042-16</inkml:trace>
  <inkml:trace contextRef="#ctx0" brushRef="#br0" timeOffset="216646.5269">8210 14314 1560 0,'25'0'160'0,"-25"-25"100"0,0 25 89 15,0 0 454-15,0 0-473 16,0-25 65-16,0 25 18 0,0 0-8 16,0 0-19-16,-25 0 97 0,25 0-276 15,0 0 14-15,-24 0 30 0,24 0 17 16,-25 25 189-16,25 0-275 0,0-1-7 0,0 0-4 15,-25-24-1-15,25 26-31 0,0 23-3 16,0-23-122-16,0-2-18 0,25 1-25 16,-25 0-69-16,49 0-840 15,26-25-1068-15,-50 0 1083 16,0 0-18-16,24-25-874 0,-24 0 1203 0,-25 25 266 16</inkml:trace>
  <inkml:trace contextRef="#ctx0" brushRef="#br0" timeOffset="216997.7272">8558 14314 2204 0,'0'0'116'0,"0"0"110"16,0 0 81-16,0-25 142 0,0 25 409 16,0 0-522-16,0 0-48 0,0 0-83 15,0 0-51-15,0 0 99 0,-25-25-167 16,25 25 10-16,0 0 15 0,-25 0 46 0,25 0 62 16,-25 0 207-16,1 0-281 15,24 25-58-15,-25-25-22 0,25 25-12 16,-25-1 40-16,0 0-70 0,25 2-14 0,0-1 1 15,0-1-8-15,0 2-8 0,0-2-41 16,25-24-39-16,-25 25-64 0,25-25-72 16,-25 0-56-16,49 0-323 0,-24 0 318 15,0 0 8-15,0 0 34 0,0 0 101 16,-25-25 10-16,25 1 91 0,-25 24 7 16,24-26 34-16,-24 26 73 0,0-24 37 15,0 24 249-15,0 0-196 0,0-25-83 16,0 25-22-16,0 0 27 0,0 0-60 15,0 0 72-15,0 25-105 0,0-25 40 16,0 24-14-16,0-24-13 16,25 50-33-16,-25-50-73 0,0 25-176 0,0-25-349 15,25 25-323-15,-25-25-209 0,25 25-724 16</inkml:trace>
  <inkml:trace contextRef="#ctx0" brushRef="#br0" timeOffset="217729.3312">7714 14140 1673 0,'0'0'120'0,"0"0"95"16,0 0 78-16,0 0 94 0,0 0-50 16,0 0 242-16,0 0-280 15,0 0 47-15,0 0 6 0,0 0 10 0,0 0 74 16,0 0-214-16,0 25 38 0,0 0 36 16,0-1 13-16,0 1-88 15,0 50 87-15,0-51-199 0,0 26-58 0,0-25-37 16,25 25-5-16,-25-1 4 0,0-24-15 15,0 0-43-15,0 0-92 16,0-25-175-16,0 24-185 0,0 1-1304 16,0-25 558-16,0 25-60 0,0-25 361 0</inkml:trace>
  <inkml:trace contextRef="#ctx0" brushRef="#br0" timeOffset="218346.6691">9029 14140 2826 0,'0'0'187'0,"0"-25"202"0,0 25 121 0,0 0 123 15,0 0 312-15,0 0-556 16,0 0-70-16,0 0-42 0,0 0-46 0,25-24-70 16,0 24-31-16,0 0-111 0,0 0-35 15,24-26 14-15,-24 26-3 16,25 0-83-16,-25 0-36 0,-1 0-90 0,-24 0-77 15,25 0-68-15,-25 0-104 0,0 26-913 16,0-26 484-16,-25 24-99 0,25-24 114 16,-24 0 169-16</inkml:trace>
  <inkml:trace contextRef="#ctx0" brushRef="#br0" timeOffset="218511.7888">9029 14289 2997 0,'25'0'185'0,"-25"0"165"16,25 0 184-16,-25 0 100 0,75 0 263 16,-51 0-706-16,26 0-124 15,-25 0-164-15,24 0-188 0,26-25-1303 0,-50 25 389 16,0-25 10-16,-1 25 405 0</inkml:trace>
  <inkml:trace contextRef="#ctx0" brushRef="#br0" timeOffset="219511.4587">10071 13818 2603 0,'25'0'300'0,"-25"0"110"15,0 0 161-15,0 0 24 0,0 0-20 0,0 0-99 16,0 0 282-16,0 0-442 0,0 0-51 16,0 0-47-16,0 0 12 0,0 0 92 15,0 0-229-15,0 0-34 0,0 0-18 16,0 0-8-16,0 0-15 0,24-25-8 16,-24 25-10-16,25-26 51 0,-25 26-51 15,0 0-4-15,26-24-36 0,-26-1 30 16,0 25 9-16,0 0-4 0,0 0-11 15,0 0 11-15,0 0-41 0,0 0 36 16,0 0-8-16,0 0 12 0,0 0-5 16,0 75-14-16,0-50 20 0,0-1 8 15,0 0-31-15,0 2 28 0,0-2 3 16,0 51 5-16,0-50-13 0,0 0 4 16,0 25 15-16,0-26-20 0,25 26 4 15,-25-25 3-15,25-1 6 0,-25-24-7 0,0 25-2 16,0 0-3-16,0-25-33 0,0 25 2 15,0-25-10-15,0 0-10 0,0 0 8 16,0 0-64-16,0 0 86 16,-25 0 4-16,0 0-25 0,25 0 46 15,0 0 10-15,0 0-22 0,0 0 67 0,-26 0-61 16,26 0 15-16,0 0-15 0,0 0 23 16,0 0 8-16,0 0 90 15,0 0-87-15,0 0 10 0,0 0-41 0,26 0 48 16,-1 0-7-16,25 0-1 15,-26 0-29-15,1 0 0 0,24 0-4 0,-24-25-6 16,49 25-16-16,-24 0-19 0,-26 0-55 16,1 0-72-16,-25 0-166 0,0 0-155 15,25 0-874-15,-25 0 400 0,0 0-197 16,0 0-86-16,0 0 278 0</inkml:trace>
  <inkml:trace contextRef="#ctx0" brushRef="#br0" timeOffset="219809.175">10617 13767 3519 0,'0'0'315'0,"0"-24"174"16,0 24 149-16,0 0 34 0,0 0 391 15,0 0-628-15,0 0-41 0,0 0-105 16,0 24-45-16,0-24-117 0,25 51-121 16,-25-27-6-16,0 0 0 0,0 2 0 0,0 23 0 15,24 26 0-15,-24-50 0 16,25-1 0-16,-25 26 0 0,0-25 0 16,0 25 0-16,25-26-304 0,-25 1-723 15,0-25 234-15,0 0-307 0,25 0-41 16,-25 0-111-16,0-25 96 0</inkml:trace>
  <inkml:trace contextRef="#ctx0" brushRef="#br0" timeOffset="220211.9346">10790 13668 2945 0,'25'-25'153'16,"-25"25"553"-16,0 0-190 0,0 0-68 15,0 0-82-15,0 0-1 0,0 25 312 16,0 0-351-16,0 0-15 0,0 0-59 16,0-1-19-16,0 27 101 0,-25-3-135 15,1 2 5-15,24-25-133 16,0 1 3-16,-25-2-63 0,25 1-11 16,-25 0 0-16,25-1 0 0,-25 2 0 15,25-26 0-15,0 24 0 0,0-24 0 16,0 0 0-16,0 25 0 0,0-25 0 0,0 0 0 15,0 0 0-15,0 0 0 0,0 0 0 16,0 0 0-16,0 0-10 0,0 0 10 16,25 0 0-16,-25 0 10 0,25-25-10 0,-25 25 0 15,0 0 0-15,25 0 0 16,-25 0 0-16,49 25 0 0,-49 0 0 16,25 0 0-16,0-1-30 15,-25-24-46-15,50 25-283 0,-50 0 107 0,24-25-64 16,-24 0-96-16,25 25-65 0,0-25-97 15,-25 0-991-15,25 0 642 0,-25-25-96 0,25 25 149 16,-25-50 164-16</inkml:trace>
  <inkml:trace contextRef="#ctx0" brushRef="#br0" timeOffset="220494.8855">11113 13569 2717 0,'0'0'145'15,"0"0"184"-15,0 0 170 0,0 0 748 16,0 26-693-16,0-26-52 0,0 24-44 16,0 0-8-16,0 51 266 0,0-50-461 15,0 25-74-15,0-1-81 0,0-25-62 16,0 51-38-16,0 25 0 0,0-26 0 15,0 1 0-15,0-26 0 0,0 26 0 16,0 24 0-16,-25-49 0 0,25-1 0 16,0-24-178-16,0 0-192 0,0 0-311 15,25-1-1603-15,-25-24 821 0</inkml:trace>
  <inkml:trace contextRef="#ctx0" brushRef="#br0" timeOffset="220779.7213">11336 13496 3623 0,'0'0'181'0,"0"-26"88"0,0 26 553 16,0 0-452-16,0 0 19 0,0 0 24 15,0 50-6-15,25-1 263 0,-25-23-445 16,25 22-19-16,-25 2 8 15,0 0-29-15,0 25-49 0,0 48-55 16,0-73-81-16,0 24 0 0,0-24 0 0,0 25 0 16,0 49 0-16,0-76 0 15,0 3 0-15,0-1 0 0,0-1 0 0,0-24-93 16,0 25-505-16,0-26-60 0,0-24-319 16,0 0-247-16,0 0-292 0,0-24-851 15</inkml:trace>
  <inkml:trace contextRef="#ctx0" brushRef="#br0" timeOffset="221579.0027">11684 13842 2082 0,'0'0'91'0,"0"0"364"16,0 0-73-16,0 0 105 0,0 0-15 15,0 0 55-15,0 0 284 0,0 0-507 16,0 0-81-16,0 0-43 15,25 0-36-15,-25 0-43 0,25 0-2 0,-25-24-78 16,24 24-11-16,-24-25-1 0,0 25-8 16,25-26 14-16,-25 2-26 0,0 24 10 15,0-25 0-15,0 0-2 0,0 25 19 16,0-25-42-16,0 25 28 0,0 0-11 16,0 0 35-16,0 0 10 0,0 0-47 15,0 0-4-15,0 0 4 0,0 25 12 16,0-25-2-16,0 0 6 0,0 50 22 15,25 0-4-15,-25-25-12 0,0-1-1 16,0 0-6-16,25 26 0 0,-25-25 2 16,0 25 23-16,25 0-18 0,-25-26 4 15,0 2 1-15,0-2-12 0,24 26-21 16,-24-25 0-16,0-25 12 0,0 24 80 16,0-24-82-16,0 0 1 0,0 25-37 15,0-25 14-15,0 0-16 0,-24 25 8 16,24-25-67-16,-50 0 13 0,50 0 70 15,-25 0 13-15,0 0 14 0,1 0 1 16,24 0-11-16,-25 0 37 0,25 0 8 16,0 0 22-16,0 0 25 0,0 0-6 15,25 0 83-15,24 25-108 0,-49-25-29 16,25 0-14-16,0 0-16 0,24 0-2 0,1 0-1 16,-25-25 15-16,0 25-12 0,0 0 0 15,-1 0-35-15,1 0-140 0,-25 0-47 16,25 0-50-16,-25 0-162 0,0 0-223 15,0 0-146-15,0 0-1231 0,0 0 1115 0,0 0 254 16</inkml:trace>
  <inkml:trace contextRef="#ctx0" brushRef="#br0" timeOffset="221865.0872">12131 13693 4575 0,'0'0'358'0,"0"0"7"16,0 0 173-16,0 25-43 0,24 0-14 0,-24-1-84 16,0 27 102-16,0-27-305 15,25 0-51-15,-25 26-54 0,0-25-36 16,25 50-49-16,-25-26-4 0,25 1 0 0,-25-25 0 15,0 25 0-15,25-26 0 0,-25 26-169 16,0-25-52-16,0-25-204 0,25 25-131 16,-25-25-1966-16,24 0 1548 15,-24 0-49-15,25-25-637 0</inkml:trace>
  <inkml:trace contextRef="#ctx0" brushRef="#br0" timeOffset="222279.5711">12403 13619 2808 0,'0'0'139'0,"0"0"109"0,0 0 623 0,0 0-380 16,0 0-40-16,0 0-48 0,-24 0-42 15,24 49-70-15,0 1 261 0,0-25-353 16,0-1-13-16,-25 2-60 0,25 23-6 15,-25 1 30-15,25-1-119 0,-25-23-14 0,25-2-11 16,-24 26-5-16,-1-26-2 0,0 26-5 16,25-25 0-16,0 0 4 0,0-25-7 15,-25 0-6-15,25 25-54 0,0-25 21 16,0 0-11-16,25 0 12 0,-25 0-2 16,25 0 14-16,0 0 13 15,-25 0 29-15,24 0-3 0,1 0 8 16,0 0-41-16,0 0 25 0,-25 0-14 0,0 0 52 15,24 24-33-15,-24-24 2 0,0 0 1 16,24 25-11-16,-24-25 8 0,25 25 2 16,-25-25-33-16,25 25-52 0,0-25-359 15,0 0 70-15,-1 0-75 0,-24 0-189 16,26 0-149-16,-1 0-57 0,25 0-852 16,-50 0 968-16,25-25 194 0</inkml:trace>
  <inkml:trace contextRef="#ctx0" brushRef="#br0" timeOffset="222624.3703">12602 13544 2961 0,'0'25'291'0,"0"-25"182"15,0 26 138-15,25-2 36 0,-25-24-44 16,25 49 373-16,0-24-628 0,-1 0-95 16,-24 24-70-16,25-23 5 0,24 73 198 15,-24-50-242-15,-1 1-51 0,1 0-59 16,0 0-34-16,0-1 0 0,0 75 0 0,-25-74 0 15,0 24 0-15,0-25 0 16,0 1 0-16,0 25 0 0,0-26-15 0,-25-24-73 16,25 0-128-16,-25 0-249 0,25 0-311 15,-25 24-1966-15,0-49 1160 0,25 0 324 16</inkml:trace>
  <inkml:trace contextRef="#ctx0" brushRef="#br0" timeOffset="223399.2728">13222 13693 2172 0,'0'0'153'16,"0"0"67"-16,0 0 139 0,0 0 78 15,0 0 141-15,0-25 361 0,0 25-592 16,0 0-92-16,0 0-1 0,0 0 25 16,0 0 18-16,0 0 244 0,0 25-285 15,0-25-1-15,0 25 26 0,0-25-20 16,0 49 31-16,0-23-277 0,0-1-15 15,24-1 0-15,-24 26 0 0,25-26 0 16,-25 27 0-16,0-2 0 0,25-24 0 0,-25-1 0 16,0-24 0-16,0 50-255 15,0-50-67-15,0 0-208 0,25 0-151 0,-25 25-219 16,0-25-152-16,0 0-1024 16,0-49 1223-16,0 49 179 0,-25-26 277 0</inkml:trace>
  <inkml:trace contextRef="#ctx0" brushRef="#br0" timeOffset="223582.1657">13147 13892 3086 0,'0'0'211'0,"0"0"175"0,25 0 778 0,-25 0-611 16,25 0-79-16,0 0-41 0,-1 0-42 16,1 24-101-16,25-24 5 0,-25 0-255 15,24 0-42-15,-24 0-25 16,0 0-76-16,25 0-399 0,-50 0 24 0,24 0-228 15,1 0-232-15,-25 0-243 0,0 0-4 16,0 0-527-16</inkml:trace>
  <inkml:trace contextRef="#ctx0" brushRef="#br0" timeOffset="227229.3916">13892 13619 2220 0,'0'0'69'0,"0"0"37"15,0 0 88-15,0 0 108 0,0 0 486 16,0 0-321-16,0 0-56 0,0 0-48 16,0 0-42-16,0 0-55 0,0 0 317 15,24 0-224-15,-24 24-4 0,0-24-19 16,0 25 107-16,0 25 50 0,0-25-378 16,0 25-115-16,0-25 0 0,0-1 0 15,0 26 0-15,0 25 0 0,0-26 0 16,0-24 0-16,-24-1 0 0,24 26 0 15,0-25-118-15,0 0-118 16,24-25-208-16,-24 0-246 0,0 0-246 0,25 0-218 0,0 0-1235 16,0-25 1377-16,-25 25 354 0</inkml:trace>
  <inkml:trace contextRef="#ctx0" brushRef="#br0" timeOffset="227579.9058">14115 13743 2984 0,'-25'0'144'16,"25"-25"501"-16,0 25-172 0,0 0-51 15,0 0-77-15,-25 49-35 0,25-49-43 0,0 51 153 16,0-27-261-16,0 0-41 0,0 2-34 16,0-2-39-16,0 51-9 0,0-50-28 15,25-25 22-15,-25 25-37 16,25-1 23-16,0-24-25 0,0 0-41 0,-25 0 7 15,24 0-73-15,1-24 15 16,-25 24-19-16,25-50-65 0,-25 26 77 0,0-2 15 16,25 1-1-16,-25 1-28 0,0-2-3 15,-25-47-88-15,25 47 164 0,-25-23 23 16,25 24 51-16,-49 25 20 0,49-25 128 16,-25 25-99-16,0 0-1 0,25 25-8 15,-25 0-34-15,25 0 1 0,0 25-23 16,0-25-40-16,0-1-50 0,0 26-125 0,0-26-258 15,25 27-1046-15,-25-51 551 0,25 24 29 16,0 1 262-16</inkml:trace>
  <inkml:trace contextRef="#ctx0" brushRef="#br0" timeOffset="227910.7158">14438 13743 2817 0,'-25'0'152'0,"25"0"113"16,0 0 134-16,0 0 553 16,0 0-571-16,-25 24-87 0,25-24-46 0,0 26-65 15,0-1 67-15,0-1-163 16,-25 0-9-16,25 2-4 0,0-2-8 0,0 1-60 16,0 25 3-16,0-25-10 0,0 0-2 15,25-25-4-15,-25 24 0 0,50-24-62 16,-50 0 16-16,24 0-19 0,1 0 13 15,0-24-3-15,-25-1 36 0,50 0-8 0,-50 1 17 16,0-2-8-16,25 1 19 16,-25 1-11-16,0-26 10 0,0 26 0 0,-50-1-32 15,50-1 33-15,-25 2 10 0,0 24-73 16,0 0-25-16,1 0-147 0,-1 24-224 16,25-24-299-16,-25 51-306 0,0-3-1053 15</inkml:trace>
  <inkml:trace contextRef="#ctx0" brushRef="#br0" timeOffset="228795.8829">9799 13718 1097 0,'0'0'102'0,"0"0"86"15,-25 0 96-15,25-25 86 0,0 25 223 16,0 0-289-16,0 0 27 0,0 0 72 16,0 0 63-16,0 0 334 0,0 0-507 15,0 0 28-15,0 0 29 0,-25 0 825 16,25 25-897-16,0 0-20 15,0-1-9-15,-25 27 33 16,25-27-235-16,0 26-47 0,-24-1 0 0,24 1 0 16,-25 74 0-16,25-49 0 0,0-26 0 15,0 26 0-15,0-1 0 0,0-25 0 16,25 51 0-16,24-50 0 0,-24-1 0 16,0-24-37-16,0 0-185 0,24 0-962 15,-24-25-1-15,-25 23-231 0,25-23-137 16,-25 0 195-16</inkml:trace>
  <inkml:trace contextRef="#ctx0" brushRef="#br0" timeOffset="229476.1949">8781 15579 2567 0,'0'0'128'0,"-25"0"594"16,25 0-202-16,0 0 6 0,0 0-63 15,0-25-47-15,0 25 386 0,0 0-437 16,0 0-31-16,0 0-41 0,0 0-44 16,0 0 18-16,-24 0 126 0,24 0-270 15,0 25-100-15,0 0-23 0,0-1 0 16,24 51 0-16,1-51 0 0,-25 26 0 16,25 0 0-16,-25 0 0 0,0-1 0 15,0 50 0-15,0-49 0 0,0-25 0 0,0 25 0 16,0-26 0-16,0 1 0 15,0-25-166-15,0 26-221 0,25-26-325 16,-25 0-332-16,0 0-190 0,25-26-1420 16,-25-23 1651-16,0 23 354 0</inkml:trace>
  <inkml:trace contextRef="#ctx0" brushRef="#br0" timeOffset="229932.6942">8682 15529 4233 0,'0'-25'207'0,"0"25"94"0,0 0 73 16,0 0-65-16,0-24 132 0,0 24-322 15,25 0-18-15,-25-25-57 0,25-1-23 16,-25 26-13-16,49-24-13 0,-24-1 6 16,0 25 6-16,0-25 3 0,0 25-32 15,24 0-9-15,-24 0 26 0,0 0-2 16,-25 0-47-16,25 25 88 0,-1-25-33 15,-24 49 64-15,0-23-70 0,0-1 23 16,0-1 8-16,0 1 12 0,0 25 40 16,0-1-38-16,-24-23-23 0,24 23 8 15,-25-25 0-15,25 26-14 0,-50 0-13 16,50 0 1-16,-25-26-3 0,25 1 3 16,0 0 15-16,-24 0-60 0,24-25 10 15,0 0-40-15,0 0-18 0,0 24-44 0,0-24 0 16,0 0 25-16,24 0 159 0,-24 0 42 15,25 0-86-15,-25 0-8 0,25 0 0 16,-25 0 64-16,25 0 40 0,-25 0 11 16,25 0-10-16,-25 50-10 0,24 0 92 15,-24-50-87-15,25 24 17 0,0 2 5 16,-25-2-11-16,25 27-1 0,0-51-74 16,-25 24-35-16,25 0-65 0,-1-24-99 0,-24 0-209 15,25 25-715-15,0-25 193 0,-25 0-58 16,25 0-190-16,-25-25 27 15</inkml:trace>
  <inkml:trace contextRef="#ctx0" brushRef="#br0" timeOffset="230213.5602">9526 15901 2739 0,'0'0'131'16,"0"0"132"-16,-25 0 547 0,25 0-394 0,-25 0-91 16,25 0-71-16,-25 0-7 0,1 0 38 15,24 0-92-15,-25 0 26 0,25 0 83 16,0 50-70-16,-25-50-29 0,25 49 119 16,0-24-169-16,0 0-67 0,0 0-35 15,0 0-25-15,25 25-61 0,-25-26-4 16,25 1-87-16,-25 1-133 0,24-2-198 15,1-24-148-15,0 0-1196 0,0 0 713 16,0 0-26-16,-25 0 302 0,24-24 197 16</inkml:trace>
  <inkml:trace contextRef="#ctx0" brushRef="#br0" timeOffset="230627.3861">9799 16000 2430 0,'0'0'141'0,"0"-24"114"0,0 24 183 15,0-25-14-15,0 25 387 0,0-25-548 16,0 25 18-16,0-25-72 0,-25 25-2 0,25 0 2 16,-25 0 311-16,0 25-258 15,25-25 0-15,-24 25-45 0,24 0-38 16,-25 24 49-16,25-24-167 0,-25 0-27 0,25-25-16 16,0 25-6-16,0-1-13 0,0 26-18 15,0-50-35-15,25 25-3 0,-25-25-55 16,25 0-64-16,-1 0-313 15,1 0 168-15,-25 0 46 0,25-25 6 0,-25 25 75 16,25-24 86-16,-25-2 12 0,0 26 81 16,0-24 15-16,0-1-10 0,0 25 15 15,0-25 35-15,0 25 15 0,0 0 22 16,0 0-15-16,0 0 0 0,0 0 6 16,0 0 113-16,0 0-11 0,0 0 37 15,0 0 27-15,0 25 7 0,0 0 149 16,0-25-251-16,0 50-22 15,25-26 54-15,-1 1-165 0,-24-25-3 0,0 0-50 16,0 26-389-16,25-26-69 0,-25 0-116 16,0 0-266-16,25 0-182 15,-25 0-35-15,25 0-917 0,0-26 1488 0</inkml:trace>
  <inkml:trace contextRef="#ctx0" brushRef="#br0" timeOffset="230879.5639">10120 15877 3782 0,'0'0'219'15,"0"0"132"-15,0 0 602 0,0 0-572 16,0 0-66-16,0 0-67 0,0 0-49 0,0 0-80 15,76-25-52-15,-51 0-70 0,0 25-20 16,-1 0-27-16,1 0-68 0,24-25-414 0,-49 25 188 16,0 0-89-16,25 0-158 15,-25 0-147-15,0 0-180 0,0 25-895 16,0 0 1183-16</inkml:trace>
  <inkml:trace contextRef="#ctx0" brushRef="#br0" timeOffset="231095.9988">10145 16100 4351 0,'0'0'364'16,"0"0"5"-16,0 0 107 0,26 0 29 0,-26 0-44 15,25 0-75-15,25-25 7 16,-50 25-274-16,24 0-109 0,1 0 3 15,-1 0-66-15,1 0-287 0,0 0-90 0,-25 0-58 16,0 0-433-16,24 0-267 0,-24 0-163 16,0 25-784-16</inkml:trace>
  <inkml:trace contextRef="#ctx0" brushRef="#br0" timeOffset="258713.1315">10964 15579 2103 0,'0'0'25'0,"0"0"89"16,0 0 315-16,0 0-140 16,0 0 35-16,0 0-26 0,0 0 47 0,0 0 27 15,0 0 255-15,0 0-383 0,0 0 5 16,0 0 27-16,0 0 45 0,0 0 21 16,0 0 201-16,0 0-320 0,0 0 22 15,0 0-31-15,-25 0 11 0,1 0 63 16,24 0-214-16,0 0-53 0,-25 49-21 15,0-49 0-15,25 26 0 0,-50 23 0 16,50-25 0-16,-25 2 0 16,25 23 0-16,-24-24 0 0,-1 49 0 0,25-24 0 15,-25-25 0-15,25-1 0 0,0 26 0 0,0 0 0 16,0-26 0-16,0 2 0 0,25-2 0 16,-25 1 0-16,25-25 0 15,24 26-21-15,-24-26-42 0,0 0-37 0,0 0-39 16,0 0-17-16,24-26-129 0,-49 26 160 15,25-25 12-15,-25 25 20 16,25-24-18-16,-25 24 21 0,0-50-71 0,0 50 89 16,0-25 34-16,0 25 42 0,0-25-3 15,-25 0 95-15,0 25-44 0,25 0 8 16,-25-25 53-16,1 25 34 0,-1 0 19 0,-25 25 201 16,25-25-243-16,0 50-43 0,25-50-13 15,-24 25-43-15,-1 25-31 0,25-26-72 16,0-24-42-16,0 25-109 0,0-25-182 15,25 26-243-15,24-26-1584 0,-24 0 780 16,0 0 181-16,25 0 449 0</inkml:trace>
  <inkml:trace contextRef="#ctx0" brushRef="#br0" timeOffset="259182.988">11336 15753 3250 0,'0'0'120'0,"0"0"206"0,0 0 130 15,0 0 89-15,-24 0 296 0,24 0-571 16,0 24-14-16,0-24-4 0,-25 0 17 0,25 50 216 15,0-50-245-15,-25 25 10 16,25 0-17-16,-25-1-8 0,25 1-103 0,-25 49-72 16,25-49-50-16,0 25 0 0,0-25 0 15,0-1 1-15,0 26-1 16,25-25 0-16,-25 1 0 0,25-26 0 16,-25 0 0-16,50 24 0 0,-26-24 0 0,1 0-26 15,0-24-37-15,0 24-53 16,0-26-41-16,0-23-199 0,-1 23 188 0,-24 2-8 15,0-1-6-15,0 0-47 0,0-74-366 16,0 74 396-16,-24-24 87 0,24 24 177 16,-25 0-51-16,25 0 55 0,-50 0 226 15,25 25-88-15,0 0-2 0,1 0-25 16,-1 25-30-16,0 0-32 0,0 25-31 16,25-26-82-16,0 1-35 0,0 0-75 0,0 0-147 15,0 24-863-15,25-24 112 0,-25 0-335 16,25-25 35-16,0 25 150 0</inkml:trace>
  <inkml:trace contextRef="#ctx0" brushRef="#br0" timeOffset="259640.3478">11659 15852 1577 0,'0'0'144'16,"25"0"120"-16,-25 0 133 0,0 0 165 15,0 0 483-15,0 0-567 0,0 0-89 16,0 25-26-16,0-25 27 0,0 24 384 16,0 1-383-16,0 0-28 0,0-25-16 15,0 25-37-15,-25-1-92 0,25 26-49 16,0-25-159-16,0 0-10 0,0-1 0 15,0 2 0-15,0 23 0 0,25-49 0 0,-25 26 0 16,25-26 0-16,0 24 0 16,-1-24 0-16,26 0 0 0,-25 0-2 15,-25 0-26-15,25 0-23 0,-1-24-31 16,26-2-109-16,-50 1 100 0,25 25-22 16,-25-24 34-16,25-2-12 0,-25 2-10 15,0-26-109-15,0 0 86 0,0 26 0 0,0-26 27 16,-25 1 13-16,0-26-14 0,0 50 131 15,0 1 54-15,1-2 84 0,-1 2 100 16,0 24-51-16,-74 0 283 16,74 24-402-16,-25 26-42 0,50-25-92 15,-25 0-88-15,25-25-144 0,0 25-288 16,0 24-1680-16,25-24 490 0,-25 0 287 16,50 0 394-16</inkml:trace>
  <inkml:trace contextRef="#ctx0" brushRef="#br0" timeOffset="260818.3096">12230 16323 2361 0,'0'0'352'0,"0"0"13"0,0 0 203 0,0 0 3 16,0 0-58-16,0 0 382 0,0 0-523 15,-25 0 49-15,25 0-65 0,0 0 1 16,0 0 162-16,0 25-206 15,25-25-184-15,-25 0-87 0,25 0-26 16,-25 0-11-16,25 0 28 0,-25 0-30 16,24 0-3-16,-24 0 0 15,25 0 0-15,-25 0 0 0,0 0 0 16,25-25 0-16,-25 0 0 0,0 25 0 0,0 0 0 16,0-25 0-16,0 25 0 0,0-24 0 15,0 0 0-15,0 24 0 16,0-26 0-16,-25 1 0 0,25 1 0 0,0 24 0 15,0-26 0-15,0 26-3 0,0 0 3 16,0-24-16-16,0 24 14 0,0-25 2 16,25 25 16-16,-25 0-16 0,0 0 2 15,25 0-30-15,-1 0 28 0,0 0 2 16,-24 0 20-16,50 0-22 0,-25 0 7 16,-25 0-7-16,25 0 0 0,-1 25 0 15,-24-1 0-15,0-24 0 0,0 26 0 16,0-26 0-16,0 24 0 0,0 1 0 0,0-25 0 15,0 26 0-15,-24-26 0 16,24 24 0-16,0-24 0 0,0 0 0 16,0 0 0-16,0 24 0 0,0-24 0 0,0 25 0 15,24-25 0-15,-24 25 0 16,26-25 0-16,-1 0 0 0,50 0 0 16,-51 0-4-16,1 0-25 0,0 0-35 15,-1 0-57-15,1 0-69 0,-1 0-362 16,1 0 112-16,-25 0-142 0,0 25-301 0,0-25-367 15,0 0-238-15</inkml:trace>
  <inkml:trace contextRef="#ctx0" brushRef="#br0" timeOffset="279390.9072">13668 595 3646 0,'0'0'153'0,"0"0"85"0,-25 0 140 16,25 0 447-16,-24 0-539 0,24 0 85 0,0 0-3 15,0 0 376-15,0 0-573 16,0 0 48-16,0 0 44 0,0 0 135 16,0 25-302-16,0-25-96 0,0 25 35 15,24-1-35-15,-24 1 0 0,25 0 0 16,-25 25 0-16,0 0 0 0,0-26 0 15,0 25 0-15,0 1 0 16,0-25 0-16,0 50 0 0,0-51 0 0,-25 1 0 16,25 1 0-16,0-26 0 15,0 24-5-15,0-24-155 0,0 0-286 0,0 0-339 16,0 0-418-16,25 0-263 0,0-24-1316 16,-25-2 1942-16</inkml:trace>
  <inkml:trace contextRef="#ctx0" brushRef="#br0" timeOffset="279750.6899">14016 892 1981 0,'0'0'103'0,"0"0"44"15,25 0 86-15,-25 0 79 16,0 0-36-16,0 0 312 0,0 0-290 0,0 0 8 16,0 0-10-16,0 0-31 0,0-24 104 15,0 24-198-15,0 0 14 0,0 0 81 16,0 0 69-16,0 0 31 0,-25 0 426 16,25 24-424-16,-25-24-99 0,25 0-99 15,-25 0-75-15,0 75-95 0,0-75 0 16,1 25 0-16,24 0 0 0,-25 0 0 15,25-1 0-15,0 27 0 0,0-27 0 16,0-24-18-16,0 24-64 0,25-24-182 0,24 26-829 16,-24-26 276-16,0 0-267 0,25 0-227 15,-26 0-10-15,26 0 172 0</inkml:trace>
  <inkml:trace contextRef="#ctx0" brushRef="#br0" timeOffset="280119.4482">14338 942 3785 0,'-24'0'186'15,"24"0"120"-15,-25 0 431 0,0 0-478 16,25 0-28-16,-25 25 2 0,25-25 38 16,0 0 165-16,0 25-250 0,-25-25-63 15,25 25-21-15,0 0-34 0,0-25-36 16,0 49-2-16,0-23-24 0,0-2 5 15,0-24-16-15,25 24 2 0,-25 2-49 0,25-26 5 16,-25 24-33-16,50-24-87 0,-50 0 39 16,49 0-121-16,-49 0 177 0,25-24-117 15,0 24-32-15,-25-26 38 0,25 26-17 16,-1-48-36-16,-24 22 121 0,0 1 51 16,0 1 18-16,0-1-1 0,0 0 36 15,-24-25 29-15,24 26 23 0,-25-2 20 0,0 26 8 16,0 0 48-16,-24 0 188 15,24 26-223-15,0-26 63 0,0 24-32 16,0 1-56-16,0 25-47 0,25-25-193 16,0-1-76-16,0-24-177 0,0 25-284 15,0 1-208-15,25-26-1210 0,0 24 1433 16</inkml:trace>
  <inkml:trace contextRef="#ctx0" brushRef="#br0" timeOffset="280436.0211">14388 1091 2568 0,'25'0'355'0,"-25"0"35"0,0 0 174 16,0 26 9-16,0-26 96 0,0 24-26 16,0-24 490-16,0 24-683 0,0-24-78 15,0 26-135-15,25-26-60 0,-25 49-117 0,0-49-60 16,0 24 0-16,24 1 0 16,-24-25 0-16,0 25-31 0,25-25-329 15,-25 25 13-15,0-25-216 0,25 0-91 0,-25 0-272 16,0 0-1630-16,25 0 1303 0,-25-25 351 15</inkml:trace>
  <inkml:trace contextRef="#ctx0" brushRef="#br0" timeOffset="280737.3082">14810 942 4357 0,'0'0'148'16,"0"0"480"-16,0 0-95 0,0 0-22 16,-25 0-35-16,25 25 11 0,0-25-168 15,0 0-7-15,0 0-239 0,0 25-54 16,25-25-30-16,0 0-45 0,23 0-318 15,-23 0 114-15,0 0-84 0,0 0-106 0,1-25-39 16,-2 25-27-16,1 0-661 0,0 0 528 16,-25 0-51-16,0 0-57 0,0 0 29 15,0 0-365-15</inkml:trace>
  <inkml:trace contextRef="#ctx0" brushRef="#br0" timeOffset="280914.5306">14835 1141 3179 0,'0'0'138'0,"0"0"174"15,23 0 54-15,27 0 456 0,-25 0-616 16,0 0-49-16,1 0-134 0,-2 0-106 16,26 0-956-16,-25 0 15 15,0 0-180-15,-25 0 294 0</inkml:trace>
  <inkml:trace contextRef="#ctx0" brushRef="#br0" timeOffset="281704.0296">15404 719 2366 0,'0'0'125'15,"0"0"582"-15,0-25 373 16,0 25-652-16,0 0 252 15,0 0 51-15,25 0-335 0,-25 0-33 16,0 0 249-16,25 0-351 0,-25 0-36 16,0 0-92-16,25 50-49 0,-25-25-84 0,25-1 0 15,-25 2 0-15,26-2 0 16,-3 51 0-16,2-26 0 0,-25 1 0 0,25-1 0 16,0-24 0-16,0 49 0 0,-25-48 0 15,24-26 0-15,-24 24 0 0,0-24 0 16,25 0 0-16,0 0 0 0,-25-24 0 15,25 24 0-15,-25-26 0 16,25 2 0-16,0-51 0 0,-25 26 0 0,0-1 0 16,24 1 0-16,-24-1 0 0,0-25 0 15,0 26 0-15,-24 24 0 0,24 0 0 16,0 0 0-16,-25 25-14 0,25 0 14 16,0 0 0-16,0 25 14 0,0-25-14 15,0 25 0-15,0 0 0 0,0-25 0 16,25 49-361-16,-25-23-131 0,24-2-395 0,1 1-239 15,0-1-271-15,0 2-1236 0,0-26 1831 16</inkml:trace>
  <inkml:trace contextRef="#ctx0" brushRef="#br0" timeOffset="282002.7007">16298 868 2181 0,'0'0'88'15,"0"0"105"-15,0 0 573 16,0-25-332-16,0 25 46 0,0 0-64 0,0 0 4 16,-25 0 18-16,0 0 414 0,25 25-414 15,-25-25-59-15,25 24-84 0,-24-24 10 16,-1 50 82-16,0-25-308 0,0-25-68 15,25 25-11-15,-25 0 0 0,25 0 29 16,0-1-117-16,0 1-51 0,0-25-143 0,25 26-139 16,0-26-189-16,25 24-822 0,-1-24 498 15,-24 0-93-15,0 0-96 0,0-50 94 16,24 50 358-16</inkml:trace>
  <inkml:trace contextRef="#ctx0" brushRef="#br0" timeOffset="282234.0344">16596 868 2913 0,'0'-25'240'16,"0"25"176"-16,0 0 28 0,0 0 106 0,-25 0 195 16,25 0-456-16,-25 0-41 15,25 0 3-15,0 0 396 0,0 0-460 16,-25 0-57-16,25 25 157 16,-25-1-144-16,25 2-5 0,-24-2-17 15,24 1-33-15,-25 25-26 0,25-25-55 16,0-1-5-16,0 1 4 0,0 1-44 0,0-26 10 15,25 24-130-15,-1 0-13 0,1-24-128 16,0 0-233-16,0 0-118 0,25 0-1438 16,-26-24 809-16,1 24 46 0,0-24 454 15</inkml:trace>
  <inkml:trace contextRef="#ctx0" brushRef="#br0" timeOffset="282965.5065">15305 1538 2428 0,'-25'0'85'0,"25"0"371"15,0 0-50-15,-24 0 61 0,24 0-53 16,0 0 0-16,24 0 405 0,1 0-327 15,0 0-79-15,25 0-57 0,-1 25-66 16,1-25 8-16,124 0 67 16,-50 0-233-16,0 0-116 0,25 0 1 0,24-25-7 15,200 0-23-15,-200 25-34 0,1-24-91 16,0-2-66-16,-50 26-17 0,-1-24 42 16,27-1 62-16,-100 25 140 0,-26 0 28 0,-24 0 27 15,0 0 12-15,-49-25 51 16,-1 25-101-16,25 0-63 0,-24 0-69 15,-2 0-188-15,1 0-1018 0,27 25-1392 16,23-25 319-16</inkml:trace>
  <inkml:trace contextRef="#ctx0" brushRef="#br0" timeOffset="283619.256">15603 1959 2467 0,'0'0'129'16,"0"0"470"-16,0 0 3 0,0 0-35 0,0 0-12 16,0 0 54-16,0 0 502 15,0 50 347-15,0-50-1364 16,25 0-94-16,-25 50 0 0,0-25 0 0,25 99 0 16,-25-100 0-1,0 26 0-15,0-1 0 0,0 1 0 0,0 24 0 16,0-48 0-16,0-2 0 15,0 26 0-15,0-25 0 0,0 0-205 16,0-25-94-16,0 0-247 0,0 0-170 0,0 0-239 16,0 0-129-16,0-25-1158 15,0 0 1354-15,0 0 223 0,0-24 280 0</inkml:trace>
  <inkml:trace contextRef="#ctx0" brushRef="#br0" timeOffset="284067.9982">15530 2084 2543 0,'0'0'105'0,"-26"-25"110"16,26 25 171-16,0 0 142 0,0 0-1 0,0 0 273 16,0 0-502-16,0 0-15 0,0 0 18 15,0 0 7-15,26-25 105 0,-26 25-299 16,23-25-44-16,-23 25-37 0,25 0-14 16,0-24 9-16,0-2-52 0,0 26 20 15,-1-24-12-15,1 24 11 0,0 0 4 16,25-25-21-16,-50 25 21 0,25 0 33 15,-25 25-4-15,24-25-12 0,-24 50 1 16,0-1 90-16,0-24-52 0,0 0 0 16,0 0-13-16,-24 24-42 0,-1 1 14 15,25-1-10-15,-25-24-6 0,0 24 9 16,0-24-3-16,25 0-8 0,-25 25 2 16,1-26-26-16,24-24-11 0,-25 26-86 15,25-26 73-15,0 24-39 0,0-24 145 16,0 0-82-16,0 0 21 0,0 0-24 15,0 0-6-15,25-24 60 0,-1 24-13 0,-24-26 45 16,25 26 21-16,-25 0-16 0,25 0 195 16,0 0-120-16,-25 0 31 0,25 26-36 15,0-26 0-15,-25 24-42 0,49 1-32 16,-49 0-58-16,25 0-19 0,0-25-57 0,-25 25-82 16,25-1-419-16,-1 1 103 15,-24-25-87-15,0 0-135 0,25 0-237 0,-25 0-89 16,25 0-1184-16,-25-25 1471 0,25 25 292 15</inkml:trace>
  <inkml:trace contextRef="#ctx0" brushRef="#br0" timeOffset="284289.2342">16223 2282 3156 0,'0'0'133'0,"-24"0"190"16,24 0 119-16,-25 25 506 0,0-25-623 15,25 24-78-15,-25-24-1 0,25 25 27 0,-25 0-41 16,25 25 94-16,0-26-254 0,0 2-50 16,0-2-15-16,0 1-19 0,0 0-68 15,0 0 1-15,25 0-70 0,-25-1-49 16,25-24-154-16,0 0-25 0,0 0-602 16,-1 25 263-16,1-25-284 0,-25 0-28 15,25-25 157-15</inkml:trace>
  <inkml:trace contextRef="#ctx0" brushRef="#br0" timeOffset="284504.1187">16397 2356 4766 0,'0'0'210'16,"0"0"90"-16,0 25 189 0,-25-25 1 15,25 25 1-15,0-25-131 16,0 25 19-16,0-1-268 0,0 2-25 0,0-26-39 15,0 24-12-15,25 26-32 0,-25-25-94 16,0-25-68-16,25 25-83 0,-25-1-186 16,25-24-157-16,-25 25-782 0,0-25 500 15,25 0-44-15,-25 0-121 0,24 0 88 16</inkml:trace>
  <inkml:trace contextRef="#ctx0" brushRef="#br0" timeOffset="284790.9477">16422 2331 3538 0,'0'0'98'15,"0"0"57"-15,0 0 405 0,0 0-312 16,0 0-35-16,25 0-91 0,-25 0-74 16,25 0-16-16,-1 0-26 0,1 0 20 15,-25 0-26-15,25 25 5 0,-25-25 11 16,25 25-21-16,0 0 87 0,0-25-13 15,-25 25 34-15,0-1 31 0,0-24-36 0,0 50 94 16,0-25-132-16,0-25 71 0,0 25 56 16,0-25-75-16,-25 25 4 0,0 0-74 15,25-1-21-15,-25 1-11 0,0-25 27 16,25 0-96-16,-49 26-154 0,49-26-6 16,-25 0-91-16,25 0-145 15,-25 0-255-15,25 0-179 0,0-26-1327 0,0 26 1451 16</inkml:trace>
  <inkml:trace contextRef="#ctx0" brushRef="#br0" timeOffset="285119.041">16943 2059 2133 0,'0'0'69'0,"25"0"318"0,-25 0 0 0,0 0 63 15,0 0 66-15,25 0 28 0,-25 25 347 16,0-25-482-16,25 0 4 0,-25 25 5 16,0-1 22-16,0 1-66 0,24 25 181 15,-24-26-412-15,0 1-83 0,0 0-58 16,0 0-2-16,0 49 0 0,25-49 0 15,-25 24-23-15,0-23-85 0,0-2-118 16,0 1-157-16,0 0-792 16,0 0 474-16,0-25-220 0,0 0-136 0,0 25-155 15,25-25-654-15</inkml:trace>
  <inkml:trace contextRef="#ctx0" brushRef="#br0" timeOffset="285306.9328">16943 2356 4943 0,'0'0'178'0,"0"0"134"0,0 0 134 16,0 25 68-16,50-25-26 0,-25 0-459 16,-1 0-136-16,26 0-147 0,-25 0-188 0,49 0-1231 15,-49-25 492-15,0 25-102 16,0 0 302-16</inkml:trace>
  <inkml:trace contextRef="#ctx0" brushRef="#br0" timeOffset="285565.2763">17415 2059 3177 0,'0'0'141'0,"0"0"135"16,0 0 178-16,0 0 526 0,0 25-524 0,0-25-64 16,25 25 0-16,-25-1 26 0,24 27 154 15,1-27-386-15,-25 25-68 0,0-24-58 16,0 24-36-16,25-24-24 0,-25 50-51 16,0-25-36-16,0-26-83 0,0 1-107 15,0 0-172-15,0 0-686 0,0-25 321 16,0 0-164-16,0 0-136 0,0 0-35 15,0 0 343-15</inkml:trace>
  <inkml:trace contextRef="#ctx0" brushRef="#br0" timeOffset="286017.0466">17339 2059 3883 0,'-25'0'175'0,"25"0"102"15,0 0 52-15,-23-25 242 0,23 25-441 16,0-25-67-16,0 25-29 0,0-24-18 16,48 24-24-16,-23 0-8 0,1-26 1 15,-1 26-16-15,0-24 10 0,24 24-67 16,1 0-21-16,-1 0 75 0,-24 0 113 0,0 0-2 16,-25 0-83-16,24 24 2 0,1 2-102 15,-25-2 116-15,0 1 15 0,0 0 13 16,0-25-8-16,-49 50 32 0,24-26-46 15,25 1 4-15,-25 1 9 16,25-2-24-16,-24 0 1 0,-1 26-2 16,0-25 19-16,25-1-6 0,-25-24-86 15,25 25 68-15,0 0-62 0,-25-25 145 0,25 0-96 16,0 0 22-16,0 0-38 16,0 25-4-16,50-25 16 0,-25 0-8 0,-25 0 57 15,25 0 31-15,-1 0 15 0,1 0 237 16,0 0-125-16,-25 25 43 0,24-25-10 15,-24 50 14-15,0-50-55 0,25 49-3 16,-25-24-133-16,0-25-33 0,24 25 2 0,-24 0-57 16,25-1-291-16,0 1-61 0,-25-25-101 15,0 26-217-15,25-26-215 0,-25 0-24 16,25 0-975-16,0-51 1282 0,-25 51 216 16</inkml:trace>
  <inkml:trace contextRef="#ctx0" brushRef="#br0" timeOffset="286284.8846">18084 2282 2877 0,'0'0'188'16,"0"0"185"-16,0 0 130 0,0 0 50 16,0 0 208-16,0 0-471 0,0-25 45 15,-25 25 16-15,25 0 11 0,-25 0-74 16,0 25 159-16,25-25-282 15,-24 25-7-15,24-1 13 0,-24-24-17 0,-1 50 49 16,25-25-191-16,0 0-12 0,0-1 0 16,0-24 0-16,0 26 0 0,25-2-43 15,-25 1-123-15,24-25-108 0,0 25-111 0,-24-25-229 16,50 0-801-16,-25 0 400 16,0 0-148-16,-1-25 26 0,26 25 143 0,-25-49 366 15</inkml:trace>
  <inkml:trace contextRef="#ctx0" brushRef="#br0" timeOffset="286635.6805">18382 2331 3747 0,'-25'0'301'0,"25"-24"35"15,-25 24 50-15,25 0 32 0,-25 0 123 0,25 0-221 16,0 0-125-16,-25 0 9 16,25 0-24-16,0 0-66 0,-25 0 88 0,25 24-174 15,-24-24-25-15,24 0-23 16,-25 25 26-16,25 0-3 0,-25-25 2 15,25 25 6-15,0 0-15 0,-25-1-5 16,25-24-25-16,0 50-100 0,0-25 14 0,0-25-41 16,0 25-49-16,0-25-62 0,25 0-179 15,0 0 250-15,-25 0 29 0,25 0-12 16,-1 0-78-16,-24 0 58 0,25-25-54 16,0 0 255-16,-25 25 72 0,0-24 40 15,0 24 140-15,25-26 91 0,-25 26-161 16,0 0-27-16,0-24 93 0,0 24 536 15,0 0-591-15,0 0-52 16,0 24-16-16,0 2 29 0,0-2-133 16,0-24-13-16,0 25-44 0,0-25-106 0,0 50-608 15,25-50 59-15,-25 25-288 16,0-25-373-16,0 24 48 0,0-24 276 16</inkml:trace>
  <inkml:trace contextRef="#ctx0" brushRef="#br0" timeOffset="287718.5932">13048 3944 2741 0,'0'0'139'0,"0"0"526"0,0 0-126 15,0 0-47-15,0 0-41 0,0 0 51 16,0 0-19-16,0 0 484 0,0 0-562 16,0 0-91-16,0 26-84 0,0-26-71 15,25 23-55-15,-1 2-104 0,-24 0 0 16,0 0 0-16,0 0 0 16,25-1 0-16,-25 51 0 0,0-25 0 0,0-25 0 15,0 24 0-15,25-23 0 0,-25-2 0 16,0 26-17-16,0-26-107 0,25 2-145 15,-25-26-263-15,0 23-242 0,25-23-1376 16,0 0 902-16,-25 0 48 0,24 0 323 0,1-23 203 16</inkml:trace>
  <inkml:trace contextRef="#ctx0" brushRef="#br0" timeOffset="288019.1811">13594 4242 1157 0,'0'0'109'16,"0"0"114"-16,25-25 76 15,-25 25 75-15,0 0-28 0,0 0 256 16,0 0-267-16,0 0 50 0,0 0 2 16,-25 0 46-16,25 0-91 0,-25 0 172 15,25 0-239-15,0 0 85 0,0 0 16 0,-25 25 12 16,25 0 232-16,0-25-390 15,-25 24-40-15,25 1-70 0,-24 1-40 0,24-2-40 16,0 1-34-16,0 0-8 0,0-1-32 16,0 2-58-16,0-26-97 0,24 23-513 15,1 3 148-15,0-26-92 0,0 0-282 0,0 0-203 16,-1 0-144-16,26-26-757 16</inkml:trace>
  <inkml:trace contextRef="#ctx0" brushRef="#br0" timeOffset="288373.2873">13916 4291 3766 0,'-24'0'197'0,"24"0"125"16,0 0 492-16,-25 0-503 0,25 0-35 16,0 0-77-16,0 0 26 0,0 0 19 15,0 25-146-15,0-25-55 0,0 26 11 16,0-2-63-16,0-24 13 0,0 50 19 15,0-26-20-15,25 2-3 0,-25-26-5 16,24 23-33-16,1 3-12 0,0-26 44 0,-25 24-6 16,25-24 15-16,-25 0-39 0,25 0-28 15,-25 0-96-15,25-24 59 0,-25 24-5 16,0-49-5-16,0 23-25 0,0 2-62 16,0-26 18-16,0 26 52 15,0-2-44-15,-25-23 77 0,25 24 78 0,-25-25 2 16,0 50-2-16,0-25 68 0,25 25 10 15,-25 0 14-15,1 25 149 0,-1 0-175 16,0 0-29-16,25 0-70 0,0-1 28 16,-25 1-53-16,25 25-415 0,0 0-77 15,0-26-213-15,25 2-266 0,-25-3 25 16,25-23 272-16</inkml:trace>
  <inkml:trace contextRef="#ctx0" brushRef="#br0" timeOffset="288668.9662">14041 4466 2922 0,'0'0'199'0,"0"0"233"15,0 0 145-15,0 0 126 0,0 0-45 16,0 23 364-16,0 3-569 0,24-26-54 16,-24 24-94-16,0-24-27 0,25 26-81 15,-25-2-178-15,25 0-19 0,-25-24 27 16,0 26-55-16,25-26-87 0,-25 25-377 16,25-25 3-16,-25 24-149 0,0-24-191 15,0 0-350-15,24 0-1428 0,-24-24 1606 16</inkml:trace>
  <inkml:trace contextRef="#ctx0" brushRef="#br0" timeOffset="289051.7676">14438 4242 3571 0,'0'0'189'0,"-25"0"150"15,25 0 76-15,0 0 130 0,0 0 423 16,0 0-517-16,0 0-35 0,0 0-83 16,25 0-31-16,24 0 88 0,-24 0-316 0,0-25-65 15,0 25-30-15,0 0-45 0,24 0-66 16,1-25-316-16,-25 25 111 0,-1 0-108 16,1 0-92-16,-25 0-108 0,0 0-164 15,0 0-1025-15,0 25 805 0,0-25 239 16,-25 25 246-16</inkml:trace>
  <inkml:trace contextRef="#ctx0" brushRef="#br0" timeOffset="289248.1786">14537 4440 4613 0,'0'0'134'0,"25"0"124"16,24 0 913-16,-24 0-514 0,0 0-42 15,0-24-253-15,24 24-106 16,-24-25-153-16,25 25-170 0,-25 0-101 0,-2 0-128 16,-23-25-198-16,0 25-211 0,0 0-1381 15,0 25 690-15,-23-25 119 0,23 0 365 16</inkml:trace>
  <inkml:trace contextRef="#ctx0" brushRef="#br0" timeOffset="290164.0626">16075 3746 2779 0,'0'0'130'16,"0"0"129"-16,0 0 185 0,0 0 125 15,0 0-40-15,0 0 414 0,0 0-508 16,0 25 3-16,0-25-18 0,0 24-25 15,0 1 196-15,0 1-429 0,0-2-80 16,0 26-67-16,24-26-15 0,-24 2 0 16,0 47 0-16,0-48 0 0,0 0 0 15,0-1 0-15,0 1-7 0,0 25-217 16,0-50-35-16,0 25-149 0,0-25-163 16,-24 0-191-16,24 0-273 0,0 0-1469 0,0-25 1369 15,0 25 380-15</inkml:trace>
  <inkml:trace contextRef="#ctx0" brushRef="#br0" timeOffset="290653.7639">16323 3771 3937 0,'0'0'149'0,"0"0"474"0,0 0-257 16,0 0-155-16,0 0-67 0,0 0 50 15,0 0-24-15,0 0 240 0,0 0-289 16,0 0-33-16,0 0-65 0,0 0 0 16,0 0-17-16,0 0-35 0,0 0 21 15,0 0-5-15,0 0-15 0,25-25-26 16,-25 25-199-16,0-25 94 0,24 25 4 16,1 0 34-16,-25 0 46 0,25-25 8 15,0 0 68-15,-25 25 9 0,25 0-3 16,-25 0-15-16,24 0 40 0,-24 0 91 15,0 25-36-15,0-25-37 0,25 25-11 0,-25 0 40 16,0 24 100-16,0-24-84 16,0 1-36-16,0-2-29 0,-25 1 2 0,25 0-13 15,-24 48-21-15,-1-48 1 0,0 0 5 16,25 0-13-16,-25 0-2 0,25 24-70 16,-25-49 12-16,25 0-46 0,0 25 12 15,-24-25-27-15,24 0-3 0,0 0-95 16,0-25 106-16,0 25 48 0,0-49 21 15,0 49 22-15,0-25 16 0,24 0 67 16,-24 25 17-16,0 0 21 0,0 0 87 16,25 0-53-16,-25 0 144 0,0 0-172 0,25 25-25 15,-25-25-50-15,25 25-12 0,24 24-193 16,-24-49-27-16,0 25-165 16,0-25-318-16,0 25-283 0,0-25-342 0,24 0-634 15</inkml:trace>
  <inkml:trace contextRef="#ctx0" brushRef="#br0" timeOffset="291316.8137">15330 4539 3391 0,'0'0'201'0,"-25"26"118"15,0-26 531-15,25 0-563 0,-24 0 32 16,24 0-55-16,0 0 28 0,-25 24-31 16,25-24 140-16,0 0-216 0,49 0 15 15,-24 0-75-15,0 0-6 0,99 0 111 16,-48-24-135-16,22 24-31 0,26-26-37 15,0 26-49-15,25-24 4 0,198-2-3 16,-148 26 9-16,-25-23 24 0,24 23-58 16,-24-26-53-16,124 2-269 0,-199 24 204 0,0-25 46 15,-25 25 80-15,-25 0 62 0,-24-25 54 16,0 25 183-16,-25 0-90 0,-50 0-24 16,25 0-53-16,-24 0 1 0,-25 0-135 15,25 0-91-15,24 25-140 0,0-25-228 16,25 0-210-16,0 0-378 0,0 0-1719 15,0 0 1654-15</inkml:trace>
  <inkml:trace contextRef="#ctx0" brushRef="#br0" timeOffset="293887.8167">15578 4986 1593 0,'0'0'86'0,"0"0"319"16,0 0-79-16,0 0 17 0,0 0-8 15,0 0 76-15,0 0 533 0,0 0-545 0,0 0-63 16,0 0-120-16,0 0 74 16,0 0 5-16,0 0 293 0,0 25-330 15,0-25-16-15,0 24-44 0,0-24-18 0,0 50 82 16,0-26-173-16,0-24-25 0,0 26-24 15,0-1-22-15,0-1-19 0,0 1-58 16,0 0-32-16,0-25-60 0,0 25-44 16,0-25-95-16,0 25-532 15,-25-25 304-15,25 0-196 0,0 0-134 16,0 0-167-16,0 0-86 0,25-25-485 16</inkml:trace>
  <inkml:trace contextRef="#ctx0" brushRef="#br0" timeOffset="294262.374">15826 5109 2422 0,'0'0'55'0,"0"0"113"15,0 0 116-15,0 0 485 0,0 26-408 16,0-26-51-16,0 0-95 0,0 0 70 15,0 25-133-15,0-1 28 0,0-24-179 16,0 0 14-16,0 0-15 0,0 25-3 0,0-25 9 16,0 0 12-16,0 0-13 15,0 0 0-15,-24 0-10 0,24 0-8 16,0 0 21-16,0 0-4 0,0 0 22 16,0-25-30-16,0 25-24 0,0 0 32 15,0 0-63-15,0 0 125 0,0-24-66 16,0 24 68-16,0 0-19 0,0 0-46 0,0 0 10 15,0 0-24-15,0 0 36 0,0 0 6 16,0 24 22-16,0-24-37 0,0 25-41 16,0-25-46-16,0 0-67 0,24 0-105 15,-24 25-737-15,0-25 339 0,0 0-90 0,0 0-30 16,25 0 37-16,-25 0 126 0</inkml:trace>
  <inkml:trace contextRef="#ctx0" brushRef="#br0" timeOffset="294546.2097">16025 4961 2399 0,'0'0'152'16,"0"-24"167"-16,0 24 172 0,0 0 136 15,25 0 360-15,-25 0-643 0,0 0-51 16,0 0 5-16,0 0 17 0,0 0-52 15,0 24 157-15,0 1-245 0,25 0 26 0,-25-25-1 16,0 24 14-16,0 26 111 16,0-26-233-16,0 2-45 0,0-1-33 0,0-1-9 15,0 1-5-15,0 25-21 0,0-25-91 16,0-1-90-16,0 2-101 0,0-26-203 16,24 0-781-16,-24 0 390 0,0 0-108 15,0 0-78-15,25 0-99 0,0 0 352 16</inkml:trace>
  <inkml:trace contextRef="#ctx0" brushRef="#br0" timeOffset="294850.7406">16397 4838 2685 0,'0'0'152'0,"0"0"103"16,0 0 671-16,0 24-502 0,-25-24-22 0,25 24-73 15,0 1 16-15,0-25 11 0,0 50 294 16,0-25-391-16,0 0-41 0,0-1-38 16,0 2-15-16,25 22 87 0,-25-22-169 15,0-1-32-15,0 24-37 0,0-49-53 16,0 25 3-16,0 25-200 0,0-50 58 15,0 24-156-15,0-24-144 0,0 0-84 16,0 0-1086-16,0 0 688 0,25 0-126 16,-25-24 155-16,0 24 226 0</inkml:trace>
  <inkml:trace contextRef="#ctx0" brushRef="#br0" timeOffset="295274.8714">16621 4838 1789 0,'0'0'113'0,"0"0"88"0,0 0 100 16,0 0 499-16,0 0-429 0,-25 24-17 16,25-24-37-16,0 24-25 0,0-24-62 0,-25 25 152 15,25 1-211-15,0-2 47 16,-25-24-93-16,25 25-10 0,-25 24 37 0,0-49-44 15,25 26 7-15,0-2-19 0,-24 0-10 16,24-24-17-16,-25 26-9 0,25-1-49 16,0-25-14-16,0 0 4 0,0 0-7 15,0 24 14-15,0-24-8 0,0 0-12 16,0 0-39-16,0 0 36 16,0 0 25-16,0 0 32 0,0 0-43 0,0 25-50 15,25-25 62-15,-25 0 2 16,0 0 41-16,0 0 14 0,24 0 91 15,1 0-91-15,-25 0 9 0,25 0-6 16,0 0 13-16,-25 25-3 0,50 0 3 16,-50-25-75-16,24 25-11 0,-24-25-31 15,25 24-49-15,0-24-317 16,-25 0-5-16,0 0-12 0,25 0-126 0,-25 0-254 0,0 0-87 16,0 0-1390-16,25 0 1512 0</inkml:trace>
  <inkml:trace contextRef="#ctx0" brushRef="#br0" timeOffset="295771.0717">17042 4838 2256 0,'0'0'107'15,"0"0"476"-15,0 0-52 0,0 0 29 16,0 0-21-16,0 0-19 0,0 24-45 16,-24 0 378-16,24-24-460 0,0 25-45 15,0-25-14-15,0 26-17 16,0 23 32-16,0-24-323 0,24-1-26 0,-24 26 0 15,0-26 0-15,0 2 0 0,25 23 0 16,-25-24 0-16,0-25 0 0,25 25 0 16,-25-25-56-16,25 25-322 0,-25-25 33 0,0 0-112 15,0 0-95-15,0 0-112 0,25 0-189 16,-25 0-1027-16,0 0 857 16,0-25 174-16,25 25 280 0</inkml:trace>
  <inkml:trace contextRef="#ctx0" brushRef="#br0" timeOffset="295981.2233">16993 5085 3154 0,'0'0'173'0,"0"0"192"0,0 0 110 16,25 0 658-16,-25 0-649 0,24 0-15 15,1 0-65-15,0 0-72 0,0 0-111 16,25 0-30-16,-1 0-168 15,-24 0-49-15,-25 0-51 0,25 0-81 0,0 24-517 16,-25-24 180-16,0 0-187 0,0 0-233 16,0 0-333-16,0 0-38 0</inkml:trace>
  <inkml:trace contextRef="#ctx0" brushRef="#br0" timeOffset="296770.8767">17638 4788 1396 0,'0'0'116'0,"0"0"91"16,0 0 383-16,0 0-314 0,0 0 6 15,0-25 28-15,0 25 37 0,-25 0 34 0,25 0 273 16,0 0-355-16,0 0-55 0,0 0 28 16,-25 0-18-16,25 25 224 0,-24-1-234 15,24-24-20-15,0 26 11 0,-25-2 13 16,25-24-10-16,-25 49 193 15,25-23-245-15,0 23-55 0,0-24-43 0,0-1-40 16,0 26-36-16,0-26-18 0,0 2-19 16,25-1-19-16,-25-1-33 0,25-24-43 15,-1 25-225-15,1-25 114 0,0 0-33 16,-1 0-40-16,1 0-43 0,-1-25-296 16,1 1 397-16,0-1 56 0,-25-1 54 15,0 2 21-15,25 24 27 0,-25-50 47 16,0 26 41-16,0 24 31 0,0 0-22 15,0-25 84-15,-25 25 74 0,25 0-48 16,-25 0-11-16,0 25 11 0,1-25 42 0,24 24-1 16,-49 2 88-16,49-2-189 0,0 0-82 15,-25-24-49-15,25 26-83 0,0-1-403 16,25-25 63-16,-25 0-239 0,49 0-220 0,-25 0-146 16,1 0 113-16</inkml:trace>
  <inkml:trace contextRef="#ctx0" brushRef="#br0" timeOffset="297152.589">18009 4763 3289 0,'-24'0'307'0,"24"0"46"0,-24 25 98 15,24-25-23-15,-25 24-76 0,-1 2 148 16,26-2-263-16,0 0-15 0,0 1-28 15,-25 1-35-15,25-2-73 0,0 26-28 16,0-26-54-16,0 2-7 0,0 22-16 16,25-48-17-16,26 26-93 0,-51-1 33 15,24-25-8-15,0 0-19 0,1 0-38 0,0 0-21 16,0-25-214-16,0-1 268 0,-25 26 35 16,0-48 32-16,24 48 31 0,-24-75-133 15,0 50 136-15,0 1 21 0,0 24 147 16,-24-51-110-16,-1 27 75 0,0 24 25 15,0 0 3-15,0 0 235 16,1 0-186-16,0 24-43 0,24 1-58 16,-25-25-37-16,-1 50-30 0,26-50-68 15,0 25-91-15,0 0-99 0,0-1-202 16,51-24-1071-16,-51 0 383 0,24 26 25 16,0-26 303-16,1 0 195 0</inkml:trace>
  <inkml:trace contextRef="#ctx0" brushRef="#br0" timeOffset="297466.0059">18357 4788 4171 0,'-25'0'403'0,"-25"0"-71"0,50 0 95 16,0 0-87-16,-25 24 15 0,25-24-36 16,-24 26 139-16,-1-2-340 15,25 0-68-15,0 1-43 0,0 1-4 0,0 23-11 16,0-24-2-16,0-1-20 0,25 2-13 15,-25-2-21-15,24 0-10 0,26-24-90 16,-50 0 119-16,25 0-3 0,0 0-29 16,0 0 43-16,24-48-169 15,-24 48 175-15,0-50-27 16,-25 25 44-16,0 0-19 0,0 1 31 16,0-2-4-16,0 1-5 0,-25-23 5 0,0 22 8 15,25 2 10-15,-25 24-7 0,1 0-1 16,-26 0-66-16,25 0-111 0,0 24-121 15,0-24-274-15,1 26-292 0,-1-2-1519 16,25 0 1425-16,0 1 343 0</inkml:trace>
  <inkml:trace contextRef="#ctx0" brushRef="#br0" timeOffset="298639.4206">13619 6549 924 0,'0'0'132'0,"0"0"87"0,0-25 123 16,0 25 447-16,0 0-410 0,0 0 9 16,0 0 74-16,0 0 37 0,0 0 6 15,0-24 296-15,0 24-402 0,0 0-34 16,0 0-5-16,0 0 8 0,0 0 199 16,0 0-296-16,0 0-64 0,0 0-77 15,0 24-53-15,0-24-70 0,0 50-7 16,24 0 0-16,-24-26 0 0,0 1 0 15,25-1 0-15,-25 76 0 0,0-75 0 16,0-1 0-16,25 26 0 16,-25-25 0-16,0 0 0 0,0-1-94 15,25 2-101-15,-25-26-160 0,0 0-231 0,0 24-287 16,25-24-1477-16,-25-24 1059 0,25 24 180 16,-25-26 395-16</inkml:trace>
  <inkml:trace contextRef="#ctx0" brushRef="#br0" timeOffset="298880.2872">14090 6673 2653 0,'0'0'92'16,"-25"0"409"-16,1 0-34 0,24 0-24 15,-25 0-14-15,25 0-35 0,-25 50 157 16,0-26-302-16,25 0-9 0,0 2-28 15,0-1-16-15,0-1-70 0,0 26-24 16,0-25-100-16,0 0-23 0,25-1-61 16,-25-24-142-16,25 26-592 0,0-2 89 15,-1-24-156-15,-24 0-298 0,25 0-8 16,0 0 337-16</inkml:trace>
  <inkml:trace contextRef="#ctx0" brushRef="#br0" timeOffset="299237.5398">14388 6723 3662 0,'0'0'190'0,"-25"0"543"16,25 0-290-16,-25 0-133 0,25 24-103 16,-24-24 10-16,24 24 188 0,0 2-243 15,0-26-30-15,0 25-75 0,0-1-13 0,0-24-34 16,0 50-5-16,24-50-4 0,-24 25-5 15,0 0 3-15,0-25 0 0,25 24-31 16,0-24-5-16,0 0-6 0,-25 0 0 16,25 0-62-16,-1-24 4 15,1-1-131-15,0 25 163 0,-25-25-58 0,25 0 8 16,-25 25-29-16,0-49-74 16,0 24 144-16,0-1-9 0,0 2 12 0,-25 0 10 15,25-2 25-15,-50 2 30 0,26-1 30 16,24 25 26-16,-25 0 13 0,0 0 0 15,0 25 5-15,0-1-50 0,25 2-33 16,-24-2-30-16,24 0-92 0,0 2-227 16,0 23-992-16,0-24 411 0,24 0 15 0,-24 0 260 15</inkml:trace>
  <inkml:trace contextRef="#ctx0" brushRef="#br0" timeOffset="299517.212">14537 6846 2731 0,'0'0'168'0,"0"0"121"0,0 25 131 15,0-25 666-15,-25 0-611 0,25 0-57 0,0 25-88 16,0-25 31-16,0 25 218 15,0 0-398-15,0-1-81 0,25-24-56 0,-25 26-34 16,25-2 7-16,0 26 6 16,-25-50-24-16,24 25-21 0,-24 0-41 0,25-25-92 15,-25 25-1075-15,25-1 514 16,-25-24-1170-16,0 0 706 0,0 0 241 16,0 0 325-16</inkml:trace>
  <inkml:trace contextRef="#ctx0" brushRef="#br0" timeOffset="299785.2807">14883 6673 4299 0,'0'0'224'0,"0"0"93"0,0 0 95 16,0 0 22-16,0 0-36 16,25 0 199-16,0 0-467 0,0 0-86 0,-25 0-79 15,26 0-44-15,23 24-373 16,1-24-921 0,-25 0-185-16,-25 0 535 0,25 0 166 0,-25 0 197 15,0 0 122-15</inkml:trace>
  <inkml:trace contextRef="#ctx0" brushRef="#br0" timeOffset="299949.304">14858 6846 3358 0,'0'0'144'16,"0"0"147"-16,25 25 534 0,25-25-516 15,-50 0-142-15,51 0-100 0,-27 0-87 16,1 0-114-16,25 0-1140 15,0 0 133-15,-26 0-18 0,-24 0 379 0</inkml:trace>
  <inkml:trace contextRef="#ctx0" brushRef="#br0" timeOffset="408581.0249">15463 6450 977 0,'0'0'132'0,"0"0"68"15,0 0 58-15,0 0 259 0,0 0-335 16,0 0-9-16,-15 0 8 0,15 0 33 16,-14 0 243-16,14 0-222 0,0 0 15 0,0 18 50 15,0-18 51-15,0 0-21 0,0 11 250 16,0-11-343-16,21 0 20 0,-21 0 28 15,0 0 36-15,14 0 272 0,-14 11-346 16,0-11-21-16,0 0-12 0,9 6-11 16,-9-2-56-16,12 6-23 0,-6-5-124 15,1-3 0-15,2 1 0 0,3 0 0 16,13-3 0-16,-10 0 0 0,-1 0 0 16,2 0 0-16,-1 0 0 0,1 0 0 15,6 0 0-15,-13 0 0 16,-2 0 0-16,-3 0 0 0,-1 0 0 0,-1 0 0 15,-1 0 0-15,-1 0 0 0,0 0 0 16,0 19 0-16,0-3 0 0,0 18 0 16,0-14 0-16,0 2 0 0,-15 2 0 0,15 0 0 15,0 27 0-15,0-27 0 0,0-3 0 16,0 4 0-16,0-4 0 0,0-2 0 16,0 11 0-16,0-18-53 0,0-1-131 15,0 0-125-15,0-7-153 0,18 7-718 16,-18-8 552-16,0 1-111 0,14-3-13 15,-14-1-89-15,12 0-80 0,-3 0-511 0,-9-18 976 16</inkml:trace>
  <inkml:trace contextRef="#ctx0" brushRef="#br0" timeOffset="408800.9211">15546 6788 4534 0,'-4'15'138'0,"0"-15"74"0,1 0 104 15,3 11 122-15,0-11-66 0,0 0 158 16,31 0-447-16,-15 0-121 0,5 0-105 0,1 0-169 16,21 0-806-16,-22 0 235 0,0 0-165 15,-5 0-113-15,-1 0 197 0,-3 0 326 16</inkml:trace>
  <inkml:trace contextRef="#ctx0" brushRef="#br0" timeOffset="409099.9966">15987 6832 3852 0,'0'0'107'0,"16"7"335"0,-16 0-138 15,0-3-82-15,0-1-59 0,0 2-6 16,0 2 115-16,0-4-160 0,0 2-35 16,0-4-43-16,0 6-23 0,0-5-27 15,-17 0-37-15,17-1 20 0,0-1 1 16,-15 0-39-16,15 0-61 0,-10-25-26 16,10 25 124-16,0 0 98 0,0-19-85 15,0 19 1-15,0-13 24 0,0 13-56 16,0 0 57-16,0 0-27 0,0 0 18 0,0 0 9 15,0 0-65-15,0 28-82 16,17-28-218-16,-17 18-226 0,0-18-185 16,0 18-207-16</inkml:trace>
  <inkml:trace contextRef="#ctx0" brushRef="#br0" timeOffset="409451.2293">16242 6597 4005 0,'-21'0'184'0,"21"0"83"15,-14 21 70-15,-2-21 379 0,16 20-441 16,-14-20-47-16,4 27-66 0,0-8-57 0,10-4-65 16,-6 24-30-16,6-18-35 0,0-1-16 15,0 3-25-15,22-4-13 0,6 21-93 16,-14-27 35-16,4-2 21 0,-2-3 5 15,4-6 20-15,1-2 39 0,15 0-82 16,-20-26 119-16,-1 26 27 0,-1-26 107 16,-4 8-126-16,2-17-5 0,-9 15-33 15,-3 0 40-15,0-2 0 0,0-2 0 16,0 2-14-16,-18-20 14 0,1 26 15 16,0 3 15-16,17 5 0 0,-26 8 23 15,12 0 47-15,-30 50-152 16,36-11-237-16,8-22-73 0,0 2-284 15,0 0-176-15,0-3-248 16,26 9-598-16</inkml:trace>
  <inkml:trace contextRef="#ctx0" brushRef="#br0" timeOffset="409833.4422">16665 6489 3843 0,'0'0'264'16,"-19"19"-116"-16,19-19 37 15,0 19-73-15,0-19-60 0,-15 19 5 0,15 6-45 16,0-11-40-16,0-1-45 16,0-1-69-16,0 2-12 0,0 5-317 15,17-9 268-15,-17-1 7 0,17-3 104 0,-17 1 34 16,22 0 50-16,-1-4 119 0,-21 4 34 15,18-5 123-15,-18 1 29 0,11 2 62 16,-11-1-7-16,7 10 126 0,-7-6-291 16,0 2-16-16,0-3 11 0,0 5 4 15,-19 10 37-15,19-10-160 0,0 0-16 0,-22 0-8 16,22 1-11-16,-20 2-16 0,-2 3-17 16,8-8 3-16,5-2-3 0,-5-1-17 15,0-3-22-15,-9 2-238 0,13-4 30 16,2-2-94-16,1 0-174 0,0 0-165 15,5 0-125-15,2-25-1024 0,0 1 1109 16,0 7 212-16</inkml:trace>
  <inkml:trace contextRef="#ctx0" brushRef="#br0" timeOffset="410082.0846">16556 6483 4304 0,'0'0'176'0,"0"0"21"0,0 0 124 16,0 0 75-16,24 0 153 0,4 0-414 15,-7 0-80-15,42-17-397 0,-45 17 41 16,0 0-217-16,-3-15-251 0,6 15-1302 15,-11 0 1108-15,-4-9 297 0</inkml:trace>
  <inkml:trace contextRef="#ctx0" brushRef="#br0" timeOffset="410647.4684">17006 6382 3459 0,'-18'0'120'0,"18"0"118"16,-23 31 80-16,23-31 43 0,-31 29 24 16,31 1-331-16,-16-8-43 15,16-5-16-15,0 1 10 0,0-5-20 0,0 11-61 16,0-15 17-16,24 1-12 0,-24 0-17 16,28-3-21-16,-1 0-69 0,-13-4 131 15,3 2 49-15,-1-3 30 0,3 3-25 16,-4-5 64-16,5 5 49 0,-9 0-24 15,-4-3-56-15,-1 3 23 0,-2 1-12 0,-3 0-10 16,2 6-5-16,-3-5-39 0,0 3 13 16,0-2-15-16,0-1 4 15,0 9 35-15,-21-6-24 0,21 2-10 16,-19 1 5-16,19-2-10 0,-28 0-5 0,-3 12-21 16,9-11 20-16,6-4-4 15,-2-1-30-15,5-6 0 0,0 3-28 0,-6 0-213 16,14-4 88-16,5 0-32 0,0 0 4 15,-4-23-20-15,4 2-206 16,0 21 273-16,0-28 37 0,0 13 43 0,22 0 45 16,-22 1 36-16,34-12 0 0,-18 14 10 15,2-1 3-15,4 0 5 0,5 2 27 16,-3-2-12-16,24-14 56 0,-28 17-17 16,2-4 9-16,-5 1-5 0,-4 1 2 0,-2-1 31 15,2-12 124-15,-12 14-104 0,0-3 14 16,-1 2 1-16,0-3 4 0,-29-4 242 15,29 7-165-15,-27 2 88 0,27 3-125 16,-31-3-39-16,14 5-52 0,-16-5-109 16,18 6 41-16,-1 4-5 15,4 0-11-15,-4 0-7 0,-5 18-244 0,13-18-162 16,0 24-218-16,3-24-380 0,4 26-31 16,-2-8 241-16</inkml:trace>
  <inkml:trace contextRef="#ctx0" brushRef="#br0" timeOffset="411268.0355">17357 6595 2781 0,'0'0'205'0,"0"0"183"0,0 0 152 15,0 0 66-15,0 0-91 0,24 24 341 16,2-24-436-16,-9 17-7 0,2-3-73 15,1 6-14-15,19 19 131 16,-22-14-283-16,0 0-76 0,-3 2-56 16,-7 2-55-16,5-5-73 0,-1 18-267 0,-9-25 10 0,2-4-60 15,-2-2-149-15,2-2-137 0,3 0-1124 16,-4-9 759-16,1 0-24 0,3 0 290 0,-2-28 161 16</inkml:trace>
  <inkml:trace contextRef="#ctx0" brushRef="#br0" timeOffset="411490.669">17655 6406 3655 0,'0'22'273'0,"0"-22"116"15,0 29 74-15,0-12-33 0,-22 31 266 16,22-19-373-16,-20 7-35 0,20 3-76 15,-24 5-82-15,11 1-80 0,-11 45-65 16,12-49-33-16,-1 1-87 0,4-10-228 16,2-3-183-16,0 6-1297 0,6-23 678 15,1-4-8-15,0-8 349 0</inkml:trace>
  <inkml:trace contextRef="#ctx0" brushRef="#br0" timeOffset="411767.5112">17831 6532 2734 0,'20'-3'142'0,"-20"-1"539"16,0 4-217-16,12-5-22 0,-12 5-66 15,10 0-29-15,-3 25 408 0,-7-25-411 0,7 28-16 16,-7-11-40-16,6 11-30 0,-6-3-28 15,0 28 99-15,0-17-195 16,0-3-30-16,-21 2-55 0,21 0-47 0,-21 33-170 16,21-37 15-16,0 0-63 0,-16-9-92 15,16-2-143-15,0-3-148 0,0-6-1152 16,0-9 767-16,23-2-153 0,-23-20 196 16,31 20 229-16</inkml:trace>
  <inkml:trace contextRef="#ctx0" brushRef="#br0" timeOffset="412102.3063">18040 6542 5279 0,'0'19'102'0,"-18"-19"99"16,18 22 74-16,-16-22 57 0,7 37 103 15,9-22-309-15,0 3-36 0,0 3-20 16,0 2-16-16,0 27-26 15,21-27-50-15,-21 2-21 0,17-3-26 0,-17-5 7 16,25-2 7-16,7 5-37 0,-14-18 3 16,0-2-65-16,1 0-33 0,-2 0-72 15,14-22-140-15,-20-7 269 0,0 7 66 0,-4 1 26 16,-1-3 13-16,-3-4 12 0,-3-32-28 16,0 28 20-16,-20 2-9 0,20 2 6 15,-25 4 40-15,-6-12 108 0,17 28-75 16,-2 8 55-16,0 0-22 0,2 0-30 15,1 22 25-15,-5 8-172 0,11-15-49 16,7-15-133-16,0 29-241 0,0-29-227 0,0 23-1225 16,30-23 1105-16,-30 0 246 0</inkml:trace>
  <inkml:trace contextRef="#ctx0" brushRef="#br0" timeOffset="412366.425">18206 6178 2751 0,'25'0'90'16,"-25"0"150"-16,18 0 171 0,6 20 593 15,-24-20-669-15,22 0-160 0,-12 12-120 16,-10-12-38-16,16 0-59 0,-6 0-327 16,-10 0-84-16,5 0-157 0,-5 0-235 15,3 0-124-15,2 0-451 0</inkml:trace>
  <inkml:trace contextRef="#ctx0" brushRef="#br0" timeOffset="412865.3368">18540 6015 2346 0,'0'-6'81'15,"0"6"67"-15,0-2 479 0,0 2 42 16,0 0-296-16,0 0-277 0,0 0-35 15,0 0-20-15,0 0-16 0,0 0-25 16,0 0-79-16,0 0 24 16,0 0-14-16,15 0 15 0,-15 0 8 15,23 0 10-15,0 0-5 0,-11 0 38 16,-12 0 12-16,18 0 31 0,-10 0 6 16,2 17 109-16,-7-17-56 0,-3 14-46 0,5-14-43 15,-3 17 13-15,-2-17-26 16,0 13 54-16,0 1-63 0,0-14 6 0,0 9 0 15,0-9-7-15,0 10 39 0,0 2-105 16,0-7 23-16,0-3-50 0,0 3 31 16,0-3-9-16,0 3-53 0,0-2 58 15,0 0 4-15,0 1 15 0,0 2 15 16,18-1 28-16,7 8 28 0,-25-5 30 16,20 2 43-16,-10-1 38 0,-1 1 29 0,1 3 1 15,-2 11 117-15,-8-11-130 0,0 0-85 16,0 0 61-16,0 0 2 0,-30 12 30 15,30-17-112-15,-27 3-4 0,27-4-22 16,-34 4 18-16,15-2-100 0,-22 5-545 16,22-12 2-16,2 3-312 0,-1 2-174 15,4-6 177-15</inkml:trace>
  <inkml:trace contextRef="#ctx0" brushRef="#br0" timeOffset="413696.8391">18909 7032 2757 0,'-7'0'285'0,"7"0"80"16,0 0 94-16,0 0 44 15,0 0-29-15,0 0-81 0,0 0 346 0,19 0-416 16,-19 0-34-16,0 0-58 0,20 0-41 15,-3-28 99-15,-17 2-180 0,17 8-19 16,-8-1-36-16,3-6 12 16,22-59-60-16,-24 47-23 0,2 1 7 15,8-39-52-15,-11 38 23 0,-4 0 14 16,2 1 8-16,-2 0 11 0,8-19 7 16,-9 33 15-16,-1 6 9 0,-1 3 6 15,1 5 5-15,-1 2-14 0,1 4-11 0,-3 2 0 16,2 0 58-16,0 0 16 0,3 24-3 15,5-2 84-15,-5-6-98 0,1 4 3 16,0-1-40-16,2 8-11 0,0-2-20 16,9 35 0-16,-7-26 0 0,0 3 0 15,-1-1 0-15,2 2 0 0,5 37 0 16,-7-41 0-16,-1-3 0 0,2-2 0 16,-2-5 0-16,2-2-127 0,6 13-443 15,-8-26 47-15,-1 0-45 0,-2-2-165 16,-1-7-203-16,2 0-1021 15,-5-21 978-15,1 21 207 0,-2-29 266 0</inkml:trace>
  <inkml:trace contextRef="#ctx0" brushRef="#br0" timeOffset="413884.9162">19091 6843 4020 0,'-2'-4'181'0,"2"0"443"15,0 3-140-15,0-2-42 0,32 1 7 16,-11 0 2-16,34-5 113 0,-23 7-464 0,7 0-113 16,-8 0-119-16,-2 0-157 15,-7 0-198-15,4 21-1015 0,-26 1 417 16,0-8-158-16,0 2 94 0,-26 0 304 0</inkml:trace>
  <inkml:trace contextRef="#ctx0" brushRef="#br0" timeOffset="417282.925">13427 8003 2384 0,'0'-3'130'15,"0"2"105"1,-5 1 203-16,-1 0 211 0,6 0-74 0,0 0 497 0,-4 0-626 16,4 0 32-16,-3 18 11 0,3-18-27 15,0 19-106-15,0 16 68 0,0-16-371 16,25 8-53-16,-25-4 0 0,13 7 0 15,8 40 0-15,-21-36 0 0,19 2 0 16,-19 1 0-16,19-1 0 0,-19 3 0 16,15 21 0-16,-15-34 0 0,6 1 0 15,0-6 0-15,-4-3 0 0,-2 9-198 16,2-18-201-16,-2 1-277 0,3-10-188 0,-3 0-224 16,2 0-24-16,9-22-1048 0,0-12 1371 15,-2 10 252-15</inkml:trace>
  <inkml:trace contextRef="#ctx0" brushRef="#br0" timeOffset="417535.7797">13845 8328 3526 0,'2'-5'189'16,"2"2"107"-16,-4 1 71 0,0-2-25 15,0 0-54-15,0-3 57 0,-19 5-133 16,19 0-13-16,0 2 16 0,-23 0 103 15,23 0-86-15,-22 0 220 0,-1 16-241 16,12-16-10-16,2 28 15 0,-2-8 10 16,-3 23 67-16,10-18-246 0,4 1-40 15,0 2-23-15,0-3-71 0,32 17-292 16,-32-23 40-16,31-2-117 0,-9-2-133 16,-4-7-146-16,5-2-242 0,19-3-1212 15,-21-3 1112-15,1-21 361 0</inkml:trace>
  <inkml:trace contextRef="#ctx0" brushRef="#br0" timeOffset="417863.5911">14059 8386 3443 0,'-25'-5'193'0,"25"2"119"16,-18 3 69-16,18-2 27 0,-20 0-73 16,1-1 198-16,19 3-217 0,-19 0-119 15,19 0-47-15,-10 19 5 0,10 1-76 0,0-20-55 16,0 30-38-16,0-12 22 0,0 2-2 15,21 1-10-15,1 20-46 16,-22-23-10-16,29-2-28 0,-13-4-30 16,2-4-94-16,16-4-170 0,-16-4 215 15,2 0 63-15,-4-21-52 0,2 21 6 0,-5-37 1 16,10-4-80-16,-16 14 208 0,-1-1-38 16,-4-2 0-16,-2-2-53 0,0-30-181 15,-25 31 180-15,25 4 64 0,-26 3 51 16,10 10 111-16,-2 4 8 0,-18 10 213 15,21 0-223-15,-3 24-12 0,2-6-49 0,4 5-24 16,4-1-48-16,1 31-351 0,7-24-67 16,0 0-169-16,0 1-233 0,29-4-97 15,-5 16-386-15</inkml:trace>
  <inkml:trace contextRef="#ctx0" brushRef="#br0" timeOffset="418135.9296">14142 8461 3714 0,'0'0'293'16,"0"21"139"-16,0-21 131 0,20 14 8 15,-4 5 322-15,-6-8-586 0,4 3-126 16,-3 3-92-16,3 1-10 0,-5 0-73 16,14 21-143-16,-16-15-57 0,-3-6-155 15,-2-2-102-15,4 0-280 0,-4 0-1171 16,-2-11 713-16,0-5 226 0,0 0 314 16</inkml:trace>
  <inkml:trace contextRef="#ctx0" brushRef="#br0" timeOffset="418397.0871">14475 8252 3716 0,'4'0'200'0,"1"-6"571"15,-4 5-239-15,4-4-83 0,4 5-98 0,0 0 1 16,2 0-95-16,19-4-52 0,-12 4-220 16,2 0-37-16,-2 0-90 0,2 0-100 15,16 0-502-15,-23 0 221 0,1 0-175 16,-5 0-97-16,-1 0-300 0,-2 0 51 16,-6 0-265-16</inkml:trace>
  <inkml:trace contextRef="#ctx0" brushRef="#br0" timeOffset="418562.621">14517 8371 4467 0,'27'10'505'16,"-5"-8"-62"-16,25 0 160 0,-22-2-434 15,3 0-304-15,-2 0-177 0,-3 0-317 16,13 0-1479-16,-25 0 851 0,2 0 319 15</inkml:trace>
  <inkml:trace contextRef="#ctx0" brushRef="#br0" timeOffset="419253.8569">15047 8067 1814 0,'0'0'120'16,"0"0"95"-16,0 0 103 0,18 0 684 15,-18 0-452-15,0 0 8 16,22 0-29-16,-22 0 26 0,32 0 542 0,-20 0-601 16,4 0-81-16,3 0-147 0,-2 0-85 15,3 0-112-15,25 14-71 0,-23-14 0 16,3 0 0-16,-2 0 0 0,-6 0 0 15,24 0 0-15,-10 0 0 16,-13 0 0-16,-13 0 0 0,-1 0 0 0,-4 0 0 16,0 0 0-16,0 0 0 0,0 0 0 15,0 0 0-15,-20 0 0 0,20 0 0 16,0 0 0-16,-20 47 0 0,20-30 0 16,-12 6 0-16,12 0 0 15,0 4 0-15,0 1 0 0,0 33 0 0,0-29 0 16,21-2 0-16,-21 1 0 15,19-4 0-15,5 18 0 0,-11-27 0 0,2 0-111 16,-3-7-136-16,-2-2-149 0,0-6-173 16,3-3-644-16,-13 0 537 0,0 0-72 15,0-24-20-15,0 24-204 0,-21-44-696 16,-8 25 1126-16</inkml:trace>
  <inkml:trace contextRef="#ctx0" brushRef="#br0" timeOffset="419413.7649">15306 8286 3877 0,'0'-1'576'0,"0"1"-43"0,0 0 199 16,23 0-118-16,-23 0 105 0,26 0-173 15,10 0 19-15,-17 0-541 0,1 14-114 16,-2-14-123-16,-1 0-157 0,14 0-1000 16,-18 0 338-16,-3 0-162 0,0 0-154 15,-2 0 111-15,-1 0 434 0</inkml:trace>
  <inkml:trace contextRef="#ctx0" brushRef="#br0" timeOffset="419699.5706">15726 8299 3295 0,'0'0'195'16,"0"0"161"-16,0 0 145 0,0 0 37 0,0 0-109 15,0 0 107-15,0 0-335 0,0 0-82 16,20 16-34-16,-20-16-55 0,0 14-34 15,13-14-17-15,-13 0-6 0,0 7-20 16,0-7-21-16,0 0-31 0,0 0-135 0,0 0 98 16,0-16-15-16,0 16 17 15,0-19-20-15,-14-3-153 0,14 11 140 0,0 0-4 16,0 0 30-16,0 3 20 16,0 8 36-16,0-12-23 0,0 12 77 0,0 0 16 15,0 0 12-15,0 27 16 0,0-27-25 16,0 46-374-16,13-30-24 0,-13 1-172 15,0-5-81-15,0-2-84 0,15 4-285 16</inkml:trace>
  <inkml:trace contextRef="#ctx0" brushRef="#br0" timeOffset="420066.3589">15987 8075 4812 0,'-16'20'234'0,"16"-20"169"16,-14 12 99-16,14-12-41 0,-12 21-74 16,1 5 62-16,11-10-290 0,-6 3-65 15,6-3-25-15,0 4-54 0,0 20 5 16,18-19-47-16,-18 0-2 0,23-1-52 16,-6-3-26-16,18 15-132 0,-19-20 111 15,3-5-13-15,2-4-9 0,-1-3-36 16,-1 0-38-16,13-19-217 0,-21 19 221 15,3-25 78-15,-5 10 7 0,-4-4 13 16,-3-20-109-16,-2 15 91 0,0-2-37 16,-28-4-93-16,28-1 2 0,-32 4 76 15,-2-23 69-15,17 26 243 0,0 12 69 16,3 5 83-16,-1 7 70 0,2 0-100 0,-12 47 15 16,16-22-243-16,2-1-11 0,3 2-55 15,4 3-112-15,0 20-807 0,22-25 211 16,-22-8-251-16,34-3 91 0,-15-1 180 15</inkml:trace>
  <inkml:trace contextRef="#ctx0" brushRef="#br0" timeOffset="420412.8516">16473 8013 4567 0,'0'0'131'0,"-24"22"257"15,2-22-169-15,22 21-137 0,-19-8-48 16,19-13-30-16,-13 47-39 16,13-30 28-16,0 1-78 0,0 1-35 0,0 2-45 15,26-6-60-15,0 22-184 0,-26-23 221 16,27-3 16-16,-11-3 60 0,1-1 49 0,-3-4 75 16,12 5 170-16,-13-4-63 0,-1-3 13 15,-4 0 26-15,-1 2 16 0,1 2 164 16,-5 2-208-16,-3-2-30 0,0 1-1 15,0 3-21-15,0 0-29 0,-26 13 114 16,5-9-82-16,21 1 22 0,-29 0-59 16,15-2-13-16,-16 11-43 0,16-14 12 15,-3-1-7-15,1-2 6 0,2-3-105 0,0-1-68 16,-6 1-485-16,11-3 120 16,1 0-151-16,4-20-163 0,1 20-95 15</inkml:trace>
  <inkml:trace contextRef="#ctx0" brushRef="#br0" timeOffset="420617.7976">16341 8058 3433 0,'0'0'157'0,"0"0"147"0,0 0 84 15,34-18 415-15,-15 18-569 0,4 0-74 16,2 0-71-16,0-18-78 0,25 18-274 16,-28 0-116-1,-5 0-242-15,-2 0-196 0,-4 0-255 0,-1 0 44 0</inkml:trace>
  <inkml:trace contextRef="#ctx0" brushRef="#br0" timeOffset="421152.9649">16820 7962 2808 0,'-26'0'142'0,"26"0"118"0,-17 20 103 16,1-20 406-16,16 28-529 0,-11-28-96 16,11 32-78-16,0-16-36 0,0 19-85 15,0-16-6-15,27-2-58 0,-27-1-26 16,27 0-32-16,-11-2 15 0,19 8-20 15,-17-12 176-15,1-1 26 0,0-2 38 16,-1-2 32-16,-3 2 33 0,10 7 187 16,-17-7-152-16,-3 0-14 0,-2 2-9 15,-3 1-25-15,0 9 30 0,-23-13-119 16,23 5-6-16,-25-1-13 0,8-2 6 0,1 0-8 16,-18 5 11-16,16-4-12 15,2-2 2-15,0-1-6 0,2-2 6 16,-9-2-17-16,16-2 10 0,2 0-8 0,5 0-37 15,-3 0-17-15,3-20-47 16,0 4-180-16,22 16 128 0,-22-24 22 0,21 24-4 16,-5-26-24-16,18-2-73 0,-16 14 154 15,-1 3 35-15,-3-2 3 0,3 3 6 16,-3-2 30-16,9-7 39 0,-12 10 8 16,-4 0-20-16,4-3 1 0,-2 4 3 15,8-10 10-15,-10 4-23 0,-4 2 1 16,3 2-15-16,0 0 31 0,-4 1 7 0,5-20 67 15,-7 15-19-15,0 0 15 0,0 0 41 16,0-1 22-16,-30 1 14 0,7-7 196 16,23 13-196-16,-31 1-29 0,16 5-41 15,-2-1-24-15,-21 3 2 16,21 0-68-16,-3 0-57 0,1 29-135 0,2-29-258 16,2 26-269-16,-9 11-1540 0,15-17 1381 15</inkml:trace>
  <inkml:trace contextRef="#ctx0" brushRef="#br0" timeOffset="422135.4846">17337 8308 1425 0,'0'0'230'0,"0"0"-12"0,0 0 79 16,0 0-15-16,20 0 74 15,-20 0 117-15,0 0 654 0,14 0-577 0,-14 0-30 16,0 0-43-16,0 0 24 16,0 0-17-16,0 0 279 0,0 21-505 0,0-21-98 15,0 16-90-15,0-16-70 0,-17 19 0 16,17-1 0-16,0-10 0 16,-12-8 0-16,12 12 0 0,0-12 0 0,0 17 0 15,-8-12 0-15,8-5 0 0,0 4 0 16,0 0 0-16,0-4 0 0,19 0 0 15,-4-24 0-15,-15 24 0 0,24-29-38 16,-12 11-59-16,1 1-39 0,-1-4-32 16,14-16-80-16,-16 23 182 0,4-1 27 15,-4 6 27-15,-2 1 6 0,11 2 34 16,-12 0-5-16,2 6 17 0,-2 0 4 16,-2 0 19-16,3 0-5 15,5 20-3-15,-8 0-21 0,1-20-5 16,-2 21 23-16,0-21-21 0,4 19 28 0,-5-5-42 15,-1-14 5-15,-2 13-8 0,2-13 40 16,-2 0-19-16,2 0-18 0,-1 0-61 16,0 0 33-16,2 0-7 0,-1 0-25 15,6-27-130-15,-3 5 55 0,2 6 4 16,5-1 24-16,-3 4 7 0,2-2 49 16,10-9 31-16,-5 24 57 0,-3-15 30 0,2 15 27 15,-5 0 22-15,14 0 173 0,-15 0-199 16,-1 29-39-16,-1-29-65 0,-3 31-3 15,2-12 0-15,4 28 0 0,-3-23 0 16,-2 1 0-16,2-7 0 0,-2 6 0 16,9 9-99-16,-9-21-162 0,0-4-230 15,0-4-258-15,-1-4-218 0,2 0-216 16,5 0-1374-16,-5-31 1575 0,2 13 378 16</inkml:trace>
  <inkml:trace contextRef="#ctx0" brushRef="#br0" timeOffset="422580.1646">17997 8275 5172 0,'0'24'320'0,"0"-13"36"16,0-1 114-16,0-4-32 0,0-6-27 16,0 0 111-16,20 0-364 0,-20 0-43 15,18 0-23-15,-18-26-22 0,15 26-22 16,0-40-29-16,-15 25-19 0,11-4 0 0,-11-3 0 15,13-4 0-15,0-28-32 16,-6 25-4-16,-2-2 10 0,0-4 24 0,1-1-18 16,-1 4 37-16,4-26-27 0,-5 33 41 15,-1 0-11-15,0 11 31 0,0-1-44 16,-1-2-7-16,-1 12 0 0,-1 0 0 16,0 5 0-16,1 0 0 0,-1 0 0 15,3 0 0-15,-1 20 0 0,0-20 0 16,4 24 0-16,-3-24 0 0,8 44 0 15,-7-29 0-15,2 4 0 0,1 2 0 16,3 1 0-16,-5 2 0 0,8 28 0 16,-6-21 0-16,1 4 0 0,0-6 0 15,-1 8 0-15,7 27 0 0,-5-37 0 16,1 1 0-16,1-6 0 0,-2-1 0 0,1-4 0 16,10-1 0-16,-13-8-138 0,1-3-127 15,-2-4-126-15,0-1-174 0,2 0-577 16,-5-22 492-16,3 22-100 0,-6-20-1 15,1 20-94-15,0-23-14 0,-1-2-437 16</inkml:trace>
  <inkml:trace contextRef="#ctx0" brushRef="#br0" timeOffset="422781.9667">18149 8223 3946 0,'0'0'196'16,"0"0"106"-16,0 0 138 0,23-15 719 16,-23 15-654-16,23 0-46 0,-7 0-127 15,3 0-72-15,2 0-95 0,18 0-164 16,-24 24-194-16,-1-24-148 0,-2 14-242 16,-2-14-248-16,5 14-1566 0,-13-4 1041 15,-1-10 293-15</inkml:trace>
  <inkml:trace contextRef="#ctx0" brushRef="#br0" timeOffset="447393.4452">14117 9721 1981 0,'0'0'67'0,"-2"0"46"0,2 0 69 16,-2 0 346-16,2 0-159 0,0-20 80 15,0 20 15-15,0 0 38 0,0 0-99 16,0 0 222-16,0 0-296 0,0 0 14 16,0 0-13-16,0 0 56 0,0 0 251 15,20 0-394-15,-20 0-104 0,0 16-58 16,20-16-61-16,-20 26-20 0,25 9 0 15,-15-12 0-15,2 1 0 0,-1 3 0 16,3 2 0-16,12 26 0 0,-14-27 0 16,2-4 0-16,-1-4 0 0,-2-6 0 15,-2-1 0-15,12-1 0 0,-11-9 0 0,0-3 0 16,1 0 0-16,-3-22 0 0,15-14 0 16,-14 9 0-16,3-4 0 0,-1-8 0 15,-5-4 0-15,-1-3 0 0,-2-51 0 16,-3 52 0-16,0 3 0 0,0 7 0 15,0 5 0-15,-19-7 0 0,19 32 0 16,0-4 0-16,0 9 0 0,0 0 0 16,0 0 0-16,0 33 0 0,0 2-165 15,18-12-234-15,-18 7-339 0,0-1-364 16,18 16-1547-16,-18-23 1339 0,23-2 365 16</inkml:trace>
  <inkml:trace contextRef="#ctx0" brushRef="#br0" timeOffset="447712.5694">14701 9881 2951 0,'0'0'149'15,"0"-12"109"-15,0 12 121 0,0 0 113 16,0 0 294-16,0 0-423 0,0 0 1 0,0 0 19 16,-13 0 6-16,13 0-54 0,0 19 143 15,0-19-263-15,0 18 13 0,0-6-39 16,17 4-42-16,-17 20-62 0,0-16-85 16,15 1 0-16,-15 3 0 0,0-2 0 15,0-3 0-15,8 15 0 0,-8-16-96 16,0-4-144-16,8-3-135 0,-8-3-248 15,6 4-793-15,-3-12 510 0,-3 0 53 16,0 0-194-16,0 0 24 0,0-30 257 16</inkml:trace>
  <inkml:trace contextRef="#ctx0" brushRef="#br0" timeOffset="448212.4244">14618 9852 2670 0,'0'-2'151'0,"0"1"117"16,0-1 108-16,0-3 589 0,0 2-582 0,0-1-20 16,0 1-78-16,0 0-46 15,0-1 114-15,0 1-285 0,0-1-31 0,0 0-37 16,0-4 5-16,23 2-2 0,2-5-11 16,-10 4-6-16,1 1-7 0,0 2-20 15,2 0-1-15,13 2-14 0,-15 0 54 16,-1 1-4-16,-1 1-32 0,-3 0 47 15,-2 0-17-15,5 20 45 0,-10-20-21 16,-1 17 7-16,-3-17-7 0,0 22 27 16,0 3-10-16,0-11-35 0,-24-2 2 15,24 1 4-15,-17 2-2 0,17-1 0 16,-18 7-24-16,4-10-25 0,14-7 0 16,-13 5-37-16,13-5-38 0,0-4-172 15,0 0 137-15,0 0 21 0,0 0 35 16,20-21 22-16,-20 21 42 0,23-17 16 15,2 17 32-15,-12 0 11 0,0 0 38 0,3 0 8 16,13 0 95-16,-19 0-26 0,-2 0 29 16,1 0 75-16,-4 23-60 0,-3-23-28 15,-2 38 164-15,0-24-171 0,0-1-11 16,0 4-30-16,-18-4-1 0,18 3-22 16,-18 13 45-16,-6-17-109 0,12 2-7 15,-4-1-22-15,1-2-12 0,-10 7-67 0,13-15-39 16,1 1-124-16,2-4-165 0,0 0-114 15,0-24-1080-15,5 24 640 0,4-27-89 16,0 12 164-16,0-1 206 16</inkml:trace>
  <inkml:trace contextRef="#ctx0" brushRef="#br0" timeOffset="448503.2994">15161 9761 4534 0,'0'0'204'0,"0"0"-16"16,0 0 75-16,0 0 28 0,0 0 71 16,0 22 345-16,0-4-431 0,0-1-80 15,0 0-37-15,0 4-16 0,22-1-45 16,-22 30 18-16,18-23-106 0,-18 2-5 15,0-4-10-15,0 1-34 0,11 18-173 16,-11-25 7-16,0-4-79 0,0-3-126 16,0-3-110-16,0-1-167 0,0-5-1036 15,0-3 724-15,0 0 10 0,0-20 297 16,0 20 153-16</inkml:trace>
  <inkml:trace contextRef="#ctx0" brushRef="#br0" timeOffset="448980.0221">15077 9772 3465 0,'-3'0'112'0,"-4"0"74"0,5 0 58 16,0 0-42-16,2 0 3 0,0 0-84 0,0 0-116 15,0 0-54-15,22 0 34 0,-22 0-28 16,27 0-12-16,12-19-67 0,-19 9 96 15,3 10 22-15,-5 0 3 16,2-11 3-16,10 11 38 0,-22 0 17 16,-8 0 41-16,8 20 45 0,-8-20 8 0,0 22-5 15,0 5 66-15,0-13-160 16,0 3-76-16,-22-5 40 0,22 2 13 0,-21 12 66 16,21-17-95-16,0 1-59 0,-17-3 39 15,17-3-35-15,0 0 35 0,-9 2 19 16,9-6-15-16,0 0-5 0,0 0-42 15,0 0 51-15,23 0-42 0,-5 0 38 16,-18-17 21-16,22 17 5 0,-11 0 1 16,-11 0 11-16,39 0 74 0,-26 0-28 0,0 0 14 15,-6 25 22-15,2-25 20 16,-5 19 36-16,7 8 130 0,-11-13-138 16,0 1-7-16,0 1 15 0,-19 0-14 0,1 17 99 15,18-19-172 1,-30 3 8-16,15-2-62 0,-2-2-18 0,0-3-18 0,-18 5-85 15,16-12-11-15,1-1-112 0,5-2-130 0,-4 0-121 16,-6-23-1060-16,13 23 612 16,6-23-167-16,0 6 218 0,1 0 201 0</inkml:trace>
  <inkml:trace contextRef="#ctx0" brushRef="#br0" timeOffset="449502.0214">15577 9767 2619 0,'0'18'67'16,"-4"-18"482"-16,2 0-60 0,2 0 3 15,0 0-80-15,0 0-77 0,22 0 35 16,2 0-257-16,-8 0-33 0,2 0-17 0,1-16-78 15,-3 16 9-15,16 0-72 16,-17-12 65-16,-2 12-95 0,-3 0-82 16,-2 0-81-16,5 0-613 0,-13 0 343 15,5 0-70-15,-3 0-104 0,0 0-2 16,1 0 71-16</inkml:trace>
  <inkml:trace contextRef="#ctx0" brushRef="#br0" timeOffset="449678.5766">15524 9942 3094 0,'22'0'91'0,"-22"0"107"0,32 0 115 0,-8 0 59 16,6-20-49-16,35 20-71 0,-31-15-451 15,-1 15-326-15,-2 0-346 0,-3 0-268 16</inkml:trace>
  <inkml:trace contextRef="#ctx0" brushRef="#br0" timeOffset="452363.5325">16081 9418 1710 0,'0'0'94'0,"0"0"71"0,0 0 84 15,0 0 99-15,0 0-3 0,0 0 633 16,0 0-459-16,0 0-8 0,0 0-121 16,0 0 8-16,0 0 326 0,0 0-400 15,16 0-48-15,-16 0-28 0,0 0 45 16,0 27-28-16,17 0 61 0,-6-5-298 16,-11 4-28-16,14 9 0 15,-7 3 0-15,12 54 0 0,-12-44 0 0,1 5 0 16,-4-2 0-16,3-2 0 0,1-3 0 15,2 29 0-15,-7-44 0 16,3-4 0-16,-1-6-107 0,1-4-249 0,4 2-1011 16,-7-14 300-16,2-5-152 15,-1 0-130-15,5 0 81 0</inkml:trace>
  <inkml:trace contextRef="#ctx0" brushRef="#br0" timeOffset="452675.3377">16515 9743 3013 0,'0'-7'278'0,"0"3"-18"16,0-2 81-16,0 3 24 0,0-2 18 15,0 5-35-15,-14-7 130 0,14 7-289 16,0-4-8-16,0 4 37 0,0 0 37 15,0 0 221-15,0 26-268 16,0-26 0-16,-21 30 4 0,21-10 3 0,0 0-37 16,-21 24 31-16,21-17-164 0,-15-3-21 15,15 0-20-15,0 1-22 0,0 19-136 16,0-25-27-16,0-3-83 0,0-2-136 16,19-4-168-16,-19-2-124 0,42-4-1186 0,-25-4 864 15,5 0-58-15,0-27 265 0,2 27 180 16</inkml:trace>
  <inkml:trace contextRef="#ctx0" brushRef="#br0" timeOffset="453001.4903">16753 9768 3494 0,'0'0'195'0,"-18"0"124"16,18 0 80-16,-19 21 44 0,1-21 74 15,18 12-347-15,-14-12-13 0,14 14-57 16,0-14-20-16,-8 16-67 0,8 4 13 0,0-7-31 15,0-1 79-15,23 4-78 16,-23-2 0-16,19 16-79 0,0-17 78 0,-19-3-10 16,25-1 59-16,-10-4-87 0,1-1-10 15,12-4-88-15,-11 0 76 0,-1 0-10 16,2-28-16-16,-4 28-21 0,11-46-71 16,-17 27 124-16,0-1 5 0,-7-5 26 15,-1 0-16-15,0 0-18 0,-23-24-50 16,-6 26 79-16,12 5 50 0,-4 4 55 15,-1 6 22-15,-1 4-10 0,-20 4 34 0,21 28-58 16,2-28 3-16,2 39-79 16,5-13 67-16,3 26-277 0,10-27-91 15,0-2-232-15,0-1-189 0,21-3-247 16</inkml:trace>
  <inkml:trace contextRef="#ctx0" brushRef="#br0" timeOffset="453274.7134">16853 9907 4493 0,'0'6'112'15,"19"8"388"-15,5-6-59 0,-11-7-8 16,-1 11-18-16,1-1-7 0,17 15 119 16,-16-14-385-16,0 5-92 0,0 0-98 15,-3 0-81-15,-1-1-106 0,3 9-697 16,-7-13 222-16,-3-2-236 0,-1-3-205 16,-1-4-159-16,5-2-441 0</inkml:trace>
  <inkml:trace contextRef="#ctx0" brushRef="#br0" timeOffset="453609.8212">17339 9220 2944 0,'0'-2'184'16,"0"-1"690"-16,0 3-269 15,0 0-29-15,0 20-75 0,-20-3 40 16,20 7 14-16,-21 51 416 0,21-32-685 16,-17 12-135-16,17 10-148 0,-16 4-3 15,6 86 0-15,-1-82 0 0,11 11 0 0,0 3 0 16,0-5 0-16,28-6 0 0,27 61 0 15,-19-82 0-15,6-3 0 0,4-13-6 16,5-13-202-16,-5-1-203 0,42-6-1169 16,-47-18 467-16,-7-1-177 0,-6 0-43 15,-5 0 156-15</inkml:trace>
  <inkml:trace contextRef="#ctx0" brushRef="#br0" timeOffset="454213.026">17747 9443 2075 0,'0'0'97'0,"0"0"60"0,10 0 106 0,-10 0 182 16,0 0 588-16,0 0-518 0,0 0-83 15,0 0-70-15,0-19 62 0,0 19 395 16,0 0-439-16,0 0-20 0,0 0-53 16,0 0-29-16,0 19-98 0,0 10-116 15,14-10-64-15,-14 5 0 0,0 0 0 0,15 10 0 16,-6 41 0-16,-9-37 0 0,0 7 0 16,0-4 0-16,0-3 0 0,0-5 0 15,0 21-84-15,0-34-168 0,0-5-204 16,0-5-236-16,0-3-147 0,20-5-1029 15,-20-2 990-15,0-19-74 0,0 19 181 16,20-37 79-16,-20 15 214 0</inkml:trace>
  <inkml:trace contextRef="#ctx0" brushRef="#br0" timeOffset="454673.5366">17691 9393 3406 0,'-4'-2'174'0,"1"-2"94"15,-4 2 84-15,3-1 11 0,1-1-68 16,1-5 107-16,2 5-360 0,0 1 9 16,0-6-19-16,26 4-21 0,-2-3 61 15,-24 2-86-15,28 0 3 0,-14-3 11 16,5 5-17-16,1 3 31 0,26 1 21 16,-23 0-34-16,-1 0-25 0,1 0-19 0,-3 0 50 15,14 0-11-15,-24 18 1 0,3-18 6 16,-9 21 26-16,-3-21 8 0,1 29 5 15,-2 7 134-15,0-14-66 0,0 0 20 16,-26 2-18-16,26 1-13 0,-21 25 5 16,-3-29-93-16,9 4-23 0,-2-5 9 15,2 4-6-15,-4-3 14 16,-5 14 9-16,12-19-1 0,3-3-31 0,4-5-21 16,0-1-7-16,5-6-101 15,0-1 84-15,0 0 54 0,0 0-19 0,23 0 18 16,-23-19 15-16,23 19 62 0,0 0 29 15,-23 0 41-15,22 0 30 0,-11 0 34 16,8 27 207-16,-11-11-241 0,2-1 11 16,-1 4-7-16,1 3 26 0,0 2 8 0,11 23 36 15,-8-23-200-15,-1 0-41 0,-1-2-63 16,2-2-118-16,11 10-580 0,-15-20 182 16,2-3-53-16,-1-4-219 0,-1-2-88 15,1-1-123-15,6-25-948 0,-6 25 1362 16</inkml:trace>
  <inkml:trace contextRef="#ctx0" brushRef="#br0" timeOffset="454907.7515">18205 9583 4397 0,'0'16'367'0,"-18"4"-39"16,18-7 191-16,0-1-56 0,0 2 19 15,0 3-33-15,0 15 149 0,0-11-370 16,0-4-74-16,17 9-41 0,-17-2-70 16,13 25-65-16,-13-29-47 0,0 2-44 15,0-3-54-15,10 0-80 0,-10-7-79 16,0 3-612-16,6-8 362 0,-6-4-194 16,0-3-72-16,0 0-152 0,7-22-962 0,-5 22 1319 15</inkml:trace>
  <inkml:trace contextRef="#ctx0" brushRef="#br0" timeOffset="455370.6591">18155 9616 3671 0,'-6'-1'111'16,"-3"1"396"-16,4 0-198 0,4 0-98 0,-1 0-112 15,2 0-45-15,0 0-30 0,21-22-13 16,-21 22-23-16,24-17-12 15,-24 17-1-15,31-15-5 0,0 5-3 16,-16 10 21-16,2-7 6 0,-4 7-10 0,1 0 10 16,-5 0 7-16,10 0-28 0,-14 0 53 15,-1 23 16-15,0-23-1 0,-2 22 109 16,-2-22-93-16,0 23 16 0,0-1-68 16,-20-9-6-16,20 0-15 0,-16-1-33 15,2 8 57-15,14-10-3 0,-16 2 97 16,16-3-118-16,-17-1 10 0,17-3-5 15,-9 2-96-15,1-5 58 0,8 2-22 0,0-4-19 16,0 0-36-16,0 0-104 0,21 0 156 16,-21 0 33-16,21 0 35 15,-21 0 28-15,24 0 57 0,4 0 178 0,-15 0-117 16,1 0-103-16,-5 19 39 0,-1-19 26 16,-1 22 121-16,-1 3-98 0,-6-11-2 15,0 1 33-15,0-2 25 0,-24 3-32 16,-3 18 107-16,12-22-152 15,-4 3-49-15,2-4-51 0,-2 0 22 0,-18 5-165 16,20-14-42-16,1-2-131 0,0 0-96 16,5 0-220-16,-1 0-207 0,2-21-1335 15,8 21 1258-15,1 0 296 0</inkml:trace>
  <inkml:trace contextRef="#ctx0" brushRef="#br0" timeOffset="455740.451">17790 10219 2590 0,'0'-12'143'0,"-1"12"131"16,-1 0 162-16,2 0 89 0,0 0-32 16,0 0 209-16,0 0-465 0,21 0 7 15,-21 0 47-15,33 0-7 0,26 0 115 16,-22 0-326-16,7 0-37 0,5 0 12 15,3 0-38-15,2 0-9 0,47 0-100 0,-56 0-51 16,-4 0-125 0,-8 0-99-16,-8-15-174 0,8 15-1097 0,-24-11 512 15,-4 11 46-15,-2-17 334 0</inkml:trace>
  <inkml:trace contextRef="#ctx0" brushRef="#br0" timeOffset="456758.6088">18038 10597 670 0,'0'-10'49'0,"0"10"95"0,0-7 71 0,16 2 408 16,-16 2-318-16,0 1-5 0,0 1-15 15,0-1 107-15,0 2 129 0,0-2 543 16,0 2-614-16,0-3-95 0,0 3 36 16,0 0 64-16,18 0 304 0,-18 0-460 15,0 23-14-15,21-23-19 0,-21 26-61 16,15-5-81-16,0 22-90 0,-6-17-34 16,1 3 0-16,-1 2 0 15,0 1 0-15,8 32 0 0,-14-34 0 0,3 0 0 16,-1-4 0-16,-1-4 0 0,0-3 0 15,2 4 0-15,-3-15 0 0,2 3 0 16,-5-11 0-16,0 0 0 0,0-29 0 16,0 11 0-16,0-1 0 0,-21-8 0 0,21-12 0 15,-18 6 0-15,-7-39 0 0,8 27 0 16,4 2 0-16,0-3 0 0,4-2 0 16,-2-29-11-16,11 44-46 0,0 0-45 15,0 6-34-15,0 4-9 0,0 6 39 16,23-11 16-16,-2 16 78 0,-21 0 11 15,27 3-4-15,-12 3 2 0,15 0 7 0,-15 6-12 16,-4 0 5-16,0 0 2 16,-1 0-3-16,-3 27 11 0,6-1-15 0,-13-9 10 15,0-3-3-15,0 6 7 16,0 1-9-16,0 18 40 0,-24-20-36 16,24 0 10-16,-17 0-35 0,17 1 32 0,-20-5-2 15,5 4-3-15,15-11-4 16,-12-1 7-16,12-4-1 0,-7-2-9 0,7-1-99 15,0 0 6-15,0 0-9 16,0 0 19-16,0-19 15 0,26 19 50 0,6-17 16 16,-13 17 32-16,4 0-23 0,1 0 28 15,2 0-23-15,21 0 44 0,-24 0-7 16,-4 0 3-16,-1 25 0 0,-3-25-1 0,-4 29-20 16,3 4 94-16,-8-13-48 0,-5-2-3 15,-1 2 4-15,-21 33 170 16,21-40-178-16,-24 1-22 0,-6 5 4 15,13-13-45-15,-2-4-21 0,-2 0-33 16,1-2-71-16,-23 0-239 0,22 0 96 16,-1-29-68-16,2 29-196 0,1-31-144 15,5 13-265-15,-9-22-1118 0,19 21 963 16,4-4 310-16,0 2 215 0</inkml:trace>
  <inkml:trace contextRef="#ctx0" brushRef="#br0" timeOffset="457158.4955">18638 9935 1073 0,'0'-8'100'0,"0"3"100"15,0 1 75-15,0-1 86 16,0-5 238-16,0 4-282 0,19 3 49 0,-19 2 69 16,0-2 41-16,0 3-22 0,12 0 329 15,-12 0-380-15,0 0-33 0,0 18-11 16,0-18-4-16,20 22 267 0,-20 1-344 15,0-6-79-15,21 1-86 0,-21 4-60 16,14 1-53-16,1 26 0 0,-15-20 0 16,15-4 0-16,-15 0 0 0,11-1-39 15,-3 13-314-15,-3-20 19 0,-3 0-108 16,1-10-142-16,-1-2-102 0,-1-1-169 0,-1-3-923 16,0-1 795-16,0-17 124 15,0-3 241-15</inkml:trace>
  <inkml:trace contextRef="#ctx0" brushRef="#br0" timeOffset="457324.0514">18509 10065 3258 0,'0'0'157'0,"0"0"150"16,0 0 142-16,24 0 609 0,-2 16-584 0,-7-16-108 16,7 0-47-16,5 0-49 0,35 0-39 15,-33 0-283-15,2 0-184 0,-3-23-176 16,-3 23-187-16,-4-20-310 15,2 6-1321-15,-17 14 1105 0,-4-18 392 0</inkml:trace>
  <inkml:trace contextRef="#ctx0" brushRef="#br0" timeOffset="457640.4014">18955 9658 2456 0,'0'-10'75'0,"0"1"150"0,17-8 707 15,-17 13-336-15,15 2-41 16,-15 2-74-16,16 0 72 0,3 0 370 0,-10 0-544 16,0 18-60-16,3-18-44 0,-2 22-56 15,0-9-68-15,7 27-99 0,-10-17-52 16,1 5 0-16,-1 1 0 0,-2 4 0 15,4 33 0-15,-7-32 0 0,2 8 0 16,-1-9 0-16,-1-2 0 0,2-2 0 16,5 20-61-16,-5-30-177 0,1-2-194 15,-1-12-231-15,1 1-134 0,7 0-1075 16,-8-6 955-16,1 0-126 0,0-30 180 0,-2 12 173 16</inkml:trace>
  <inkml:trace contextRef="#ctx0" brushRef="#br0" timeOffset="458142.7985">18890 9557 2971 0,'-6'0'169'0,"0"0"201"0,1 0 120 15,5 9 73-15,0-9-9 0,0 0 162 16,0 6-484-16,0-2-76 15,25-4-43-15,-25 0-39 0,37-24 12 16,-23 24-87-16,4 0 0 0,0-27-6 0,3 11-29 16,1 3-12-16,32-14-86 0,-26 16 105 15,2-4 9-15,-2 5 8 0,0 10 14 16,19-8-4-16,-31 8 26 0,-2 0-3 16,-2 27 31-16,-4-10 2 0,-2 29 56 15,-5-19-56-15,-1 4 8 0,0-3-2 0,0 3-10 16,0 1-13-16,-25 32-4 0,2-32-18 15,8-2-14-15,-1 0 1 0,1-1 14 16,-17 17-15-16,18-26 2 16,1-1-9-16,0-5 5 0,6-4 2 15,1 0-9-15,-2 3-19 0,8-12-7 16,0-1-9-16,0 0-19 0,0 0-39 0,0-20 13 16,27 20 71-16,-27 0 25 0,18-14 11 15,-18 14-24-15,27 0 71 0,0 0 160 16,-13 0-60-16,2 17-8 0,0-17 5 15,-1 22 13-15,14 10 68 0,-17-18-169 16,3 3-41-16,-3-2-36 0,1-2-23 16,-2 3-79-16,11 5-314 0,-12-21 47 0,1 12-133 15,1-8-56-15,-3-4-185 0,12 0-920 16,-16 0 723-16,3-25 101 0,-2 25 164 16,-1-32 153-16</inkml:trace>
  <inkml:trace contextRef="#ctx0" brushRef="#br0" timeOffset="458439.6352">19545 9760 2424 0,'2'-3'115'0,"-2"-3"69"16,4 3 121-16,-4 0 84 0,0 1 22 16,0-5 330-16,0 7-490 0,0 0-65 15,0 0 20-15,0 0 33 0,0 19 320 16,0-19-290-16,0 22-13 0,0-9-22 15,-19 3-5-15,19 2-15 0,-16 22 139 16,16-16-183-16,0-1-24 0,-11 2-10 16,11 3-40-16,0 19-24 0,0-25-68 15,0 0-23-15,0-3-32 0,27-7-67 16,-27 0-63-16,51 2-322 0,-30-11 233 16,2-3-60-16,-1 0-67 0,2 0-76 0,15-22-750 15,-23 3 536-15,-2 19-38 0,-3-24-17 16,-1 24-5-16,-2-22 68 15,-7 5-191-15</inkml:trace>
  <inkml:trace contextRef="#ctx0" brushRef="#br0" timeOffset="458689.4954">19540 9890 3006 0,'0'18'95'16,"0"-18"474"-16,0 0-123 0,0 0-25 16,0 0-107-16,21 0-59 0,15 0-15 15,-18 0-185-15,3-18-45 0,0 18-21 16,2-14-24-16,-2 14-26 0,6-12-189 16,-18 12 43-16,-1 0-111 0,-8 0-102 15,10 0-116-15,-10 0-535 0,0 0 495 16,0 0 41-16,0 0-35 0,0 0 121 15</inkml:trace>
  <inkml:trace contextRef="#ctx0" brushRef="#br0" timeOffset="458845.4052">19509 9799 3338 0,'0'0'136'0,"0"0"147"0,0 0 90 16,0 0 55-16,26 0-115 0,5 0-64 15,-12 0-249-15,5 0-88 0,2-25-195 16,-3 25-284-16,21-17-1282 0,-25-2 848 16,-6 19 279-16</inkml:trace>
  <inkml:trace contextRef="#ctx0" brushRef="#br0" timeOffset="459192.8549">19813 9096 2803 0,'0'15'86'0,"21"-15"138"16,-21 20 185-16,18-8 105 0,-18 2 24 15,39 23 347-15,-19-11-483 16,2 5-23-16,6 8-16 0,3 5-34 0,36 61 240 16,-35-46-362-16,-1 4-31 15,-2 8-76-15,-4 0 6 0,-7 3-43 0,2 68-25 16,-15-64-38-16,-5-3 0 0,0-7 0 16,0-1 0-16,-25 54 0 0,3-66-68 15,6-6-99-15,0-7-110 0,3-6-161 16,-19 26-820-16,0-23-679 0,16-25 678 15,-6-3-803-15</inkml:trace>
  <inkml:trace contextRef="#ctx0" brushRef="#br0" timeOffset="459922.2176">20477 9480 902 0,'-9'-5'115'15,"9"2"133"-15,-6 2 93 0,6-2 87 16,-2 1 220-16,2 2-312 0,0 0 67 16,0 0 110-16,0 0 17 0,0 0-14 15,0 0 401-15,0 17-463 0,0-17-49 16,22 14-8-16,-22-14 9 0,19 35 115 15,1-20-410-15,-20 4-111 0,20 4 0 16,-10 1 0-16,0 4 0 0,6 40 0 16,-11-41 0-16,2 5 0 0,-3-7 0 15,3 0 0-15,2 17 0 0,-8-27-122 0,2-6-168 16,2 0-230-16,-2-4-239 0,0 0-154 16,5-5-1127-16,-4 0 937 0,3-30 122 15,-2 13 300-15,-5-2 116 0</inkml:trace>
  <inkml:trace contextRef="#ctx0" brushRef="#br0" timeOffset="460096.1141">20401 9701 2882 0,'0'0'124'16,"0"15"179"-16,28-15 138 0,-28 0 128 15,59 0 347-15,-34 0-603 0,5 0-108 16,3 0-77-16,2 0-70 0,26-17-235 15,-36 17-42-15,0 0-135 16,-7 0-237-16,-1 0-156 0,-6 0-203 0,10 0-909 16,-14 0 1240-16</inkml:trace>
  <inkml:trace contextRef="#ctx0" brushRef="#br0" timeOffset="460443.2881">20821 9431 3457 0,'16'-5'226'16,"-16"5"155"-16,12 0 131 0,-12 0 159 15,27 17 388-15,-17 12-617 0,1-13-88 16,5 2-68-16,-3 4 21 0,15 31 82 16,-13-27-300-16,-4 3-71 15,3 4-18-15,-1-3 0 0,-3-3 0 0,10 21 0 16,-11-31 0-16,-2-5 0 0,2-5 0 15,12-6 0-15,-16-23 0 16,4 2 0-16,18-62 0 16,-18 9 0-16,-5 32-10 0,-4-7-36 0,0-5-33 15,0 0-38-15,0-1-12 0,-28-43-18 16,11 53 122-16,17 9 16 0,-17 8-3 16,17 12-8-16,-16 10-71 0,16 5-36 15,0 23-133-15,0-6-86 0,0 10-160 16,0-1-59-16,0 34-1017 0,0-24 577 15,0-2-203-15,0-5 308 0</inkml:trace>
  <inkml:trace contextRef="#ctx0" brushRef="#br0" timeOffset="460694.9009">21334 9520 5052 0,'0'0'178'0,"0"18"-19"15,0-7 114-15,0-11-4 0,0 20 19 0,0-6-36 16,0 17 31-16,25-12-223 0,-25 1-11 16,0-3-47-16,17 7-13 0,-17 20-46 15,13 13-431 1,-13-34-342-16,0-14 154 0,0-1-167 15,0-8-207-15,0 2-1030 0</inkml:trace>
  <inkml:trace contextRef="#ctx0" brushRef="#br0" timeOffset="461173.5342">21230 9549 4292 0,'0'0'143'0,"-9"0"94"0,9 0 15 16,-5 0-62-16,5 0-52 0,0 0-63 15,31 0-74-15,-31 0-24 0,29-17-9 16,-12 17-46-16,26 0-174 16,-25-12 98-16,3 12 42 0,-1-7 53 0,-4 7 27 15,-1 0 20-15,4 0 8 0,-13 0 9 16,-6 0 44-16,0 0 5 0,0 18-17 0,0-2 68 15,0-16-68-15,-23 17-1 0,23-17-37 16,-40 41-68-16,40-31 80 16,-22-3 31-16,10-7-47 15,1 14-34-15,11-11 49 0,0 1-44 16,-6-1-22-16,6-2-10 0,20-1-179 0,-20 0 101 16,19 0-6-16,-19 0 31 15,29-20 24-15,-14 20 68 0,14 0 131 0,-14 0 17 16,2 0 33-16,-4 0 68 0,-2 0 20 15,1 0 2-15,2 20 174 0,-7 3-245 16,-4-23-8-16,-3 29-25 0,0-14-24 16,0 16 42-16,0-13-119 0,-24 0-2 15,24 2-22-15,-25-1 0 0,8 0 14 16,-14 11-93-16,15-18-23 0,0-1-111 0,0-5-59 16,3-6-171-16,-6 0-906 15,14 0 483-15,5-29-146 0,0 29 149 0,0-34 163 16</inkml:trace>
  <inkml:trace contextRef="#ctx0" brushRef="#br0" timeOffset="461502.4315">21715 9425 3926 0,'4'-1'201'15,"1"-3"91"-15,1-1 512 0,-2 5-508 16,-2 0-17-16,-1 0-21 0,0 0-9 16,-1 24-33-16,0 2 54 0,0-8-207 15,0-1-38-15,0 3-8 0,0 4-1 16,-25 30 18-16,25-28-27 0,-16 3 9 16,16 0 10-16,0 0-1 0,0-4 7 15,0 15 0-15,0-23-33 0,0-3-4 0,19-3-11 16,-19-5-8-16,45 1-144 15,-28-7-60-15,1 0-64 0,2 0-74 0,0 0-59 16,0-19 23-16,17 4-728 16,-20 15 530-16,-3-16-4 0,-1 16 72 15,-4-18-61-15,3 7-388 0,-9 11 626 16,-3-9 176-16</inkml:trace>
  <inkml:trace contextRef="#ctx0" brushRef="#br0" timeOffset="461772.2722">21680 9633 3136 0,'-9'20'430'0,"6"-8"3"0,3-12 62 16,0 0-97-16,0 0-48 0,0 0-102 15,28 0 201-15,6 0-287 0,-15 0-50 16,4 0-59-16,-2 0-27 0,0 0-54 16,12-15-129-16,-19 15-33 0,-6 0-56 15,2 0-87-15,-10-11-159 0,9 11-831 16,-3-9 420-16,-6 9-7 0,0-13 150 16,0 6 166-16</inkml:trace>
  <inkml:trace contextRef="#ctx0" brushRef="#br0" timeOffset="461986.7131">21680 9491 3271 0,'-2'0'244'0,"1"0"171"0,1 15 122 15,0-15 120-15,19 0 440 0,-19 0-664 16,25 0-104-16,-7 0-125 0,7 0-66 15,2 0-60-15,36-20-75 0,-29 5-116 16,-2 15-174-16,-2-13-193 16,-5 13-219-16,7 0-1487 0,-23 0 819 15,-4 0 243-15</inkml:trace>
  <inkml:trace contextRef="#ctx0" brushRef="#br0" timeOffset="483604.9731">14904 11289 1746 0,'0'-9'234'0,"0"9"6"0,0-8 31 15,0 4 33-15,0-1 89 16,0-3 57-16,0 2 527 0,0 3-604 0,0-7-61 15,0 5-1-15,0 3 64 0,0-1 396 16,0 0-432-16,0 3-40 0,0-1-18 16,0 1-35-16,0 0-77 0,0 0-69 15,0 18-100-15,0-18 0 16,0 22 0-16,0-7 0 0,23 26 0 0,-23-19 0 16,17 8 0-16,-17 1 0 0,21-2 0 15,-9 1 0-15,15 21 0 0,-12-26 0 16,-2-1 0-16,1-7 0 0,-4-5 0 15,13 9 0-15,-14-17 0 0,-1 0 0 0,0-4 0 16,5 0 0-16,-4-32 0 16,18-16 0-16,-16 15 0 0,-4-7 0 0,1-7 0 15,-4-4 0-15,-1-54 0 0,-3 54 0 16,0 1 0-16,0 11 0 0,0 1 0 16,0 9 0-16,0-8 0 0,-17 34 0 15,17 3 0-15,0 0 0 16,0 0 0-16,20 61 0 0,-20-32 0 15,18 5 0-15,-18-5-121 0,20 9-166 0,-20-1-207 16,16 31-1018-16,4-32 544 0,-9-4-75 16,4-4-52-16,0 4-60 0</inkml:trace>
  <inkml:trace contextRef="#ctx0" brushRef="#br0" timeOffset="483885.5846">15484 11468 2624 0,'0'-7'98'0,"0"1"52"15,0 2 83-15,0 0 134 0,0 0 22 16,16 0 432-16,-16 0-525 0,0 4-82 0,0 0-43 16,11 0 26-16,-11 0 34 15,11 25 326-15,-2 4-257 0,-9-11-18 16,7 5-31-16,-3 2-14 0,-2 29 29 15,-2-28-202-15,0 6-46 0,0-6-10 16,0-2-4-16,0-2-12 0,0 16-164 0,0-21-73 16,0-4-183-16,0-8-185 15,0 1-254-15,0-6-1310 0,0 0 1024 0,0-25 198 16,0 6 335-16</inkml:trace>
  <inkml:trace contextRef="#ctx0" brushRef="#br0" timeOffset="484404.3201">15437 11418 2663 0,'0'0'121'16,"-16"0"100"-16,16 0 131 0,0 0 56 15,-16 0 381-15,16 0-516 0,0 0-107 16,0 0-53-16,0 0-42 0,0 0-40 15,0-17 24-15,0 17-59 0,27 0 5 16,-27-13-20-16,24 13 15 0,7-17-6 16,-15 17 1-16,1-10 4 0,2 10 15 15,-4-7-11-15,0 7-9 0,11 0 29 0,-17 0-19 16,-1 0 19-16,-4 22-24 16,-1-22 5-16,-3 23 15 0,0 8 6 15,0-13 2-15,0 2 5 0,-26-1-7 0,26 0 1 16,-20 19 17-16,-2-17 1 0,22-8-44 15,-21 2 9-15,21-3-29 0,-15 6-10 16,7-11 24-16,8-2 1 0,0-5-20 16,0 2-26-16,0-1-15 0,0-1-142 15,28 0 97-15,-28 0 4 0,26 0 14 16,-9 0 19-16,22-17 27 0,-20 17 64 0,5 0-24 16,-4 0 10-16,-1 0 15 15,-3 0 32-15,6 0 174 0,-13 23-112 0,-5-23 15 16,-4 24-2-16,0-11 31 0,0 3 19 15,-22-2 139-15,-2 12-117 16,-26 20 295-16,30-32-427 0,-2 0-20 16,2-6-20-16,-1 9-5 0,-20 7-10 15,20-18 5-15,0 5-47 0,4-4-111 16,5-2-160-16,-8-1-934 0,13-4 318 16,2-26-187-16,-1 26-43 0,6-33 247 15</inkml:trace>
  <inkml:trace contextRef="#ctx0" brushRef="#br0" timeOffset="484841.855">16099 11548 1775 0,'0'0'130'0,"0"-9"72"0,0 9 86 16,0 0 4-16,0 0 6 0,19-8 346 15,-19 8-286-15,0 0-13 0,15 24-22 0,-15-24-8 16,12 46 251-16,-5-22-258 0,-7 2 12 16,0 4-13-16,0-1-48 0,4 3-85 15,-4 27-24-15,0-30-129 16,0-1-12-16,0-5-33 0,-20-3 3 0,20 12-365 15,0-22-36-15,-15-1-181 0,15-2-210 16,0-6-241-16,0-1-118 0,0-22-786 16</inkml:trace>
  <inkml:trace contextRef="#ctx0" brushRef="#br0" timeOffset="485366.3343">15989 11505 2398 0,'-2'-3'73'15,"-1"-2"68"-15,0 0 55 0,3-2 232 16,0 2-218-16,0 3 12 0,0-1-13 16,0 0-9-16,0-1-79 0,19 0-34 0,-19 0-78 15,0 0-1-15,22-1-4 16,-22 1 14-16,34-8-14 0,-22 7-6 0,2-2 23 15,32-5-15 1,-31 11-49-16,-2 1 39 0,2 0-11 16,-2 0 16-16,8 0 6 0,-15 22 0 0,1-22 11 15,-4 19 10-15,-1-19 27 0,-2 38 49 16,0-26-61-16,0 1-58 0,-25-1 30 16,25 2-2-16,-23-1-9 15,0 9 30-15,23-11-38 0,-24-1 1 0,24-1-2 16,-16-4 8-16,16-1-26 0,-7 0-119 15,7-1 28-15,0-3 8 0,0 0 20 16,0 0 28-16,28 0 31 0,1 0 8 16,-13 0 13-16,3 0 6 0,2 0 23 0,-2 0 22 15,14 0 130-15,-19 0-42 0,-2 0 12 16,-3 26 13-16,-4-12 15 0,-5 3-18 16,0 19 147-16,0-16-154 0,0-1 17 15,-20 2-22-15,20-2 5 0,-27 17 50 16,-5-22-143-16,11 3-24 0,0-5-9 15,1 0-8-15,1 0 0 0,-17-2-85 16,19-5-96-16,5-3-106 0,-15-2-1401 16,18-19 835-16,6 19-129 15,1-23 16-15</inkml:trace>
  <inkml:trace contextRef="#ctx0" brushRef="#br0" timeOffset="485656.3406">16454 11605 2464 0,'0'0'124'0,"0"0"124"15,0 0 665-15,11 0-438 16,-11 0-40-16,25 0 283 0,-13 0-650 16,0 0-52-16,2 0 11 0,21 0-26 15,-2 0-32-15,-5 0-172 16,-16 0-56-16,-5 0-200 0,1 0-134 16,-3 0-145-16,-1 0-115 0,-2 0-630 15,-2 0 980-15</inkml:trace>
  <inkml:trace contextRef="#ctx0" brushRef="#br0" timeOffset="485821.2456">16411 11793 2667 0,'-1'10'76'0,"1"-2"99"0,23 4 620 16,-23-9-328-16,42 1-58 0,-13-1-177 15,3-3-96-15,4 0-192 0,33 0-910 16,-40 0-13-16,-5 0-174 0,-4 0 283 15</inkml:trace>
  <inkml:trace contextRef="#ctx0" brushRef="#br0" timeOffset="486846.806">16609 11468 312 0,'12'0'-6'0,"-12"0"-10"0,12 0-34 0,-1 0 29 16,-4-21 25-16,-1 21 29 16,2 0 7-16,-1 0 11 0,7-12 28 15,-6 12-41-15,0 0 19 0,-2 0 33 0,-2 0 49 16,0 0 56-16,1 0 284 0,-5 0-253 15,2 0-8-15,-2 0-23 0,3 0 4 16,2 0 209-16,-4-13-197 0,2 13 23 16,-1 0 7-16,0 0 24 0,-1-12-4 15,2 12 210-15,-2-5-253 0,1 5-35 0,0 0-3 16,0-4 39-16,-2 3 9 16,2-1 332-16,-2 0-287 0,1 2-14 0,-1-2-48 15,0 2 27-15,0 0 185 16,0 0-227-16,0 0 6 0,0 0-27 15,0 0-37-15,0 0-37 0,0 0-67 0,0 0-34 16,21 0 0-16,-21 0 0 0,20 0 0 16,16 0 0-16,-15 0 0 0,0 0 0 15,5 0 0-15,-2 0 0 0,5 0 0 16,18 0 0-16,-26 0 0 0,-2 0 0 16,-3 0 0-16,-5 0 0 0,6 0 0 15,-13 0 0-15,-1 0 0 0,-1 0 0 16,-2-14 0-16,0 14 0 0,0 0 0 15,0 0 0-15,0 0 0 0,0 0 0 0,0 0 0 16,0 17 0-16,0-17 0 0,-28 26 0 16,28-10 0-16,0 3 0 0,0 3 0 15,0 29 0-15,0-21 0 0,0 1 0 16,0 3 0-16,0 0 0 0,0 31 0 16,0-35 0-16,0 3 0 0,0-6 0 15,0-2 0-15,0-5 0 16,17 13 0-16,-17-20 0 0,0-4-140 0,0-6-170 15,0-2-280-15,0-1-1237 0,-19 0 689 16,19-19-95-16,0 19 48 0,-19-31 253 16,19 12 332-16</inkml:trace>
  <inkml:trace contextRef="#ctx0" brushRef="#br0" timeOffset="487018.6495">16925 11705 4620 0,'0'0'113'0,"0"0"128"0,0 0 123 0,0 0 177 16,33 0 381-16,1 0-642 16,-14 0-155-16,4 0-83 0,0 0-40 0,0 0-96 15,12 0-791-15,-19 0 30 0,-4 0-312 16,-2 0-176-16,0 0 48 0,-2 0 342 16</inkml:trace>
  <inkml:trace contextRef="#ctx0" brushRef="#br0" timeOffset="487341.5376">17490 11764 4092 0,'9'0'294'0,"-6"0"-5"0,0 0 37 16,1 0-49-16,-2 0 13 0,-2 0-104 15,0 0 104-15,0 0-253 0,0 0-5 16,0 0-21-16,0 0-10 0,0 0-11 15,-19 0 10-15,19 0 3 0,0 0-6 16,-16 0 27-16,16 0-19 0,-11 0-6 16,0 0 2-16,11-17-23 0,-7 17-6 15,7 0-81-15,-4-15-85 0,4 1 80 16,0 14 75-16,0-13-30 0,0 13 11 16,0-7 1-16,0 7 35 0,0 0 18 0,15 0 71 15,-15 0-66-15,0 24-3 16,17-4-20-16,-17-20-1 0,0 23-64 15,0-23-120-15,10 20-220 0,-10-20-198 16,10 12-957-16,-6-12 777 0,6 0 87 0,-2 0 198 16</inkml:trace>
  <inkml:trace contextRef="#ctx0" brushRef="#br0" timeOffset="487702.8629">17678 11423 3121 0,'0'0'204'16,"0"0"177"-16,-21 0 96 0,21 0 15 16,-15 19 178-16,15 3-400 0,0-6-13 0,-14-2-4 15,14 6-19-15,-10 4-82 0,10 25 11 16,0-21-144-16,0 4 8 0,0-4-17 16,0 2 1-16,26 21 1 0,-26-31-16 15,24 1 3-15,-5-7 1 0,1-3-2 16,0-7-9-16,19 0-115 15,-19-4 14-15,-3 0-47 0,4-29 8 0,-8 13-72 16,8-26-197-16,-16 20 236 0,0-6 54 16,-5-4-26-16,0 1 50 0,0-5-68 15,-32-22-39-15,-2 33 154 0,15 4 125 16,-2 7 38-16,1 9 21 0,1 5 27 16,-17 0 64-16,20 29-130 0,3-12-21 15,13 2-27-15,-14 2-25 0,14 20-48 16,0-18-48-16,0-4-257 0,28-2-318 0,-28-3-273 15,32-4-231-15,14-2-545 0</inkml:trace>
  <inkml:trace contextRef="#ctx0" brushRef="#br0" timeOffset="488037.3421">18132 11422 3443 0,'-24'-4'143'0,"24"3"98"15,-16-1 80-15,16 2 313 0,-12 0-458 16,12 0-74-16,0 19-49 0,0-19-27 16,0 17-15-16,21 5-16 0,-21-10-5 15,22 3-11-15,-22-3-5 0,31 5-6 16,1 7-88-16,-16-12 87 0,-1-1 17 16,0 0 42-16,-4-1-2 0,-2-2-34 15,5 5 107-15,-14-4 10 16,5-1 51-16,-5 0-24 0,0 1 3 0,0 0-8 15,0 10 60-15,-22-10-120 0,22 2-25 0,0-1-15 16,-23 2 0-16,2 9 0 0,21-8-16 16,-22-1-15-16,11 0 10 0,-2 0-8 15,1-3 0-15,-8 8-16 0,11-12-70 16,2-2-111-16,0-3-54 0,2 0-187 16,0 0-783-16,4-23 442 0,-1 23-108 15,2-25 56-15,0 10 115 0</inkml:trace>
  <inkml:trace contextRef="#ctx0" brushRef="#br0" timeOffset="488287.1845">18076 11418 3334 0,'0'0'150'0,"0"0"147"16,0 0 126-16,-15 0 73 0,15 0-67 16,0 0 188-16,25 17-411 0,-25-17-119 15,32 0-74-15,-13 0 6 0,3 0-31 0,25 0-111 16,-23-19-132-16,-3 19-163 0,-2 0-213 16,-4 0-194-16,7 0-1154 0,-13 0 1142 15,-3 0 252-15</inkml:trace>
  <inkml:trace contextRef="#ctx0" brushRef="#br0" timeOffset="488855.1048">18529 11330 2548 0,'0'-2'283'16,"0"2"-2"-16,0 0 79 0,-21 0-21 15,21 0 3-15,-17 22 132 0,17-3-360 16,0-19-70-16,-14 25-38 0,14-9 16 16,0-16-26-16,0 33 18 0,0-21-51 15,0 0 22-15,27-2-12 0,-27 0-15 16,45 9-14-16,-25-11 55 0,-1 1-4 16,3-2 5-16,-2-1 18 0,-1 2-20 15,17 5 23-15,-18-9-12 0,-5 3 19 16,-3-2 9-16,0 2 28 0,-5-2-5 15,1 8 76-15,-6-4-76 0,0-1-11 16,0 3 53-16,-31 0-68 0,1 11 48 16,13-13-107-16,-5 3 37 0,2-2-26 15,-4-2-1-15,1 1 20 0,-22 1 39 0,23-5-33 16,3-1-16-16,3-3-47 16,5-1 52-16,-1 0-47 0,10 0-18 15,2 0-52-15,0-19-64 0,0 19-54 0,24-20-15 16,5-7-217-16,-14 13 290 0,4 2 30 15,1-2 59-15,1 0 7 0,-3 0 31 16,22-15 22-16,-22 13 28 0,-1 3 1 16,-1-1 2-16,-3 1 1 0,8-12 27 15,-18 14-4-15,2-1 42 0,-3 0 9 0,-2 0 16 16,0-1 52-16,-23-10 82 0,23 11-137 16,-22 0-38-16,22 1 4 0,-25 0 21 15,25 1 6-15,-25-11 224 16,1 13-156-16,12 3 27 0,0 0-50 0,0 4-16 15,-12 1 45-15,15 0-136 0,-1 24-19 16,1-24-69-16,-2 62-1485 16,7-45 360-16,4 3 80 0,0-1 266 15</inkml:trace>
  <inkml:trace contextRef="#ctx0" brushRef="#br0" timeOffset="491619.6195">18888 11618 1488 0,'-2'0'88'16,"0"0"95"-16,-2 0 74 0,4 0 397 0,0 0-320 15,0 0 37-15,0 0 16 0,0 0 36 16,0 0-59-16,0 0 173 0,0 0-335 16,0 0-9-16,0 0 20 0,0 0 22 15,16 0 309-15,-16 17-312 16,0-17 3-16,0 12-45 0,14 1 17 0,-14 13 203 15,0-10-240-15,0 3-37 16,0-1-38-16,0 0-64 0,0 1-16 0,0 19-15 16,0-23 0-16,0-1 0 0,0 1 0 15,0-7 0-15,0 5 0 16,0-11 0-16,0-2 0 16,0 0 0-16,21 0 0 0,-21-32 0 0,17-3-7 15,-17 14-22-15,13-4-50 0,-13 3-45 0,13-2-31 0,-13 2-24 16,11-9-158-16,1 14 207 15,-6 6 31-15,2 3 55 0,2-2 47 16,5 1-27-16,-6 5 5 0,1-2-5 16,-3 6 24-16,0 0-2 0,7 0-2 15,-6 0 12-15,-5 22-5 0,1-22 2 16,-2 18 3-16,2-18-13 0,-1 20 6 0,-2 0 3 16,-1-10 1-16,2 1 0 0,-2-1-5 15,3 7-17-15,-2-10 10 0,1-2 14 16,-2-1 26-16,2-1-33 0,-1 1 29 15,2-1-57-15,-3-3 31 0,1 0-28 16,0 0 32-16,1 0-48 0,3-26-134 16,-1 1 38-16,1 10-10 0,0-1 19 0,1 4 10 15,0-1 14-15,13-8 23 0,-10 12 77 16,-2 9 8-16,3-10 27 0,-1 10-58 16,6 0 47-16,-9 0 22 0,-1 22 86 15,1-22-14-15,0 31-23 0,-3-14 20 16,4 23 64-16,-2-21-81 0,-1 0-50 15,-3-1-24-15,1-3-2 0,0 8-10 16,0-15-46-16,-2-2-91 0,2-6-161 16,-2 0-209-16,0 0-310 0,0-21-1264 15,0 21 891-15,0-19 301 0,0 19 299 16</inkml:trace>
  <inkml:trace contextRef="#ctx0" brushRef="#br0" timeOffset="493189.8152">19680 11084 2610 0,'4'-4'166'0,"-4"0"132"0,0 0 140 0,0-1 69 15,0 5-41-15,0 0 183 0,0 0-431 16,0 0 29-16,-21 0 23 0,21 17 45 15,-16-17 237-15,-4 21-291 0,7-7 19 16,0 9 17-16,-3 3-22 16,0 8-76-16,-16 56-56 0,11-34-143 0,3 6 0 15,-1 8 0-15,-3 10 0 0,-19 92 0 16,21-83 0-16,0 3 0 16,7 0 0-16,-1-5 0 0,8-4 0 15,5 60 0-15,1-76 0 0,36-6 0 0,-13-6 0 16,5-6 0-16,41 38 0 0,-30-51 0 15,1 0 0-15,-2-6 0 0,-2-3 0 16,0-10 0-16,18 21 0 0,-34-19 0 0,-2-9 0 16,-8-1 0-16,-2 3 0 15,-1 6 0-15,-7-14 0 0,0-1 0 0,0-3 0 16,0 0 0-16,0 0 0 16,-22 0 0-16,22 0 0 0,-21 0 0 0,21 0 0 15,-12 0 0-15,12 0-396 0,-11 0-192 16,11 0-360-16,0-24-343 0,0 24-372 15,0-18 203-15</inkml:trace>
  <inkml:trace contextRef="#ctx0" brushRef="#br0" timeOffset="495666.6905">20001 11478 1622 0,'0'0'122'0,"0"0"57"16,0 0 56-16,0 0-3 0,0 0 199 16,0 0-212-16,0 0 22 0,0 0 2 0,0 0 67 15,0 0-7-15,0 0 250 16,0 0-329-16,0 0-6 0,0 0-18 0,0 0 52 15,0 0 45-15,0 0 277 0,0 0-329 16,0 0-26-16,0 0-3 0,0 0-3 16,0 0 176-16,0 0-229 0,0 0-89 15,0 0-51-15,0 0-20 0,16 0-24 16,-1-22 21-16,-15 22 13 16,15-26-10-16,-15 13-7 0,16-3-2 15,-1-9-13-15,-8 11 3 16,-1 0-11-16,-2 2-13 0,2 1 1 0,0-6-14 0,-6 7 44 15,2 5 18-15,-2 1-12 0,0 1 7 0,0 3 0 16,0 0-1-16,0 0 1 0,0 0-5 16,0 0 4-16,0 0-4 15,0 22 8-15,0-4-4 0,-18-5 8 0,18 4-30 16,0 6 18-16,0-1 8 0,0 24 13 16,0-25-7-16,0 5-10 0,0-1-2 15,18-1 43-15,-18-2-42 0,16 23-1 16,-16-22-33-16,0-1 36 0,10-2 1 15,-10-2-7-15,0 12 1 0,0-17 6 16,0-1 4-16,0-2-4 0,0 4 4 0,0-6-3 16,0 3-11-16,0 1 8 0,0-7-16 15,-20-4-27-15,20-1-75 0,-16 0-84 16,-2 0 129-16,6 0 73 0,2 0-21 16,2 0 10-16,-7 0 32 0,9 0-24 15,1 0 5-15,1 0 6 0,2 0-42 16,2 0 39-16,0 0-5 0,0 0 4 15,26 0 0-15,-26 0 0 0,32 0 0 16,13 0 3-16,-14 0-3 0,2 0-2 16,0 0-4-16,-2 0 4 0,0 0-8 15,21 0-8-15,-34 0-14 0,7 0-553 16,-25 0 148-16,0 0-138 16,0 0-278-16,-23 0-103 0,5 0-1261 15,18 0 1406-15,-22 0 273 0</inkml:trace>
  <inkml:trace contextRef="#ctx0" brushRef="#br0" timeOffset="495983.0575">20439 11253 2962 0,'-16'-3'85'16,"16"-1"147"-16,0 1 127 0,0-1 169 15,0 4-42-15,0 0 348 0,0 24-477 16,27-24 52-16,-27 33-21 0,23-10 3 16,-1 41 226-16,-22-31-371 0,13 5-81 15,-13 1-78-15,0 3-42 0,0-2-45 16,0 35 0-16,0-40 0 0,0-2 0 15,0-5-28-15,-18-5-158 0,18 16-642 16,0-28 138-16,0-1-161 0,0-8-183 0,0-2-164 16,0 0 5-16,0-34-494 0</inkml:trace>
  <inkml:trace contextRef="#ctx0" brushRef="#br0" timeOffset="496435.5818">20631 11210 1856 0,'5'-7'83'0,"7"-4"270"0,-8 7-65 16,-2 4-29-16,2-3-21 0,-2 3 14 16,-2 0-37-16,0 0 439 0,0 0-300 15,0 29 14-15,0-29-128 0,0 26-54 16,0-6-28-16,-22 25 101 0,2-20-141 15,9-5-25-15,-3 6 0 0,1-1-1 16,-11 25 83-16,12-29-110 0,3 1 1 16,1 1-6-16,2 0-4 0,2-3-7 15,2 10-1-15,0-16-32 0,2-3-32 0,0-1 40 16,0-2-6-16,22 2-7 0,-22-9-12 16,16 2-32-16,-16 0 36 0,23-3 39 15,-11 0-45-15,12 0-5 0,-14 0 4 16,1 0 5-16,-1 0 4 0,0 0 66 15,2 23 95-15,-9-2-31 0,1-21 15 16,-2 27-2-16,1-12-4 0,1 0-19 16,4 12 83-16,-3-11-111 15,2 1-7-15,0-2-26 0,3-1-24 0,11 9-20 16,-9-13-20-16,-1 0 0 0,0-3 0 16,0 0 0-16,0-3-132 0,4 10-554 15,-9-11-27-15,-2-2-220 0,-1 1-307 16,-1-2-266-16,0 0-812 0</inkml:trace>
  <inkml:trace contextRef="#ctx0" brushRef="#br0" timeOffset="497246.6221">19983 12201 1586 0,'0'0'155'0,"0"0"90"16,0 0 95-16,0 0 17 0,0 0 94 0,0 0 662 15,0 0-584-15,0 0-22 0,0 0-76 16,0 0 61-16,0 0 456 0,16 0-540 16,-16 0-110-16,24 0-103 0,-7 20-72 15,5-20-110-15,49 0-13 0,-24 0 0 16,8 0 0-16,9 0 0 16,13-29 0-16,94 1 0 0,-84 28 0 15,1-30 0-15,-6 17 0 0,-6 13 0 0,-17-17 0 16,22 17 0-16,-55 0 0 0,-11 0 0 15,-12 0 0-15,-3 0 0 0,-36 25 0 16,15-25 0-16,-3 15 0 0,-3-15-128 0,2 16-219 16,0-16-347-16,-13 12-1767 0,25-2 867 15,13-10 240-15,-10 7 439 0</inkml:trace>
  <inkml:trace contextRef="#ctx0" brushRef="#br0" timeOffset="498200.5337">20252 12550 1943 0,'0'0'93'0,"0"0"84"16,-6-15 80-16,6 15 93 0,-3-7 45 15,1 7 533-15,0 0-474 0,1 0-76 16,-1 0-67-16,2 0 8 0,-2 0 305 15,2 0-313-15,0 0-6 0,0 15 17 16,0-15 35-16,0 21-56 0,19 16 36 16,-19-16-308-16,0 4-29 0,14 2 0 15,-14 4 0-15,0 29 0 16,0-31 0-16,0 0 0 0,0 0 0 0,0-2 0 16,0-3 0-16,0 14 0 0,0-24 0 15,0-4-87-15,0-3-181 0,0-3-235 16,0 0-1157-16,0-4 611 0,0 0-83 15,0-20-10-15,0 20 67 0,18-24 344 0</inkml:trace>
  <inkml:trace contextRef="#ctx0" brushRef="#br0" timeOffset="498604.151">20454 12661 2196 0,'0'-14'182'0,"-20"-4"183"16,20 16-163-16,0 0 22 0,-16 0-6 16,16 2 12-16,0 0-21 0,-14 23 195 15,3-23-186-15,11 22-2 0,-10-22-43 16,4 32 18-16,1-10-2 0,-1 28 128 16,5-23-167-16,1 0-37 0,0 4-33 15,24 51 46 1,-24-61-100-16,22-1-52 0,5 9 72 0,-11-19-32 15,3-3 19-15,0-5-90 0,2-2-48 16,19 0-244-16,-20-28 185 16,29-31-315-16,-39 34 342 0,-5-2 38 0,-3-3 5 15,-2-3 22-15,0-4 17 0,-21-38 4 16,-10 35 44-16,12 6 53 0,-4 6 54 16,3 4 55-16,-21-6 245 0,25 29-224 15,-1 1 35-15,0 19 15 0,6 1 11 16,-2 6-10-16,-10 36 12 15,12-27-193-15,5 4-23 0,2-3-22 16,4 0-43-16,0 25-458 0,0-39 29 0,34-2-306 16,-16-4-145-16,3-7-295 0,4-9 65 15</inkml:trace>
  <inkml:trace contextRef="#ctx0" brushRef="#br0" timeOffset="499017.1184">20864 12564 2555 0,'-19'0'144'0,"19"0"143"16,0 0 141-16,-22 23 68 0,22-23-27 0,-19 38 105 15,2-22-382-15,8 1-28 16,0-2 78-16,3 3-64 0,-3 29 126 16,9-27-203-16,-3 4-5 0,3 3-34 15,0 1-17-15,0-1-23 0,23 17-24 16,7-27 6-16,-11-3-6 0,3-4 6 0,1-6 0 16,31-4-57-16,-30 0-10 0,0-23-41 15,-4 23 6-15,1-34 14 0,-6 10 13 16,2-32 31-16,-17 29-6 0,0-7 53 15,0 0-7-15,-35-3-44 0,-15-20 57 16,21 38-15-16,-3 2 28 0,-1 2-25 0,-1 11-1 16,1 4 7-16,-26 24-36 0,32-24-80 15,6 29-102-15,5-12-214 0,4-1-281 16,5 9-1323-16,7-25 1002 0,0 14 308 16</inkml:trace>
  <inkml:trace contextRef="#ctx0" brushRef="#br0" timeOffset="501303.8649">21178 11698 2004 0,'0'0'88'0,"0"0"48"0,0-17 333 16,0 17-221-16,0 0 40 0,0 0-47 15,0 0 35-15,0-12-53 0,0 12 164 16,0 0-251-16,0 0-20 0,0 0-28 15,0 0 56-15,16 0 271 0,-16 25-151 16,15-25-1-16,-15 38-4 0,19-12 22 0,-8 6-21 16,11 28 121-16,-11-29-274 15,-5 1-41-15,0-3-30 0,-1-3-16 0,5 16-8 16,-7-25-21-16,-2-3-11 0,0-2-63 16,3-1-119-16,-4-4-144 15,0 0-648-15,0-7 261 0,0 0-116 0,0 0-132 16,0 0-79-16,-18-30-406 0</inkml:trace>
  <inkml:trace contextRef="#ctx0" brushRef="#br0" timeOffset="501544.024">21142 11877 2739 0,'0'0'143'15,"15"-13"165"-15,-15 13 156 0,12-9 565 16,-12 9-640-16,0 0-45 0,0 0 20 16,13 0 18-16,6 26 235 0,-7-26-472 15,5 0-60-15,3 17-48 0,2-17-26 0,3 0 8 16,25 0-163-16,-26 0-109 16,0 0-194-16,-6 0-191 0,-1 0-301 0,-6 0-184 15,2 0-1219-15,-13 0 1617 0</inkml:trace>
  <inkml:trace contextRef="#ctx0" brushRef="#br0" timeOffset="502133.3492">21680 11460 2457 0,'0'-3'142'0,"0"1"73"0,-15 2 124 15,15-4 59-15,0 4 26 0,0-1 331 0,0 1-582 16,0 0-24-16,0 0 11 16,0 0 49-16,16 23 457 0,-16-23-349 0,0 27-5 15,14-9-17-15,-14 6 10 0,11 2-5 16,-11 36 132-16,0-25-325 0,0 1-71 15,0 4-36-15,0-3 0 0,0 32 0 16,0-38 0-16,-20-2 0 0,20-5 0 16,0-4-77-16,0 9-589 15,0-13-837-15,0-18 479 0,0 0-1307 16,0-19 1152-16,24 19 413 0</inkml:trace>
  <inkml:trace contextRef="#ctx0" brushRef="#br0" timeOffset="502568.7985">21970 11522 2266 0,'0'-5'174'16,"0"5"-17"-16,0 0 52 0,0 0 38 0,0 0 39 15,-19 0 337-15,19 18-385 0,-13-18-17 16,13 18-38-16,-12-18-23 0,12 31 47 16,-9 7 69-1,9-13-133-15,-11 1-12 0,5 4 27 0,6 1 41 0,-4 0-55 16,2 26 49-16,2-32-128 0,0-1-14 16,0-8-29-16,26-2 9 0,3 4-69 15,-12-18 35-15,0 0-19 0,2 0-48 16,-1 0-53-16,1-19-56 0,11-12-206 15,-19 11 243-15,2 0 26 0,-5-6 11 16,-8-4-3-16,5-35-181 0,-5 30 174 16,0 3 17-16,-27 1 45 0,27 5 79 0,-23 2 62 15,-12-3 184-15,18 22-103 0,-5 5-27 16,0 0-3-16,-1 23 23 0,-27 15-31 16,29-13-83-16,4 0-27 0,4 0-61 15,3 4 79-15,10-4-151 0,0 20-437 16,21-28-139-16,-21 0-219 0,38-7-180 15,-13-3 10-15,4-7 328 0</inkml:trace>
  <inkml:trace contextRef="#ctx0" brushRef="#br0" timeOffset="502933.5666">22238 11476 2711 0,'0'-4'57'0,"-17"3"31"0,17 1 63 16,0 0 26-16,-11 0 17 0,11 0 260 16,-6 26-182-16,6-26-24 0,0 31-5 15,0-11-30-15,0 5-55 0,0 32 101 16,0-23-206-16,21 2 2 0,-21 0-17 16,18 0-48-16,1 25 55 0,-19-36-37 0,21-6-9 15,-5-4 9-15,-2-6-3 16,1-5-1-16,13-4-1 0,-13 0-41 15,-3-30-11-15,1 13-9 0,-6-6-53 16,2-34-109-16,-9 25 32 0,0-3-16 16,0-3-44-16,-22 0-27 0,22 1 94 15,-58-21-3-15,35 35 224 0,-1 8 16 0,-1 5 50 16,2 10 9-16,1 0-47 0,-13 22 4 16,17 15-77-16,6-15-18 0,4-1-159 15,8 3-171-15,0 22-857 0,0-24 415 16,21-3 107-16,-21-1 179 0</inkml:trace>
  <inkml:trace contextRef="#ctx0" brushRef="#br0" timeOffset="505116.8023">22504 10902 2397 0,'-1'0'111'0,"-3"0"77"0,4 0 93 15,-2 0 46-15,2 0 316 0,0 0-376 16,0 0-33-16,0 0-27 0,0 0 48 15,0 0-47-15,27 41 216 0,4-16-207 16,-10 8 40-16,4 6 12 0,5 10 18 16,27 67 163-16,-28-46-252 0,-1 6-22 15,-2 5-9-15,-3 4 11 0,-4 2-4 16,3 84 43-16,-13-88-164 0,-6-6-47 16,-3-2-6-16,0-9 0 0,0 56 0 0,-25-68 0 15,25-1 0-15,-33-7 0 0,14 3 0 16,-1-5 0-16,-27 33 0 0,25-43 0 15,0-4 0-15,3-2 0 0,0-4-31 16,-11-2-366-16,16-10 5 0,1-7-217 16,2-5-83-16,1 0-287 0,0 0-152 15,0-20-1307-15,9 20 1602 0</inkml:trace>
  <inkml:trace contextRef="#ctx0" brushRef="#br0" timeOffset="505763.9795">23109 11335 3095 0,'0'0'216'16,"0"0"113"-16,0 0 78 0,0 0-46 16,-16 0 174-16,16 0-282 0,0 22 44 15,0-22-13-15,0 25 40 0,0-4-26 16,42 61 450-16,-42-45-575 15,19 37 56-15,-5-37-155 0,-14-2-44 16,12-1-22-16,-12-2 1 0,8 25-51 16,0-34-94-16,-8-3-146 0,6-5-181 0,-6-4-165 15,6-4-186-15,-2-2-1117 0,-4-5 816 16,0 0 150-16,0-32 300 0</inkml:trace>
  <inkml:trace contextRef="#ctx0" brushRef="#br0" timeOffset="505964.8601">23015 11572 2507 0,'-3'-1'79'16,"1"1"142"-16,0 0 728 0,2 0-387 16,0 0-41-16,0 0-95 0,18 22-45 15,-18-22-86-15,50 0 19 0,-27 13-285 16,5-13-23-16,2 0-25 0,1 0-94 15,32 0-467-15,-37-21 4 0,-6 21-200 16,-2 0-124-16,-6 0-187 0,-3-13 105 16</inkml:trace>
  <inkml:trace contextRef="#ctx0" brushRef="#br0" timeOffset="506363.5998">23461 11370 2649 0,'0'-3'115'0,"0"1"65"0,0 2 94 16,-20 0 49-16,20 0 16 16,-15 28 269-16,0-28-434 0,15 24-32 15,-13-6-19-15,13 3-16 0,-11 1 48 16,11 26 39-16,0-19-121 0,0-2-39 15,0 0-11-15,23-1 8 0,11 14-11 0,-13-27-28 16,2-1 13-16,3-7-12 0,-3-2 5 16,2-3-50-16,25 0-111 0,-28-29 46 15,-7 29 22-15,0-35-1 0,-5 13 9 16,1-28-152-16,-11 18 84 0,0-1-52 16,-20-2 29-16,20-2 11 0,-29 3 83 15,-14-25 188-15,19 38 118 0,0 8-12 16,0 10 12-16,-1 3-44 0,-17 34 78 15,24-9-187-15,1 1 60 0,6 6-118 0,4 1-6 16,7 1-37-16,0 32-471 0,0-34-106 16,35-1-251-16,-15-7-217 15,8-5 64-15</inkml:trace>
  <inkml:trace contextRef="#ctx0" brushRef="#br0" timeOffset="506704.6707">23953 11511 2435 0,'0'-2'47'15,"0"1"39"-15,0 1 37 0,0 0 46 16,0 0 31-16,0 18 189 0,0-18-196 16,0 0-38-16,0 18-18 0,0-18-3 15,0 16 26-15,0-16-98 0,0 13-28 16,0-13-1-16,0 11-6 0,0-11-12 15,-16 0 14-15,16 0-25 0,0 0-3 16,-17 0-2-16,17 0-7 0,0 0-5 16,-16-26 11-16,8 11 7 0,8 15-20 15,0-14 19-15,-5 14-6 0,5 0 14 16,-3 0 48-16,3 0-41 16,0 0-6-16,0 0 7 0,0 0 25 0,0 0 64 15,0 18-75-15,0-18-29 0,0 20-31 0,15-20-89 16,-15 18-168-16,0-6-667 15,0-2 374-15,0-10-84 0,11 0 6 0,-11 0 6 16,7 0 158-16</inkml:trace>
  <inkml:trace contextRef="#ctx0" brushRef="#br0" timeOffset="507165.2916">23937 11122 3127 0,'-14'-3'148'0,"14"3"143"16,0 0 105-16,0 0 478 0,0 0-599 16,0 0-32-16,0 0 4 0,29 0-41 15,-2 0 124-15,-13 0-271 0,1 0-39 16,2 0-6-16,2 0-3 0,0 0-3 15,19 0-1-15,-19 0-6 0,0 0 1 16,-2 0-3-16,-2 0 5 0,11 0 1 16,-16-12 3-16,-3 12-18 0,-2 0 3 15,-4 0-10-15,1-9-10 0,-2 9 22 0,0 0 21 16,0 0 26-16,0 0-44 0,-22 0 11 16,22 20-3-16,-17 4 2 0,17-10 13 15,0 1 35-15,-16 0 39 0,16 6 46 16,0 23 169-16,-8-23-162 0,8 5-6 15,0 1-15-15,0-1 6 0,0 33 95 16,0-34-149-16,0 3-26 0,18-2-26 16,-18-4-14-16,0 2-4 0,0 12-44 15,0-22-43-15,0-1-109 0,0-2-130 16,0-7-176-16,10 1-685 0,-10-5 459 16,6 0-33-16,-6 0-61 0,0 0-189 0,3 0 120 15,1-17-301-15</inkml:trace>
  <inkml:trace contextRef="#ctx0" brushRef="#br0" timeOffset="507383.1861">24080 11435 3567 0,'0'0'305'0,"0"-2"129"15,11 1 93-15,-11-1 1 0,12-2-62 16,10 4 247-16,-10 0-525 0,4 0-108 16,1 0-56-16,1 0-37 15,14 0-392-15,-18 0-54 0,-1 0-332 16,11 16-2729-16,-22-16 2617 0</inkml:trace>
  <inkml:trace contextRef="#ctx0" brushRef="#br0" timeOffset="583353.8494">15252 12916 2577 0,'0'0'128'16,"0"0"164"-16,0 0 176 0,0 0 87 15,0 18 444-15,0-18-632 0,-13 0-29 16,13 20 40-16,0-8 54 0,0-12-57 16,0 36 156-16,0-15-297 0,0-1-22 15,0 5-58-15,0 4-43 0,24 38-71 16,-24-31-40-16,20 5 0 16,-20-2 0-16,21 2 0 0,-4-2 0 0,6 24 0 15,-9-33 0-15,-2-4 0 0,2-6 0 0,-3-2 0 16,7 2 0-16,-9-13 0 0,-1-4 0 15,1-3 0-15,2 0 0 0,0-25 0 16,13-18 0-16,-11 11 0 0,-2-4 0 16,0-3 0-16,-1-7 0 0,-5-51 0 15,-5 47 0-15,0 4 0 0,0 2 0 16,0 2 0-16,-18 9 0 0,18-13 0 0,0 31 0 16,0 4 0-16,0 6 0 0,0 2 0 15,0 3 0-15,0 0 0 16,0 20 0-16,0-20 0 0,0 23-15 15,0-8-131-15,18 22-564 0,-18-18 30 0,15 0-133 16,-15 1-216-16,16 2-205 16,2 16-1111-16,-9-21 1602 0</inkml:trace>
  <inkml:trace contextRef="#ctx0" brushRef="#br0" timeOffset="583621.8823">15671 13326 2510 0,'0'0'86'0,"18"0"88"16,-18 0 176-16,0 0 174 0,0 0 41 15,14 0 384-15,-14 0-607 0,11 0-11 16,-11 0 16-16,11 0 6 0,-1 24 217 16,-4-24-314-16,-2 26 5 0,-1-10-28 15,0 3-44-15,-3 29-38 16,0 7-151-16,0-27 0 0,0 23 0 15,0-29 0-15,0 0 0 0,0-4-25 16,0-4-100-16,0 4-428 0,0-13 29 16,0 0-76-16,0-4-207 0,0-1-257 15,0-23-1196-15,13-3 589 16</inkml:trace>
  <inkml:trace contextRef="#ctx0" brushRef="#br0" timeOffset="584088.9855">15717 13274 3023 0,'-7'-2'125'0,"3"-2"136"0,-1 4 126 15,3-4 76-15,0-3 192 0,2 5-488 0,0-2-54 16,0 0-54-16,0 1-25 0,0-1-18 16,20-2-16-16,-4 2 9 0,-16 1 34 15,22-1-48-15,-10 1 1 0,15-2-78 16,-13 3 54-16,-2 1-16 0,1 1 23 15,-3 0-15-15,-1 0 36 0,4 0 31 16,-10 22-31-16,-1-22 0 0,-2 22 5 16,0-22 6-16,0 27 12 0,-21-3-5 15,21-8-5-15,-22 1 11 0,22-2-21 16,-24 2 0-16,1 16-28 0,23-17 15 16,-21-4 10-16,21 0-16 0,-11-4-2 15,4 3-54-15,7-8-1 0,0-3-6 16,0 0-42-16,0 0-44 0,25 0 9 0,4 0-96 15,-13 0 207-15,0 0 92 0,3 0-41 16,-3 0 43-16,11 0 83 0,-15 0 11 16,-2 0 11-16,-1 0-18 0,-2 0 25 15,-3 21-22-15,0 1 154 0,-4-7-126 16,0 0 18-16,0 2 4 0,-22 4 35 16,-3 23 92-16,25-23-203 0,-31 1-44 15,14-3-57-15,-3-2 24 0,1 0-27 16,-16 7-29-16,17-18-95 0,3-2-102 15,0-1-120-15,-11-3-1544 16,20-25 1031-16,6 25-142 0,0-19-709 16</inkml:trace>
  <inkml:trace contextRef="#ctx0" brushRef="#br0" timeOffset="584387.8541">16129 13276 2719 0,'0'0'137'0,"0"0"131"0,0 21 183 0,0-21 76 15,0 15-13-15,16 14 303 16,-16-10-427-16,0 0-34 0,0 3-12 15,0 3-18-15,0 29 57 0,0-26-299 0,0 1-50 16,-21-2-16-16,21-1-16 0,0-2-49 16,-15 17-248-16,15-26-43 0,-12-5-135 15,12-3-145-15,0-3-307 0,0-4-160 16,0 0-1213-16,0-19 1558 0</inkml:trace>
  <inkml:trace contextRef="#ctx0" brushRef="#br0" timeOffset="584889.2121">16113 13297 3327 0,'-12'-2'177'0,"12"0"113"16,0 0 90-16,0-2-18 0,0 2-99 16,0 0-39-16,0-1-196 0,0-1-28 0,18 1 0 15,-18-2-21-15,22 3-6 0,7-8-73 16,-15 5 29-16,8 1-30 15,-2 1 42-15,4 1-13 0,13-3 105 16,-22 5-24-16,-2 0 36 0,-2 0-38 0,-6 0-1 16,-1 17 36-16,-4 3 115 15,0-20-85-15,0 26 23 0,-22-9-33 16,22 1 6-16,-21 5 3 0,-8 23 112 0,13-24-130 16,-3-1-6-16,3 2-102 0,-4-3 62 15,-7 13-31-15,17-26-4 0,1 4 7 16,2-2-27-16,7-1-24 0,-6-4-98 15,6-4 81-15,0 0-9 0,29 0 5 16,-29 0 10-16,27-20-2 0,10 20 70 0,-20-20 54 16,0 20 23-16,-1 0 26 0,-3 0 31 15,-1 0 25-15,10 0 228 16,-13 0-219-16,-2 0-42 0,-1 19-42 0,-1-19 29 16,2 16 168-1,-7 7-107-15,0-10 28 0,0 1-20 0,0 1-8 0,0 1-15 16,-25 15-12-16,1-16-76 0,24 2 8 15,-29-2-4-15,15-1-20 0,-20 11-4 16,13-13-34-16,4-3 0 0,1-2-63 16,-3-2-57-16,4-2-88 0,-9-3-547 15,14 0 220-15,6 0-272 0,-2-23-111 16,4 23-175-16,2-35-944 0,24 35 1453 16</inkml:trace>
  <inkml:trace contextRef="#ctx0" brushRef="#br0" timeOffset="585158.1807">16610 13338 3229 0,'0'0'204'0,"0"0"171"16,0 0 129-16,16 0 533 0,-16 0-720 0,12 0-78 16,-12 0-81-16,19 0-85 0,-9 0-26 15,17 0-62-15,-15 0-113 0,2-17-81 16,-5 17-123-16,2 0-153 0,6 0-901 16,-12 0 549-16,0 0-88 0,-1 0 164 15,-1 0 141-15</inkml:trace>
  <inkml:trace contextRef="#ctx0" brushRef="#br0" timeOffset="585339.3067">16470 13573 4517 0,'0'0'175'0,"22"0"69"0,-3 0 9 16,4 0-79-16,25-19-126 15,-20-1-160-15,-1 20-200 0,-4 0-287 16,-6 0-279-16,-4-13-255 0,-2 13-678 0</inkml:trace>
  <inkml:trace contextRef="#ctx0" brushRef="#br0" timeOffset="589618.3925">17130 13075 2951 0,'0'0'99'0,"0"0"168"0,0 0 169 16,0 0 115-16,0 0 436 0,0 0-557 15,0 0 14-15,0 0 25 0,22 0 38 0,-22 22 252 16,20 7-553-16,-20-8-121 0,15 7-85 16,-15 4 0-16,16 3 0 0,-5 45 0 15,-11-40 0-15,8-1 0 16,-4-1 0-16,-4-3 0 0,6 28 0 15,-5-41 0-15,1-2 0 0,-2-1-32 16,0-5-149-16,0-2-180 0,0-5-1062 16,0-7 350-16,0 0-80 0,-18 0-30 0,18 0-37 15,0-26-109-15</inkml:trace>
  <inkml:trace contextRef="#ctx0" brushRef="#br0" timeOffset="589973.0341">17532 13507 2948 0,'0'0'67'0,"0"0"143"16,0 0 180-16,0-18 502 0,0 18-539 16,-18 0-110-16,18 0-15 0,0 0 0 15,0 25 160-15,-12-25-242 0,12 15-37 16,0-15-33-16,0 16-7 0,-10-16-30 15,10 12 3-15,-4-3-34 0,4-9 17 16,0 0-18-16,-2 0-2 0,1 0-25 16,1 0 18-16,0 0-68 0,0 0 3 15,0-21 16-15,0 21-4 0,0-20 49 16,0 0-8-16,0 20 6 0,18-20 55 0,-18 20-62 16,0-12 10-16,0 12 1 0,0 0 40 15,0 0 9-15,9 0 8 0,-9 0-12 16,0 18 17-16,7-1-52 0,-7-17-60 15,5 19-83-15,-3-19-96 0,6 15-595 16,-2-15 112-16,0 0-103 0,1 0-109 16,5 0-39-16,0 0 205 0</inkml:trace>
  <inkml:trace contextRef="#ctx0" brushRef="#br0" timeOffset="590366.1586">17822 13000 3090 0,'5'-3'89'0,"-2"-1"145"15,-1 3 131-15,-2-1 518 16,0 2-545-16,0 0-86 0,0 0-12 16,0 22 26-16,0-22 1 0,17 24 198 15,-17 10-337-15,0-15-37 0,0 8-24 16,0-4-9-16,-23 25 96 0,-2-25-85 0,10 7 12 15,0-4-25-15,0-2 4 0,0-5-11 16,-11 22-7-16,15-24-39 0,3-2 0 16,8-7 0-16,-9 3-1 0,9-1-4 15,0-8-18-15,0-2-23 0,20 0-18 16,-20 0-19-16,32-21-5 0,7-2-81 16,-17 23 89-16,2-26-16 0,-2 12 21 15,-2 14 25-15,16-20 5 0,-19 8 35 16,-1 12-22-16,-3-12 29 0,-3 12-28 15,-2 0-40-15,3 0-394 0,-8 0 146 16,1 0-53-16,-4 0-91 0,0 0-64 0,0 0-181 16,0 0-901-16,0 0 904 15,0 0 106-15,0 0 245 0</inkml:trace>
  <inkml:trace contextRef="#ctx0" brushRef="#br0" timeOffset="590602.0837">17984 12980 3591 0,'0'0'307'16,"0"25"162"-16,0-25 137 0,0 27 63 0,0-9-46 15,0 21 503-15,0-18-748 0,18 4-124 16,-18 6-130-16,0-4-80 0,12 39-44 16,-4 33 0-1,0-41 0-15,-3-33 0 0,0-4 0 16,-1-1 0-16,0 0-57 0,5 7-415 15,-7-20-33-15,-1-1-181 0,2-1-191 16,2-5-239-16,9 0-1131 0,-7-22 1325 16,3 22 265-16,1-35 295 0</inkml:trace>
  <inkml:trace contextRef="#ctx0" brushRef="#br0" timeOffset="591210.2436">18185 12996 2939 0,'0'0'176'16,"0"0"141"-16,0 0 171 0,0 0-5 0,0 0-44 16,0 0 139-16,17 0-350 0,-17 0-14 15,19 0-25-15,-19 0-42 0,22 0-56 16,4 0 18-16,-11 0-42 0,1 0 34 16,2 0-25-16,-1 0 38 0,15 0-46 15,-20 0-44-15,1 0-41 0,-1 0 34 16,-3 0 11-16,-4 0 52 0,0 0 100 15,-5 0-71-15,0 20-28 0,0-20 25 16,0 22 42-16,0 8 204 0,0-14-207 16,0 4-57-16,0-2-62 0,0 4-26 15,0 4 0-15,0 19 0 0,0-21 0 0,0 10 0 16,0-7 0-16,17 4 0 16,0 13 0-16,-17-20 0 0,16 0 0 0,-16 0 0 15,18-13 0-15,-18 4-76 0,22 8-324 16,-16-11 9-16,0-5-115 0,-2-1-61 15,0-6-263-15,1 0-1105 0,-2 0 782 16,0 0 153-16,-2 0 342 0</inkml:trace>
  <inkml:trace contextRef="#ctx0" brushRef="#br0" timeOffset="591389.7091">18323 13254 4268 0,'-1'0'161'0,"1"0"35"0,0 17 553 16,32-17-393-16,-14 0 11 0,7 0-140 15,2 0-106-15,38 0-340 0,-35 0-97 16,1-16-234-16,-7 16-302 0,-3 0-229 16,-3 0-225-16</inkml:trace>
  <inkml:trace contextRef="#ctx0" brushRef="#br0" timeOffset="591786.8342">18767 13022 3352 0,'0'0'512'0,"0"0"-61"0,0 0 73 16,-20 0-40-16,20 0 10 15,-16 24-34-15,-2 2 390 0,-19 37-22 16,14-5-605 0,12-26-210-16,1 7-13 0,-4 3 0 15,6 43 0-15,4-41 0 0,4 0 0 0,0-1 0 16,0-4 0-16,20 24 0 16,11-40 0-16,-9-2 0 0,2-7-45 0,1-9-93 15,3-5-53-15,24 0-325 0,-29-27 282 16,31-21-476-16,-43 29 566 15,-4 6 57-15,-7-9 20 0,0-2 20 0,0-19-2 16,-23 23 89-16,23 2 48 16,-32 4 48-16,13 3 8 0,0 4-5 15,-15 4 9-15,20 3-131 0,3 0-43 0,11 0-69 16,0 27-138-16,0-10-730 0,0 14 37 16,0-14-345-16,32 3-13 0,-32-2 229 15</inkml:trace>
  <inkml:trace contextRef="#ctx0" brushRef="#br0" timeOffset="592670.8407">19118 13247 2866 0,'0'0'276'0,"0"0"192"0,0 0 108 16,0 0 24-16,0 0-51 0,0 0 359 16,19 27-502-16,-19-27-94 0,18 35-53 15,-18-11-8-15,38 37 170 0,-24-27-274 16,0 3-54-16,1 3-34 0,1-3-59 16,0 1 0-16,16 23 0 0,-18-37 0 0,2-3 0 15,-4-8 0-15,4-6 0 16,7-5 0-16,-10-2 0 15,-3-24 0-15,2 5 0 0,-1-8 0 0,1-6 0 16,9-47 0-16,-15 31 0 0,0 0 0 0,-1-6 0 16,-2 8 0-16,-3-34 0 15,0 50 0-15,0 6 0 0,0 8 0 0,0 8 0 16,0 9 0-16,0 0 0 0,0 27 0 16,0-27-101-16,0 40-209 0,23-14-396 15,-5 36-1984-15,-18-29 952 0,19-1 396 16</inkml:trace>
  <inkml:trace contextRef="#ctx0" brushRef="#br0" timeOffset="620565.6694">15245 14812 2702 0,'0'-3'174'15,"0"3"19"-15,0 0 96 0,0 0 113 16,-14 0 93-16,14 0 351 0,0 0-534 15,0 23-60-15,0-23 28 0,0 25 113 16,0-7-41-16,0 35 434 0,0-22-464 16,0 5-88-16,0 1-110 0,0 2-89 15,0 38-35-15,0-42 0 0,0-2 0 0,0-6 0 16,0-3 0-16,0-4 0 0,0 11 0 16,0-20 0-16,0-3-21 15,0-1-142-15,0-1-186 0,-17-2-1132 16,17-4 361-16,0 0-102 0,0 0-77 0,-12-25 87 15,12 25 448-15</inkml:trace>
  <inkml:trace contextRef="#ctx0" brushRef="#br0" timeOffset="621134.3157">15151 14766 2982 0,'-20'-4'83'16,"20"3"54"-16,-16-3 493 0,5 2-233 15,11-2 30-15,-9 1-133 0,9-2-78 16,0-4-110-16,0 7-100 0,0-5-2 0,0-1-4 15,19-1 2-15,-19-1-5 0,39-12 7 16,15-7-7 0,-16 15 7-16,-20 10-62 0,2 1 53 15,0 2 9-15,12 1 19 0,-18 0-10 16,-1 20-16-16,-5-20 35 0,-2 23 72 16,-2-7-7-16,-4 22 169 15,0-17-108-15,0 2-4 0,0 4-11 0,-25 0 13 16,5 31 2-16,20-29-112 0,-31-3-10 15,15 3 10-15,2 0-24 0,-3-7-5 16,-6 19-25-16,9-25 12 0,8-4-13 16,-1-1 4-16,3-4 3 0,-1 1-31 15,1-4-11-15,1-4-14 0,3 0-5 16,0 0 7-16,0 0-4 0,21-17 27 0,-21 17 26 16,18 0 42-16,-18 0-31 0,18 0 26 15,4 20 67-15,-22-20-3 0,20 25 9 16,-6-7 35-16,-2-1-2 0,1 3-2 15,12 22 69-15,-15-24-155 0,-1 3-31 16,-2-2-6-16,0-2-35 0,4 11-135 16,-9-17-29-16,2 0-137 0,12-1-1147 15,-9-10 709-15,-2 0-129 0,2 0-155 16,10-29-747-16,-10 29 1319 0</inkml:trace>
  <inkml:trace contextRef="#ctx0" brushRef="#br0" timeOffset="621351.3502">15587 15086 4585 0,'4'21'415'16,"-4"1"37"-16,0-22 173 0,0 21-29 0,0-6-1 16,0 0-146-16,0 13-22 0,0-11-380 15,20-4-47-15,-20 1 0 0,0 0 0 16,12 6 0-16,-12-11-53 0,0-1-116 15,0-3-117-15,7 2-191 0,-7-4-193 16,7 2-1127-16,-5-5 702 0,2 0-95 16,4 0 123-16,-3-22 290 15</inkml:trace>
  <inkml:trace contextRef="#ctx0" brushRef="#br0" timeOffset="621592.7728">15803 14993 3650 0,'3'0'121'0,"1"0"163"0,0 0 87 16,5 0 478-16,-4-20-544 0,4 20 0 16,-2 0-58-16,2 0-108 0,12-16-64 15,-9 16-88-15,-2 0-30 0,2-12-41 16,-1 12-68-16,0 0-95 0,8 0-564 15,-9 0 147-15,-1 0-104 0,0 0-134 16,-3 0-17-16,3 0-423 16</inkml:trace>
  <inkml:trace contextRef="#ctx0" brushRef="#br0" timeOffset="621758.6972">15784 15169 3895 0,'0'6'297'0,"19"1"86"0,-19-2 89 0,37-5-113 16,-10 0-59-16,38 0-5 15,-29 0-405-15,-2 0-246 0,1-21-438 0,-5 21-378 16,13-18-1358-16</inkml:trace>
  <inkml:trace contextRef="#ctx0" brushRef="#br0" timeOffset="622476.3539">16821 14501 2878 0,'0'0'145'0,"0"0"227"0,0 21 166 16,0-6 754-16,0-15-762 0,0 21-48 15,0-6-54-15,0 3 1 0,0 24 243 16,0 7-311-16,19 3-297 16,-19-24-64-16,0-3 0 0,0 0 0 15,0-1 0-15,0-3 0 0,0 16 0 16,0-22-54-16,0-3-109 0,0-3-121 0,0-1-175 15,0 1-805-15,0-9 410 16,0 0-34-16,-17 0 2 0,17-18-136 0,0 18 237 16,-11-46-398-16</inkml:trace>
  <inkml:trace contextRef="#ctx0" brushRef="#br0" timeOffset="622931.9612">16734 14526 2378 0,'0'-2'83'0,"0"-6"99"0,0 4 108 16,0-3 118-16,0-8 510 0,0 10-520 16,12 0-94-16,-12-2-103 0,13 0-73 15,6-9-34-15,-6 8-99 0,2-2 7 16,4-2 0-16,1-4 9 0,20-8-52 16,-22 15 42-16,-3 3-11 0,-3-1 17 15,2 7 12-15,-5 0-21 0,6 26 23 16,-14-26 35-16,5 34 46 0,-4-13 20 15,3 4 47-15,-5 26 60 0,0-25-131 16,0 1-10-16,0 0-13 0,-22-2 12 16,22 0-38-16,-17 16 14 0,-4-20-48 15,21-2 21-15,-18-3-33 0,6-1-11 16,-8 6 14-16,12-12-13 0,1-4-14 0,2-2-18 16,0-3-39-16,2 0-5 0,1 0-64 15,2 0 64-15,0 0 10 0,0 0 22 16,0 0 20-16,23 0 47 0,2-15-20 15,-25 15 6-15,27 0 18 0,-12 0 20 16,2 0 64-16,16 20 112 0,-19 0-78 16,30 22 184-16,-31-26-248 0,-1 0-40 15,-1 1-5-15,-2 2 40 0,5 8-198 16,-6-13-44-16,-3-3-109 16,1-2-50-16,0-4-119 0,-1-1-198 0,9-4-966 15,-7 0 647-15,0-18 114 16,0 18 166-16,1-28 142 0</inkml:trace>
  <inkml:trace contextRef="#ctx0" brushRef="#br0" timeOffset="623149.6927">17279 14654 3715 0,'2'0'271'0,"-2"0"185"15,0 0 166-15,0 28 171 0,0-9 346 16,0-19-674-16,0 31-141 0,0-16-107 15,0 0-61-15,0 18-123 0,0-16-33 16,0 0 0-16,0 0 0 0,17 2 0 16,-17-2-55-16,0 8-264 0,0-16 27 15,0-3-70-15,0 1-143 0,0-3-177 16,0-4-1267-16,0 0 922 0,0 0-5 16,0-26 216-16,0 26 195 0</inkml:trace>
  <inkml:trace contextRef="#ctx0" brushRef="#br0" timeOffset="623588.8669">17272 14575 3192 0,'-8'-2'326'0,"2"2"32"16,2 0 120-16,4 0-93 0,0 0-10 16,0 0-142-16,0 0-10 0,22 0-164 15,-22 0-41-15,20 0-30 0,-20 0 12 16,36 0-51-16,-22 0 13 0,1 0-33 0,-1 0 1 15,3 0 2-15,-4-12-5 16,13 12 5-16,-15 0-12 0,-2 0 80 0,-4 0-8 16,-1 18 8-16,-4 2 68 0,0-20-46 15,0 25-4-15,0-25 7 0,-19 26-15 16,19-10 0-16,-19 13-13 0,-1-13 19 16,20-2-8-16,-19-2-12 0,19 2-1 15,-14 4-15-15,6-11 5 16,8-3-9-16,0-1-4 0,0-2-10 0,0 1 15 15,0-2-29-15,27 0 23 16,-27 1-12-16,18 3 68 0,-18-2-42 0,23 5 26 16,-1-1-43-16,-22 0 67 0,16-1 22 15,-7 2 52-15,-9 1-41 0,9 11 18 16,-9-7-69-16,0 0 44 0,0 1 1 16,0 3 24-16,-22 10 67 0,-5-13-60 15,11 1-29-15,-3-5-15 0,1 1-12 0,-2-3-45 16,-18 1-61-16,20-4-46 0,2-4-32 15,1 0-244-15,3-19-266 0,-7-6-1234 16,12 25 803-16,4-35 307 0</inkml:trace>
  <inkml:trace contextRef="#ctx0" brushRef="#br0" timeOffset="624172.279">16458 15304 2384 0,'-4'0'79'0,"3"16"362"0,1-16-57 16,0 0 66-16,23 0-21 0,-23 0-31 15,71 12 46-15,-32-12-359 0,16 0-50 16,9 0 12-16,16 0 49 0,15 0 36 16,126 0 161-16,-93-20-206 0,3 20-51 15,-2 0-26-15,-3 0-3 0,87 0-72 16,-130 0 11-16,-12 0-50 0,-20 0 27 16,-14 0 26-16,-16 0-41 0,-14 0-345 15,-7 0-95-15,-32 0-248 0,6 0-332 16,-5-21 57-16</inkml:trace>
  <inkml:trace contextRef="#ctx0" brushRef="#br0" timeOffset="624714.6926">16667 15867 2124 0,'0'0'117'15,"15"-19"130"-15,-15 19 129 0,11 0 251 16,-3-20 610-16,-8 20-568 0,0-19-135 16,0 19-23-16,0 0 66 0,0 0-105 15,0 0 115-15,0 0-474 0,0 21-113 0,0-21 0 16,0 28 0-16,0 16 0 16,0-20 0-16,0 4 0 15,0 1 0-15,0 3 0 0,0-2 0 0,18 29 0 16,-6-32 0-16,-12-5 0 0,0-1-59 0,0-5-160 15,15 6-866-15,-6-14 98 16,-2-5-263-16,-1-1-307 0,8-2 192 16,2 0 363-16</inkml:trace>
  <inkml:trace contextRef="#ctx0" brushRef="#br0" timeOffset="624952.2828">17034 15900 2801 0,'0'0'116'16,"0"0"106"-16,0 0 177 0,0 0 75 15,0 0 463-15,0 0-629 0,0 0 73 16,0 0-85-16,29 0-8 0,-29 0-11 16,51 0-19-16,-33 0-215 0,5 0-4 15,2 0-49-15,-1-16-68 0,24 16-426 16,-28 0 74-16,1-16-185 0,-4 16-213 15,-4 0-171-15,-2-12-194 0,8 12-506 16</inkml:trace>
  <inkml:trace contextRef="#ctx0" brushRef="#br0" timeOffset="625316.5951">17460 15637 4244 0,'0'-4'207'16,"0"3"120"-16,0 1 218 0,0 0 799 16,0 22-752-16,0-22-150 0,21 20-205 0,-21-3-51 15,14 1-119-15,3 25-67 0,-6-20 0 16,-11 3 0-16,20-1 0 0,-11 0 0 16,11 18 0-16,-11-26 0 15,-1-3 0-15,0-2 0 0,1-3 0 0,0-5 0 16,11-4 0-16,-10 0 0 0,2-25 0 15,-1 25 0-15,0-31-38 0,12-21-151 16,-15 22 93-16,0-2-18 16,-4-4 19-16,1-1 31 0,-4-4-11 0,1-12 57 15,-2 31 81-15,0 6-58 0,0 6 2 16,0 7 0-16,0 3-41 0,-16 0 34 16,16 28-45-16,0-28-92 0,0 29-153 15,0-11-205-15,-12 19-1024 0,12-14 465 0,0-5-190 16,0-4 75-16,0 3 260 15</inkml:trace>
  <inkml:trace contextRef="#ctx0" brushRef="#br0" timeOffset="625565.6683">17931 15729 2758 0,'0'0'140'0,"0"-11"130"0,0 11 178 16,0 0 618-16,0 0-641 0,0 0-85 16,0 0-10-16,0 0 20 0,22 23 6 15,-22 2 180-15,17-9-363 0,-17 3-39 16,0 1-28-16,0 0 3 0,0 22-57 16,0-23-55-16,0 4-39 0,0-6-73 15,0-1-86-15,0 0-181 0,15 1-773 16,-15-11 275-16,0-2-163 0,0-4-168 15,12 0 23-15</inkml:trace>
  <inkml:trace contextRef="#ctx0" brushRef="#br0" timeOffset="626013.9601">17988 15666 4374 0,'-19'0'394'16,"3"0"-92"-16,16 17 104 0,-8-17-140 15,8 0-39-15,0 0-43 0,0 0-53 16,24 0-85-16,-24-17-75 0,28 17-34 0,-12 0-10 16,21-20-215-16,-19 20 140 15,1-16-10-15,-2 16 36 0,-2 0 23 0,0 0 38 16,8 0 20-16,-14 0 38 0,-3 0 4 16,-2 20-5-16,-4-20 14 0,0 19-23 15,0-1 14-15,0-18-21 0,0 21 17 16,-24-7-38-16,24-2 51 0,-18 15-23 15,-5-20 93-15,23 3-137 0,-22-5-19 16,22 4-17-16,-17-4-250 0,8-3 172 16,9 3-51-16,0 0-21 0,0 4 82 15,0-4-5-15,0 3 38 0,26-8 107 16,-26 0 23-16,27 0-1 0,-8 0 9 16,0 0 54-16,20 0 139 0,-19 0-103 0,-2 17-35 15,-3-17-5-15,0 0 41 16,0 19 241-16,-11-4-151 0,-4-15-15 15,0 22-39-15,0-10-25 0,0 3 7 16,-31 17 85-16,-3-16-183 0,12-1 33 16,-2-2-52-16,-4-1 3 0,-26 12-53 0,27-18-64 15,0-2-220-15,-37-4-1742 16,48 0 1160-16,6-17 109 0,1 17 164 16</inkml:trace>
  <inkml:trace contextRef="#ctx0" brushRef="#br0" timeOffset="626860.1864">18270 15663 2199 0,'0'0'138'16,"6"0"118"-16,-6 0 131 0,0 0 761 16,0 0-630-16,0 0-65 0,0 0-154 15,0 0-56-15,0 0-44 0,0 0 83 16,0 0-188-16,0 0-9 0,0 0 17 0,0 0 8 15,0 0 159-15,0 0-174 16,0 0 22-16,14 0 2 0,-14 0 42 0,0 0 37 16,0 0 202-16,0 0-243 0,0 16-51 15,8-16-50-15,-8 0-56 16,7 26 0-16,-5-9 0 0,2-5 0 0,-1 6 0 16,4-1 0-16,-3 1 0 0,3 25 0 15,-3-23 0-15,1-11 0 0,-3 11 0 16,3-2 0-16,2 16 0 0,-1-19 0 15,-3-4 0-15,1-2-109 0,-2 6-140 16,3-9-198-16,5-5-978 0,-5-1 414 16,-1 0-60-16,-1-25-112 0,2 25-4 0</inkml:trace>
  <inkml:trace contextRef="#ctx0" brushRef="#br0" timeOffset="627378.813">18377 15553 3399 0,'-14'0'203'0,"14"0"153"0,-12 14 112 16,12-14 87-16,-10 0 253 0,5 0-499 0,5 0-29 16,0 0-84-16,0 0-40 0,0 0-2 15,24 0-130-15,-24 0 21 16,18 0-47-16,-18 0-8 0,29 0-11 0,4-13-94 15,-14 13 55-15,2 0 5 0,2-13 0 16,-1 13-7-16,18 0-51 0,-22 0 70 16,-4 0 12-16,11 0 3 15,-21 18 42-15,-4-18-11 0,0 20 1 16,0-20 9-16,-28 37-5 0,28-22-9 16,-26 1-31-16,7 0 44 0,0 4 7 15,-15 15 49-15,16-18-51 0,-1 2-6 16,4-3 5-16,2-6-12 0,4 2-12 15,3 9-89-15,1-15 79 0,5-2-36 16,0-4-40-16,0 0 40 0,20 0-301 16,7 0 197-16,-9-19 13 0,-2 19 70 15,6 0 27-15,1 0 30 0,19-17-8 0,-24 17 18 16,-1 0 26-16,-5 0 4 0,1 0 73 16,3 25 113-16,-6-4 58 15,-9 12-38-15,-1-22-138 0,0 5-14 16,0-3-28-16,-21 1 23 0,-6 14-63 15,11-11 6-15,-3-1-27 0,-1 4 87 16,-1-6-102-16,-5 3-52 0,-21 13-310 0,23-14 59 16,1-4-141-16,0-3-266 0,3-6-181 15,-17 0-1290-15,21-3 1450 0,-2 0 275 16</inkml:trace>
  <inkml:trace contextRef="#ctx0" brushRef="#br0" timeOffset="627748.1687">17531 16300 2232 0,'0'-7'92'0,"0"7"91"0,0 0 108 16,0 0 478-16,-22 0-357 0,22 0 2 15,0 0-11-15,-15 0-28 0,15 0-18 16,0 14 373-16,0-14-360 0,35 0-51 0,-9 0-70 16,6 0-2-16,60-17 137 15,-30 1-228-15,14 16-59 0,12-25-22 16,10 11-41-16,10 14-32 0,122-34-2 15,-110 19 0-15,-5 2-23 0,-11 6-113 16,-14 1-113-16,45-9-506 0,-93 15 288 16,10 0-1078-16,-52 0 754 0,0 0-275 15,-38 17-161-15,13-17 199 0</inkml:trace>
  <inkml:trace contextRef="#ctx0" brushRef="#br0" timeOffset="628416.4874">17861 16561 2145 0,'-10'0'177'0,"10"0"96"0,-12 9 126 16,6-9 102-16,3 0 511 15,1 0-562-15,2 6-36 0,0-1 18 0,0-2 103 16,0 3-2-16,24 16 389 0,-4-10-672 16,-20 8-102-16,25 1-148 0,-13 4 0 15,14 30 0-15,-13-30 0 0,0 2 0 16,-2-1 0-16,1 0 0 0,1-5 0 16,7 13 0-16,-11-23 0 0,0-2 0 15,0-4 0-15,2-5 0 0,10 0 0 16,-10-29 0-16,1 10 0 0,1-4 0 0,0-7 0 15,-3-2 0-15,5-44 0 0,-10 43 0 16,-1-8 0-16,-4 0 0 0,0 6 0 16,0-18 0-16,0 34 0 0,0 8 0 15,0-2 0-15,0 13 0 0,0 0-24 16,0 22-241-16,0 6-42 0,0-7-167 16,0 2-184-16,0-1-271 0,20 18-1413 15,-20-23 1069-15,23 0 326 0,-10-3 321 16</inkml:trace>
  <inkml:trace contextRef="#ctx0" brushRef="#br0" timeOffset="628663.3451">18456 16554 3401 0,'0'0'203'0,"0"0"130"15,0 0 84-15,0-14 55 0,-18 14 163 16,18 0-364-16,-19 0 30 0,19 0-18 15,-20 17-2-15,20-17-33 0,-34 41 158 16,22-24-231-16,-2 1 3 0,3 5-30 16,-1 2 10-16,3 0-42 0,0 21-16 0,9-24-120 15,0 2-43-15,0-6-77 16,0-1-98-16,29 11-582 0,5-20 159 0,-12-4-230 16,-2 2-223-16,3-6-211 15,31 0-812-15</inkml:trace>
  <inkml:trace contextRef="#ctx0" brushRef="#br0" timeOffset="628881.182">18761 16574 4423 0,'-27'0'167'0,"27"0"50"16,-25 0 210-16,10 0 531 0,-8 19-515 0,11-19-154 16,12 0-60-16,-20 19-44 15,12-19-45-15,-3 36 25 0,4-19-116 0,2 0-8 16,1 3-16-16,1 2 27 0,3 19 49 15,0-22-22-15,0 5-45 0,63 24-4 16,-40-35-13-16,0-3-57 16,4-8-116-16,3 0-125 0,27-2-953 15,-31-18 369-15,1 18-287 0,-5-25-197 16,0 7 35-16</inkml:trace>
  <inkml:trace contextRef="#ctx0" brushRef="#br0" timeOffset="630050.5762">19091 15045 2531 0,'-2'0'123'16,"-1"0"128"-16,1 0 223 15,-1 0 773-15,2 15-668 0,1-15-60 0,0 0-58 16,0 11 33-16,20-11 356 0,-20 0-552 16,25 9-92-16,-5-9-95 0,0 0-64 15,7 0-47-15,28 3 0 0,-25-3 0 16,-1 4 0-16,0-4-63 0,-4 0-87 16,14 6-416-16,-24-2 119 0,-3-4-107 15,-4 0-169-15,-3 0-281 0,-4 0-63 16,-1 0-1259-16,0 0 1605 0</inkml:trace>
  <inkml:trace contextRef="#ctx0" brushRef="#br0" timeOffset="630235.3369">19105 15269 4628 0,'29'0'291'0,"-7"0"46"0,5 0 138 16,3 0-113-16,4 0 33 0,1 0-216 0,38 0-346 15,-39 0-163-15,-4 0-199 0,-7 0-362 16,-2 0-311-16,10 0-1305 0</inkml:trace>
  <inkml:trace contextRef="#ctx0" brushRef="#br0" timeOffset="633560.0204">20789 14398 2360 0,'0'0'104'0,"0"0"102"0,0 0 94 0,0 0 568 16,0 0-480-16,-13 0 9 0,13 0-101 15,0 0-51-15,0 0-45 0,0 0 33 16,0 0-139-16,0 0 5 0,0 0-35 16,0 0 12-16,0 0 37 0,20-18-91 15,-20 18-29-15,0-18-19 0,18 6 32 16,-18-1-17-16,15-8-80 15,-1 6 85-15,-14-2 5 0,10-3 78 16,-10 4-77-16,6-8 12 0,-6 7-18 0,0 4 12 16,0 6-10-16,0 3 4 15,0 4 9-15,0-3 19 0,0 3 57 0,0 0 41 16,0 0 62-16,0 34-36 0,0-5 124 16,0-5-176-16,-13 1 30 0,13 4-31 15,0 1-11-15,0 2-16 0,0 35 10 0,0-32-60 16,18-2 39-16,-18 2-3 0,0-1-20 15,17 26 25-15,-5-33-57 16,-12-3 18-16,13-2-14 0,-13-2-4 0,11-3 0 16,-5 6-13-16,-6-12 4 0,3-4-5 15,-3 1-4-15,0-2 3 0,0-3-22 16,-25-2 5-16,25 0-2 0,-22-1-11 16,22 3 0-16,-29-3 7 0,0 2-11 15,12 0 45-15,2-1 1 0,0 0-1 16,2 0 1-16,-5 1 17 15,13-2 2-15,2 0 6 0,3 0 14 0,0 0 11 16,0 0-14-16,26 0 6 0,8 0-32 0,-11 0-12 16,2 0-4-16,4 0 6 0,33 0-41 15,-28 0 38-15,-2 0-13 16,0 0-27-16,-1 0-39 0,-6 0-70 0,13 0-368 16,-26 0 113-16,-3 0-75 0,-8 0-249 15,-1 0-176-15,0 0-1091 0,0-23 1076 16,0 23 224-16,0-18 210 0</inkml:trace>
  <inkml:trace contextRef="#ctx0" brushRef="#br0" timeOffset="633865.4408">21306 14313 2731 0,'5'-6'138'0,"-3"0"609"0,-2 3-179 16,2 3-32-16,-2 0-54 0,0 0 2 16,0 23 361-16,0-23-490 15,0 30-37-15,0-10-22 0,0 4-19 0,0 3-60 16,0 34-40-16,0-28-157 0,0 2-20 16,0-2 0-16,0 62 0 15,0-67 0-15,0-3 0 0,0 13 0 16,0-24-19-16,0-3-83 0,0-2-102 15,0-4-141-15,0 0-791 0,0-5 440 16,0 0-149-16,0-27 15 0,24 27-2 16,-24-37-22-16,27-14-407 0,-5 20 733 15,-22-1 235-15</inkml:trace>
  <inkml:trace contextRef="#ctx0" brushRef="#br0" timeOffset="634231.8605">21544 14115 2240 0,'2'-5'90'0,"-2"3"326"16,0 1-53-16,0-1 39 0,0 2 57 15,0 0 31-15,0 20 299 0,0-20-509 16,-17 70 432-16,17-47-483 16,0 4-6-16,-12 0 4 0,12 5-42 0,-20 29 80 15,10-32-152-15,-4 2-40 16,-1-2 1-16,-2-3-20 0,1 1-20 0,-16 17 20 15,13-25-34-15,4-5-13 0,-2 1 13 16,2-7 1-16,-6 10-22 0,14-13-11 16,-1-1 9-16,4 1 2 0,1-2 9 15,3 2-2-15,-1 5 3 0,1-5-11 16,20-3-7-16,-20 3-11 16,26 1 14-16,-10 1-3 0,22 8 8 0,-21-5 1 15,2 3 2-15,-2 1-3 0,3 2 28 16,14 22-4-16,-18-19-10 0,2 3-4 15,-3-2-16-15,0-2 7 0,11 16-143 16,-14-22-48-16,-3-2-141 0,0-3-197 16,-3-1-284-16,1-6-352 0,1 0-1667 15,-7-20 1771-15</inkml:trace>
  <inkml:trace contextRef="#ctx0" brushRef="#br0" timeOffset="634879.486">20140 15208 2124 0,'-5'0'98'0,"1"0"96"0,1 0 76 15,1 0 137-15,0 0 464 0,2 0-450 0,0 0-65 16,20 0-56-16,-20 0-14 15,61 0 242-15,-32 0-305 0,12 0-18 16,11 0-48-16,14 0 32 0,12 0-63 16,119 0-24-16,-79 0-100 0,15 0-9 15,8 0 8-15,8 0-36 0,154 0-46 16,-153 0 54-16,-3 0 5 0,-7 0-36 0,-14 13 2 16,-15-13-66-16,53 0-66 0,-103 0 174 15,-21-17 103-15,-17 17 58 0,-12 0 63 16,-10 0 234-16,-1-13-247 0,-25 13-45 15,25 0-54-15,-25 0-35 0,25 0-37 16,-15 0-23-16,15 0 5 0,-14 0-52 0,14 0-52 16,0 0-86-16,0 0-499 0,0 0 137 15,0 0-167-15,0-15-264 0,0 15-245 16,0 0-59-16</inkml:trace>
  <inkml:trace contextRef="#ctx0" brushRef="#br0" timeOffset="635881.6116">20235 15780 2411 0,'0'2'121'0,"0"-2"143"0,0 0 147 0,0 0 196 16,0 0 453-16,0 0-690 0,0 0-24 15,0 0-19-15,0 0-3 0,0 0 175 16,0 0-388-16,0 0-57 0,0 0-43 16,18-20 2-16,-18 20-9 0,19-17 3 15,-19 17-13-15,13-16 5 0,-13 5 0 16,14 11-5-16,-6-25-7 15,0 16 7-15,-8 3 2 0,6 1-5 0,-6 1 23 16,0 1-23-16,3 0 32 0,-3 3-45 16,0 0 24-16,0 0-26 15,-22 25 23-15,22-4 16 0,-23-3-32 0,23 4 25 16,-12 4 10-16,12 3 22 0,-12 5 16 16,12 42 136-16,-9-34-77 0,9 2 22 0,0-3-13 15,0-1-9-15,0 29 39 16,0-38-108-16,0-4-18 0,0 0-8 0,0-6-17 15,20-4-9-15,-20 10 7 0,14-17-11 16,-14-3-11-16,0-2-23 16,0 0-22-16,0-3-106 0,0-2 69 0,-28 0-16 15,28 0 29-15,-26 0 21 0,26 0 24 16,-29 0 28-16,6 0 15 0,23 0 21 16,-18 0-8-16,18 0 29 0,-8 0 56 15,8 0-9-15,0 0 4 0,20 0 11 16,-20 0 13-16,31 0-29 0,16 0 20 0,-19 0-64 15,2-17-18-15,1 17 14 0,-1-17-10 16,28 8-105-16,-34 9-13 0,-3 0-79 16,-4 0-62-16,-5 0-75 0,-1 0-212 15,1 0-876-15,-8 0 428 0,0 17-126 16,2-17-40-16,4 0 124 0</inkml:trace>
  <inkml:trace contextRef="#ctx0" brushRef="#br0" timeOffset="636176.4063">20816 16073 2863 0,'0'0'188'0,"0"0"115"16,0 0 1171-16,0 0-1071 0,27 0-34 0,-27-17 20 15,28 17 16-15,7 0 188 0,-15 0-465 16,-1 0-86-16,0 0-39 0,-3 0-38 16,8 0-249-16,-14 0-71 0,-4 0-185 15,-1 17-326-15,-2-17-282 0,-2 0-183 16,1 0-706-16</inkml:trace>
  <inkml:trace contextRef="#ctx0" brushRef="#br0" timeOffset="637900.6766">21531 15648 3295 0,'0'0'138'16,"0"0"142"-16,0 0 111 0,0 0 72 16,0 0-79-16,-17-11 155 0,17 11-298 15,0 0 29-15,0 0 17 0,0 0 3 16,21 22 253-16,-21 3-248 0,0-4 5 15,20 5-80-15,-20 1-33 0,0-1-119 16,15 32-68-16,-15-23 0 0,0-8 0 16,8-2 0-16,-8-7 0 0,0 15 0 15,0-21 0-15,0-4-127 0,0-8-144 0,0 4-236 16,0-3-277-16,-16-1-1402 0,16 0 842 16,0-22 81-16,0 22 409 0</inkml:trace>
  <inkml:trace contextRef="#ctx0" brushRef="#br0" timeOffset="638226.4977">21829 15872 3590 0,'3'0'236'16,"-1"16"12"-16,-2-16 77 0,0 0-34 0,0 0-36 15,0 0-78-15,0 0-5 0,0 0-135 16,0 0-14-16,0 0-11 0,0 0 5 15,-20 20 16-15,20-20-15 16,-18 14 8-16,18-14-4 0,-9 0-96 0,9 0 91 16,-8 0-32-16,8 0 125 0,-6-19-107 15,3 19-8-15,3-16 0 0,-3-1-54 16,3 17 57-16,0-15-90 0,0 15 90 16,0 0-8-16,0-7 2 0,0 7 102 15,0 0-90-15,19 20-2 0,-19-20-10 16,0 18 5-16,17 0-93 0,-2-18-28 15,-5 14-163-15,-1-14-165 0,1 16-165 16,-2-16-119-16,15 0-880 0,-13 0 939 16,3 0 177-16</inkml:trace>
  <inkml:trace contextRef="#ctx0" brushRef="#br0" timeOffset="638602.0684">22082 15595 2746 0,'5'0'118'16,"-2"0"140"-16,3 0 680 0,-3 0-456 0,-3 0-87 15,2 0-101-15,-2 20-15 0,2-20-23 16,-1 19 192-16,-1-19-247 0,0 18-24 16,0-18 1-16,0 21-5 0,-24 1 77 15,9-5-172-15,15-2-4 16,-19-1-58-16,19 3 35 0,-13-2-9 0,4 6 50 15,9-11-97-15,0-3 2 0,0-2-31 16,0-3-42-16,0-1-76 0,0-1 68 16,0 0-21-16,0 0 5 15,23 0-11-15,-23-21 9 0,20 21-77 0,3 0 115 16,-12-16 10-16,-11 16-8 0,18 0 34 16,-10 0 4-16,3 0 55 0,-11 0-32 15,6 0-10-15,-6 22-63 0,6-22-92 0,-3 15-361 16,-2-1 220-16,0-14-47 0,1 15-51 15,1-15-155-15,-1 0-19 0,7 9-531 16,-2-9 682-16,-1 0-29 0,1 0 71 16,0-26 27-16,8-3-142 0</inkml:trace>
  <inkml:trace contextRef="#ctx0" brushRef="#br0" timeOffset="638812.5413">22245 15572 2748 0,'0'0'164'0,"0"0"185"0,0 19 716 15,0-19-516-15,0 17-32 0,0 22 865 16,0-24-1040-16,0 1-35 16,0 14 6-16,0-9-66 0,0 23-39 15,0-25-208-15,0 5 0 0,15 0 0 16,-15-1 0-16,0 5 0 0,11-11 0 16,-11 0-45-16,8 12-593 15,-4-24 189-15,0-2-190 0,-4-3-272 16,7 0-1452-16,-3-21 1095 0,0 21 341 15,-1-24 347-15</inkml:trace>
  <inkml:trace contextRef="#ctx0" brushRef="#br0" timeOffset="639216.6406">22350 15554 2999 0,'0'0'118'0,"0"0"485"0,0 0-193 16,0 0-31-16,0 0-100 0,0 19-69 0,23-19 44 16,2 0-193-16,-11 0-21 15,2 0-12-15,-2 0-34 0,0 0 34 0,14 0 44 16,-15 0-2-16,-2 0-38 16,-1 0-15-16,-2 0 7 0,7 0-20 15,-10 0 14-15,-1 0-16 0,0 0 7 0,-1 0 17 16,-1 0 5-16,1 0 129 0,-3 0-51 15,1 0-8-15,-1 0-1 0,0 0 33 16,0 21 141-16,0-21-170 0,0 17 3 16,0-17-23-16,0 19 9 0,0-19 5 15,0 44 62-15,-13-23-83 0,13-1-25 0,0 2 1 16,0 2-1-16,0 24 16 16,0-26-40-16,0 0-12 0,0-1-2 15,0 1-7-15,0-4-50 0,17 13-182 0,-17-16 8 16,0-5-115-16,0 0-132 15,13-4-27-15,-13-4-1038 0,0-2 699 0,0 0-217 16,0 0 169-16,0-23 136 16,0 23 222-16</inkml:trace>
  <inkml:trace contextRef="#ctx0" brushRef="#br0" timeOffset="639404.2721">22442 15770 4036 0,'-6'0'174'0,"3"0"91"0,2 22 463 0,1-22-415 15,0 16-22-15,24-16-31 0,-24 0-59 16,33 13-106-16,9-1-246 0,-19-12-144 16,0 0-138-16,2 0-298 0,-5 0-179 15,18 0-1158-15,-19 0 1256 0,-1 0 246 16</inkml:trace>
  <inkml:trace contextRef="#ctx0" brushRef="#br0" timeOffset="639696.648">22911 15520 3193 0,'-19'0'422'0,"19"0"-40"15,-14 0 111-15,14 20-77 0,0-20-3 16,-12 25-14-16,12 11 310 16,-10-14-423-16,10 3-56 0,-5 3-51 0,0 1-31 15,-2 35 33-15,3-34-144 0,2 0 23 16,2-1-75-16,0-1 76 0,0-6-56 15,30 11-35-15,-30-23-62 0,31-4 9 16,-13-4-38-16,-3-1 8 0,20-1-185 16,-19-29 142-16,-3 29-50 0,-1-31 34 0,-1 14-16 15,-4 1 22-15,-7-18-85 0,0 20 188 16,0 3 32-16,0 11 20 16,-22-14 32-16,-11 14 39 0,17 0-22 0,-4 21-2 15,1-21-19-15,0 28-16 16,-15 11-257-16,20-19-58 0,4 1-348 0,0-1-160 15,4 0-500-15,6 0 184 0</inkml:trace>
  <inkml:trace contextRef="#ctx0" brushRef="#br0" timeOffset="640366.0752">21697 16255 2273 0,'-20'-3'605'16,"8"3"171"-16,7 0-335 0,2 0-16 15,1 0-11-15,1 0-73 0,1 0-36 16,0 0 320-16,0 0-321 0,30 14-57 16,-30-14-61-16,35 0-22 0,23 0 101 15,-15 0-152-15,5 0-49 0,13 0-39 16,12 0 27-16,11 0-15 0,109 0 32 16,-83 0-101-16,2-17-28 0,4 17 10 15,-3 0 9-15,88-19-2 0,-119 2-16 0,-8 17-4 16,-18-10-15-16,-13 10 50 0,-16 0 28 15,-7-12 15-15,-20 12 0 16,0-4-9-16,-23 4-6 0,23 0-34 0,-59 0-333 16,38 0-108-16,-1 0-244 0,3 0-380 15,2 0-359-15,17 0 105 0</inkml:trace>
  <inkml:trace contextRef="#ctx0" brushRef="#br0" timeOffset="640896.2272">22026 16656 2683 0,'0'0'244'0,"0"0"153"0,0 0 184 16,0 0 24-16,0 0-69 0,0 0 428 15,0 0-547-15,0 0-4 0,0 0-55 16,0 0 12-16,0 0 123 0,0 0-381 0,0 0-94 15,16 21-18-15,-16 3 0 0,0 6 0 16,14 13 0-16,-14-22 0 0,0 9 0 16,0-3 0-16,0-1 0 15,0 11 0-15,0-18-62 0,0-4-159 0,0 1-219 16,21-7-297-16,-21-3-340 0,29-6-1572 0,-16 0 1338 16,0-22 403-16</inkml:trace>
  <inkml:trace contextRef="#ctx0" brushRef="#br0" timeOffset="641360.0852">22324 16654 4487 0,'0'0'152'0,"0"0"425"16,0 0-133-16,0 16-84 0,0-16-48 15,-20 0-27-15,20 0-94 0,0 0 45 0,0 0-177 16,0 0-16-16,0 0-16 0,0 0 0 15,0 0-5-15,0 0-26 0,0 0 2 16,0 0-6-16,0 0-58 0,18-19 31 16,3-8-76-16,-21 27 112 0,23-27-28 15,-11 27 15-15,3-21 11 16,12 7-3-16,-16 14 5 0,0 0 30 0,0 0-12 16,-1 0 14-16,-3 0 13 0,5 24 30 15,-9 2-29-15,-2-9 0 0,-1 0-8 16,0 4 6-16,0 25 52 0,-23-23-49 15,23 2-23-15,-24 1-13 0,24 1-6 16,-30-3-2-16,0 26 0 0,15-31-3 16,-2-3-17-16,4-5-15 0,-1-1-21 15,-4 4-142-15,10-14 121 0,1 0 0 16,3 0 27-16,2 0 53 0,2 0-58 16,0-21-30-16,0-1 41 0,0 22 35 0,28-17 27 15,-28 17 27-15,26-17 86 0,1 17-73 16,-13-10-12-16,-1 10-16 0,2 0 1 15,1 0-17-15,15 20-102 0,-17-4-65 16,3-16-188-16,0 17-157 0,2-17-239 16,16 13-1639-16,-19-2 1070 0,2-11 276 15</inkml:trace>
  <inkml:trace contextRef="#ctx0" brushRef="#br0" timeOffset="642262.6782">15975 17829 3881 0,'0'0'350'0,"0"0"67"0,0 0 156 16,0 0-96-16,-14 0 357 0,14 0-486 16,0 0-27-16,0 0-31 0,0 0-7 15,0 0-82-15,0 51 15 0,0-27-216 16,20 3 0-16,-20 14 0 0,0-7 0 15,14 50 0-15,-14-47 0 0,0 5 0 16,0-2 0-16,0 30 0 0,-19-21 0 16,19-30 0-16,0 9-327 15,0-20-800-15,-15-8 89 16,15-27-1623-16,0-2 383 16</inkml:trace>
  <inkml:trace contextRef="#ctx0" brushRef="#br0" timeOffset="642767.6413">15868 17892 3799 0,'-17'0'374'16,"9"0"0"-16,1 0 63 0,1 0-94 15,1 0-38-15,3 0-120 0,0 0-11 16,2 0-158-16,0 0-30 0,0-19-25 15,26 19-67-15,1-24 113 0,-9 2 41 16,1 22 108-16,4-32-178 0,2 18 9 16,2-2 33-16,22 0-86 0,-26 0 57 15,-5 16-4-15,0 0 39 0,15 24 232 16,-24-4-141-16,-6-2-33 16,4 21 116-16,-5-15-112 0,-2 0 33 15,0 1-65-15,0 3 8 0,-22 35 18 16,22-34-40-16,-23 1-26 0,23 1-10 15,-23-4 1-15,23-1 21 0,-33 25 21 0,22-41-52 16,1 5-33-16,1-3 38 0,1-5-69 16,-3 5 36-16,11-12-7 0,0 0 7 15,-3 0-21-15,3 0-7 0,0-20-42 16,0 20 76-16,0-16 7 0,22 16 21 16,-22 0 19-16,17 0 66 0,3 0-54 15,-20 0 48-15,21 17 24 0,-11-17 32 0,12 15 218 16,-12-2-204-16,0 4 21 15,4 4-44-15,4 21 38 0,-6-25-167 0,1 2 0 16,-8-1 0-16,16 13 0 16,-13-24-26-16,0-7-129 0,7 19-519 15,-5-11-472-15,-7-8 396 16,10 0-1174-16,4-20-272 16,-6-11 1506-16</inkml:trace>
  <inkml:trace contextRef="#ctx0" brushRef="#br0" timeOffset="642985.5126">16423 18201 3931 0,'0'0'206'0,"0"0"124"0,0 0 49 16,0 0 721-16,0 25-636 0,0-25 23 16,0 0-191-16,0 21 69 0,16-3 106 15,-16-1-309-15,0-1-162 0,14 21 0 16,-14-2 0-16,8-20 0 15,-8 10-5-15,6-6-276 16,-1-10-29-16,0 4-874 0,-2-10 410 0,2-3-238 16,-3 0 37-16,11-22-1355 15</inkml:trace>
  <inkml:trace contextRef="#ctx0" brushRef="#br0" timeOffset="643250.2489">16688 18072 4481 0,'0'0'161'0,"0"-3"74"0,0 3 551 15,0 0-412-15,0 0 2 0,0 0-68 16,0 0-32-16,31 0 19 0,-2 0-239 15,-11 0-35-15,2 0-29 0,0-17-26 16,-2 17-56-16,16 0-312 16,-20 0 12-16,-1 0-59 0,-6 0-174 0,2 0-203 15,-3 0-1145-15,-6 0 1053 0,2 0 156 16,-2 0 240-16</inkml:trace>
  <inkml:trace contextRef="#ctx0" brushRef="#br0" timeOffset="643439.6781">16624 18277 2994 0,'0'3'138'15,"21"17"671"-15,10-17 176 16,-10-3-483-16,29 0 269 0,-19 0-288 16,-1 0-296-16,2 0-143 0,-3 0-184 15,21 0-523-15,-30 0-134 0,-3 0-241 16,-4 14-375-16,9-14-810 0</inkml:trace>
  <inkml:trace contextRef="#ctx0" brushRef="#br0" timeOffset="645349.3296">22642 531 2449 0,'0'-5'119'0,"0"1"415"16,0 3-54-16,0-1-26 0,0 0 19 15,0-1 405-15,0 0-3 0,0 2-456 16,21-2 220 0,-5 3-49-16,-16 0-408 0,14 0-83 0,-3 27-99 15,-11 2 0-15,15-7 0 0,-9 38 0 16,-1 18 0 0,-5-37 0-16,2 7 0 0,-2 31 0 15,0-40 0-15,0-2 0 0,0-6 0 16,0-8 0-16,0 0 0 0,0 0-53 0,0-3-165 15,0-17-192-15,0-3-275 0,0 0-154 16,0-25-1207-16,0 25 960 0,0-34-1 16,17 11 302-16,-17-4 149 0</inkml:trace>
  <inkml:trace contextRef="#ctx0" brushRef="#br0" timeOffset="645841.19">22686 501 3635 0,'-21'-4'139'16,"21"3"107"-16,0 0 31 0,0-1 397 0,0 1-471 15,-11-1 41-15,11 2-44 16,0-2 175-16,0-1-352 0,0 1-10 16,20 0-22-16,1-6 45 0,-21 5-92 0,25-2 46 15,11-1-42 1,3-7-26-16,-21 9 30 0,20-1 87 15,-5 3-33-15,-18-1-16 16,6 3-65-16,-5 21 158 0,-11-21-32 16,-5 20 86-16,0 23-38 15,-26-28-45-15,5 24 41 16,-5 3 6-16,11-21-99 0,-17 24-37 16,-2 1 32-16,17-26 37 15,2 0 1-15,-12 14-34 16,18-20-31-16,1-5-6 0,1-3 38 0,3-2-12 15,2 2-22-15,2-6 17 16,0 0 3-16,0 0 14 0,27 0 8 0,-27-18 43 16,46 18 162-16,-29 0-46 0,0-14 19 15,0 14 51-15,-5 0 85 0,1 26 203 16,2 3-381-16,-15-11-121 0,10-18-25 0,-10 38 0 16,7 3 0-16,-4-28 0 15,1 5 0-15,2-1-22 0,-1-2-110 16,5 4-117-16,9-2-681 0,-9-13 291 0,0-4-109 15,2 0-188-15,-2 0-117 0,25-29-1785 16,-27 8 2391-16</inkml:trace>
  <inkml:trace contextRef="#ctx0" brushRef="#br0" timeOffset="652476.4495">23081 913 371 0,'0'0'34'0,"0"0"8"16,0 0 8-16,0 0-25 0,0 0 155 16,16 0-20-16,-16 0-119 0,0 0-25 15,11 0 62-15,-11 0-14 16,10 0 111-16,-2 0-37 0,-8 0-34 0,4 0-24 16,0 0 73-16,-2 0 26 0,-2 0 192 15,0 0-175-15,0 0 33 0,0 0 41 16,0 0 53-16,0 0-21 0,0 0 317 15,0 0-358-15,0 0 19 0,0 0-103 16,16 0-7-16,-16 16-29 0,0-16 42 16,0 0-74-16,9 0 3 0,-9 0-4 0,0 0 84 15,7 0 63-15,-7 0-133 0,0 0-33 16,0 0-34-16,3 0 38 0,0 0-83 16,6 0-42-16,-3 0-13 0,0-18 49 15,1 18 2-15,2-14 55 0,9-3-64 16,-7 8-8-16,-2-5-3 0,2-1 14 15,1 7-2-15,13-13-7 0,-12 13 67 16,-1 3-65-16,0 0-3 0,11 5-56 16,-13 0 64-16,-4 0 1 0,-1 18-3 15,-1-18 3-15,-2 50 6 0,-2-28-3 16,0 4-55-16,0 1 56 0,0 4 0 16,-27-2 2-16,9 36 62 0,-21 24-35 15,16-37-31 1,13-30 0-16,-1-1-17 0,2-1 17 15,-6 9 9-15,8-22-39 0,2 0-22 0,0-3-52 16,2-4-61-16,2 0-213 0,0-18 223 16,1 18 32-16,0 0 38 0,0-27 35 15,18 27 15-15,-1-34 39 0,-17 34-4 16,20-17 23-16,-20 17 17 0,27-12 39 0,-2 12 194 16,-11 0-110-16,-1 0-8 15,0 0-2-15,1 21-61 0,-1-21-49 0,15 18-29 16,-14 1-15-16,-2-2 14 15,2-17-129-15,-1 15-107 0,9-3-472 16,-13-12 209-16,3 0-137 0,-2 0-130 0,0 0-132 16,0-27-26-16,14-2-422 15</inkml:trace>
  <inkml:trace contextRef="#ctx0" brushRef="#br0" timeOffset="652773.1364">23669 788 2484 0,'0'0'130'0,"-22"0"54"16,22 0 62-16,0 0 468 0,0 0-348 15,0 0-49-15,0 0-119 0,23 0 151 16,7 0-284-16,-30 0 22 0,30 0-95 16,-15 0-7-16,12 0 10 0,-12 0-125 15,-4-17 57-15,2 17-417 0,-13 0 135 16,6 0-202-16,-6 0-77 0,0 0-940 16,-25 0 488-16</inkml:trace>
  <inkml:trace contextRef="#ctx0" brushRef="#br0" timeOffset="652969.8465">23653 894 3302 0,'18'0'106'0,"-1"0"45"16,6 0 1-16,2 0-67 0,16 16-493 0,-21-16-152 16,-2 18-270-16,0-18 12 0,-4 15 150 15</inkml:trace>
  <inkml:trace contextRef="#ctx0" brushRef="#br0" timeOffset="653713.7065">24340 610 2177 0,'0'0'193'0,"0"0"41"0,0 0 92 0,0 0 77 16,0-16 537-16,0 16-526 0,0 0-90 15,0-14-35-15,0 14 423 0,19-10-295 16,-19 10-56-16,0 0-16 0,16 0 325 16,-16 0-445-16,12 0-88 0,-12 0-113 15,13 39-24-15,-13-22 0 0,10 6 0 16,-5 4 0-16,-1 34 0 16,0-28 0-16,-2 7 0 0,0 3 0 0,-2 1 0 15,0-4 0-15,0 36 0 0,0-39 0 16,0-7 0-16,0-12 0 0,0-1-243 15,18-6-714-15,-18-10 140 0,17-1-106 16,-17 0-220-16,19-29-90 16,-5 29 2-16</inkml:trace>
  <inkml:trace contextRef="#ctx0" brushRef="#br0" timeOffset="654210.6326">24321 594 2930 0,'-7'-2'64'0,"-9"-5"309"16,7-1 330-16,5 5-345 0,-1 2 187 16,4 1-350-16,1 0-128 15,0 0-69-15,0-20 133 0,18 20-109 16,1-32-17-16,4 32-9 16,3-19 3-16,-13 2 42 0,3 8-49 15,3-2 9-15,15-6-59 0,-15 13 66 16,1-1-5-16,-2-2-1 15,12 5 7-15,-19 2-6 0,-4 0 12 0,1 20-15 16,-4 1 18-16,-2-7 12 0,-2 6 23 16,2-3 82-16,-2 26 43 0,0-20-134 15,0-1-28-15,0 3 27 0,-22 25 58 16,-4-26-89-16,26-3-1 0,-28 0-1 16,12-3 0-16,-11 16 99 0,27-23-106 15,-16 1-71-15,16-7-1 0,-11 1 65 0,11 3 127 16,0-4-144-16,0-5 22 15,0 0-4-15,0 0-47 0,25-17 40 0,-25 17 15 16,26-20-6-16,-26 20 93 0,44-14-33 16,-20 14 78-16,-10 0 27 15,-1 0 25-15,14 19 149 0,-15 13-163 16,1-12-29-16,2 6-15 0,-1-2-67 16,0 0-13-16,10 24-21 0,-14-26-25 15,0-6-23-15,-1 0-68 0,1 0-104 0,4 1-564 16,-8-12 203-16,1-2-166 0,2-3-146 15,-3 0-32-15,1-20-190 16,7 3-655-16,-9 17 1194 0</inkml:trace>
  <inkml:trace contextRef="#ctx0" brushRef="#br0" timeOffset="654427.4653">24833 751 3788 0,'0'0'171'15,"0"0"465"-15,0 0 278 0,0 22-447 16,0-22 21-16,0 39 340 0,0-20-511 16,0 2-63-16,0-1-82 0,0 4-57 15,21 1-74-15,-21 18-41 0,13-21 0 16,-13-2-59-16,0-3-107 0,15-2-119 16,-5 7-710-16,-10-11 393 0,7-6-141 15,-7-5-156-15,6 0-119 0,-2 0-135 16,1-23-561-16</inkml:trace>
  <inkml:trace contextRef="#ctx0" brushRef="#br0" timeOffset="654876.7375">24819 720 3035 0,'-4'-8'243'0,"4"6"-32"15,0-4 11-15,0 3-14 0,0-6 128 16,0 5-227-16,22-1-57 0,-22-2-10 15,39-4 11-15,-21 6-15 0,0-2-25 16,2 3-4-16,24-7-17 0,-23 11 12 16,-1 0-8-16,-1 0 7 0,13 0 7 15,-23 0-9-15,-1 22-8 0,1-4-57 16,-9 0 49-16,0-18 128 16,-25 17-51-16,1 2-33 0,24-4-39 15,-26-15 4-15,-3 29-49 0,15-25 67 16,1 0-13-16,4-4 9 15,2 6 58-15,0-1-91 0,2-5 6 0,5 0-69 16,0 0 60-16,22 0-36 0,-22 0 105 16,27 0-7-16,-27 0-56 15,50 0 58-15,-33-18-44 0,3 18 106 16,0 0 34-16,17 0 85 0,-9 0 43 16,-16 19-132-16,-6-19 97 0,-6 35 131 15,0-20-191-15,0 7-52 0,0-6-4 16,-19 2-54-16,19-2-53 0,-24 16 65 15,-2-17-28-15,8 1 52 0,1-9-91 16,-2 7-3-16,-17 9-5 0,16-16-54 0,1 0-111 16,2-4-142-16,2-3-145 0,1 0-194 15,-6-20-1079-15,12-1-263 16,8-20 918-16</inkml:trace>
  <inkml:trace contextRef="#ctx0" brushRef="#br0" timeOffset="655356.421">25250 563 2396 0,'0'-8'102'0,"0"-2"425"16,0 6-113-16,0 2 41 0,0 2-18 0,0 0 406 16,0 0-478-16,0 0-3 0,23 0 14 0,-2 23 365 15,-21-8-416-15,25-15 6 0,-25 25-88 16,42 8 31-16,-28-16-274 0,-5 7 0 16,5-2 0-16,8 27 0 0,-8-25 0 15,-3 1 0-15,1 0 0 0,1 2 0 16,-3-6 0-16,15 19 0 0,-15-23 0 15,1-6 0-15,-3-4 0 0,1-1 0 16,14-6 0 0,-15-27 0-16,3 7 0 0,-3 0 0 0,-2-3 0 0,8-35 0 15,-9 33 0-15,-5-12 0 0,0-2 0 16,0-34 0-16,-23 39 0 16,23 0 0-16,-31-41 0 15,31 55 0-15,0 16 0 0,-11 4 0 16,11 0 0-16,0 27 0 15,17-3-26-15,-17 5-409 16,25 0-831-16,-9-12 466 0,-1 10-1463 16,6 2-77-16,-10-16 1668 0</inkml:trace>
  <inkml:trace contextRef="#ctx0" brushRef="#br0" timeOffset="655629.2631">25844 722 2560 0,'6'0'172'0,"-4"0"66"16,4-20-36-16,1 20 249 15,-3-14 23-15,-1 14-217 0,-1 0 4 16,5 0-15-16,-5 0-185 0,-2 0-60 16,0 0 163-16,0 0 70 15,0 0-66-15,-22 0 245 16,1 29 40-16,2-12-265 0,19-17-84 15,-19 37 38-15,3-37-138 0,16 19 15 16,-7-6-12-16,7 3-30 0,0 13-102 16,0-14-99-16,21 0-151 0,-21 4-198 15,29-10-202-15,5-1-1132 0,-14-8 979 0,2 0 91 16,1 0 311-16</inkml:trace>
  <inkml:trace contextRef="#ctx0" brushRef="#br0" timeOffset="655874.7935">26150 660 3243 0,'0'-12'253'0,"-20"6"-9"15,20 2 212-15,-18-2-110 0,3-3 220 16,15 9-481-16,-12-4 75 0,12 4 25 0,-11 0 287 16,0 23-285-16,4-23-44 0,0 21-46 15,-4 12 189-15,5-16-137 0,2 2-7 16,2-4-19-16,0 9-58 0,2 24 38 15,0-25-33-15,0-2-67 0,21 0 4 16,-21-2-11-16,47 4-215 0,-25-14-40 16,3-6-210-16,2-3-130 0,0 0-305 15,-2 0-215-15,24-22-1324 0,-29 3 1627 16</inkml:trace>
  <inkml:trace contextRef="#ctx0" brushRef="#br0" timeOffset="656576.3798">24442 1373 1226 0,'-14'0'68'0,"-1"0"76"0,2 0 38 0,-12 0 323 15,15 0-259-15,0 0 43 0,5 0 24 16,3 0 33-16,0 0 72 0,2 0 456 0,0 0-504 16,19 0-82-16,-19 0-51 15,0 0 48-15,41 0 322 0,-28 0-363 0,5 19-9 16,4-19-53-16,3 0-13 0,8 0-29 15,57-19 38-15,-37 19-137 0,13-24-24 16,7 24-5-16,12-31-16 0,118-10 0 16,-91 21 5-16,8-2 4 0,3 1-16 15,1 1-21-15,-7-1-24 16,79-11-237-16,-116 20 113 0,-17 0-11 0,-19 5 59 16,-13 2 47-16,-16-2-30 0,-15 7 38 15,0 0-45-15,-34 0-62 0,12 0-73 16,0 0-47-16,-24 21-650 0,29-21 229 15,1 0-150-15,16 0-165 0,-23 0 135 16</inkml:trace>
  <inkml:trace contextRef="#ctx0" brushRef="#br0" timeOffset="657160.5461">24813 1760 1597 0,'0'0'108'0,"0"-14"104"0,0 14 84 15,0-19 531-15,0 9-361 0,18-5 48 16,-18 11-46-16,0-1-38 0,17-1-71 15,-7 2 287-15,-10 4-306 0,13 0-6 16,-13 19-30-16,16-19 20 0,7 37 286 16,-8-21-405-16,-2 4-84 0,-1-1-91 15,0 6-30-15,4-2 0 16,6 23 0-16,-11-24 0 0,-2-2 0 0,3-4 0 16,-1-2 0-16,15 2 0 0,-12-16 0 15,2 0 0-15,-1 0 0 0,4-20 0 16,-1 3 0-16,17-38 0 0,-19 23 0 15,-4-4 0-15,-2-3 0 0,-3-7 0 16,-5-36 0-16,-2 51 0 0,0-7 0 0,0 10 0 16,0 4 0-16,-19 6 0 0,19-3-14 15,0 21-123-15,-15 0-81 0,15 25-143 16,0-25-95-16,0 61-661 0,0-35 500 16,23 7-305-16,22 47-2348 15,-29-57 2614-15</inkml:trace>
  <inkml:trace contextRef="#ctx0" brushRef="#br0" timeOffset="657399.3772">25451 1667 3675 0,'0'-8'177'0,"0"4"156"0,0 0 64 15,0 2 61-15,21 2 191 0,-21 0-338 16,16 22 32-16,-16-22-19 0,19 30-48 15,-19-11-57-15,21 28 3 0,-2-22-163 16,-9 0-30-16,-1 1-40 0,-4 1 47 16,8 20-43-16,-12-29-9 0,2-3-84 0,6 25-800 15,-7-38 389 1,0 3-122-16,1-5-205 0,4 0-1004 0,-5 0 924 16,0-21 179-16,-2 21 236 0</inkml:trace>
  <inkml:trace contextRef="#ctx0" brushRef="#br0" timeOffset="657843.6657">25505 1644 3716 0,'-7'-5'208'0,"-1"0"100"16,1-1-21-16,2-3 47 0,3 5-111 0,2-7 127 16,0 2-296-16,0 4-11 0,29 1-20 15,-29 2-38-15,52-1 13 0,-33 2 6 16,2 0-23-16,2 1 23 0,0 0-9 15,-3 0-5-15,19 0 13 0,-25 0-9 16,-1 0 7-16,-2 19-7 0,-5-19-1 16,-2 15 18-16,-4 6-14 0,0-4 1 15,0-4-7-15,-29 2-35 0,29-3-1 16,-40 11 66-16,23-10 7 0,2-1 52 16,-1-5-84-16,3 3-2 0,4 9 32 15,-5-14-26-15,14 3 0 0,-6-4-33 16,6-2 25-16,0-2-7 0,25 0-59 15,-25 0 33-15,25 0 15 0,-10 0 10 0,4-14 9 16,16 14 7-16,-17 0-8 16,-2 0 19-16,2 0-51 0,-5 0 98 15,-2 0 76-15,5 19 245 0,-16 2-172 16,3-7-13-16,-3 0 3 0,0-2 4 16,-24 21 106-16,24-20-219 0,-25 1-11 15,25 1-25-15,-27-3-14 0,12 0 28 0,-16 16-51 16,16-18-38-16,0-2-42 0,1 4-63 15,1-7-166-15,-4 4-728 0,10-9 256 16,2 0-143-16,5 0-189 0,0 0-104 16,0-29 281-16</inkml:trace>
  <inkml:trace contextRef="#ctx0" brushRef="#br0" timeOffset="658094.5484">25957 1529 4125 0,'0'0'143'0,"-15"0"94"15,15 19 96-15,0-19 141 0,0 19 455 0,-12-19-486 16,12 34-67-16,0-14-80 0,0 3-18 16,23 24 91-16,-23-24-284 0,0 3-57 15,18 0-29-15,-18 0-37 0,0-5 10 16,15 21-253-16,-15-25-10 15,9-2-140-15,-9-1-135 0,0-5-112 0,8-6-1129 16,-2-3 784-16,-4 0 23 0,3 0 168 16,-1-23 198-16</inkml:trace>
  <inkml:trace contextRef="#ctx0" brushRef="#br0" timeOffset="658570.5692">25961 1502 3496 0,'-6'-4'66'16,"-9"0"253"-16,7-3-41 0,4 4-33 15,0 1-47-15,3 2 0 0,1 0-71 16,0 0-99-16,21 0-18 0,-21 0-38 16,27 0 59-16,-12 0-98 0,21-22-91 15,-13 22 81-15,-3 0 102 0,2 0-88 0,-3 0 24 16,18 0-40-16,-25 0 82 15,1 0-2-15,-6 0-25 0,-1 0 43 16,-6 20 12-16,2 6 97 0,-2-8-41 16,0-4-13-16,-23 0-29 0,23-2-4 15,-23 11-22-15,0-12-8 0,10 0-6 0,13-3-51 16,-21 0 37-16,21-3 18 0,-15 7 61 16,6-9-75-16,9-1-61 0,0 0 55 15,0-2-49-15,22 2-61 16,-22-2 96-16,25 0 27 0,3 0 19 15,-13 0-3-15,-1 0 21 0,3 0-6 0,1 0 86 16,10 0 81-16,-17 19-69 16,-3-19-3-16,0 18 43 0,0-4 22 15,-8 14 189-15,0-12-221 0,0 1-23 16,0 0-38-16,-31 0-18 0,31 2-30 16,-40 12-21-16,23-18-32 0,0 3-4 15,-1-4-25-15,-3-1-110 0,-13 3-589 16,17-10 91-16,1-2-237 0,-5-2-81 0,8 0-289 15,-3 0 244-15</inkml:trace>
  <inkml:trace contextRef="#ctx0" brushRef="#br0" timeOffset="660709.656">22065 2892 2119 0,'-2'0'99'0,"2"-8"83"0,0 8 440 16,0 0-224-16,0 0-18 0,0 0 31 0,0 0-15 15,0 0-96-15,0 0 217 16,0 0-252-16,0 0 32 0,0 0 2 16,0 0 69-16,19 24 193 0,-19-8-285 0,0-1-17 15,19 10-45-15,-19 3-59 0,0 5-82 16,12 37-73-16,-12-31 0 0,0 0 0 16,0 2 0-16,0-5 0 0,0 26 0 15,0-36 0-15,0-4 0 0,0-3 0 16,0-6-142-16,0-1-160 0,0-3-1016 15,0-9 457-15,0 0-213 0,0 0 28 0,0-25-124 16,19-17-547-16</inkml:trace>
  <inkml:trace contextRef="#ctx0" brushRef="#br0" timeOffset="661208.4666">22016 2784 2704 0,'-2'-5'119'0,"-1"2"104"0,1-1 111 16,0 2 123-16,0-1-103 0,-1-2 240 0,3 5-453 15,0-3-11-15,0-1-53 16,0-1-14-16,23-7 25 0,-23 8-146 0,21-2 36 16,-5-1 23-16,1 0 4 0,5 2 31 15,32-6-29-15,-27 5-34 0,2 0 75 16,-2 0-74-16,-2 3-1 0,16 3-22 15,-28 0 49-15,0 0 8 0,-5 24-12 16,-6-24 7-16,-1 33 14 0,-1 2 22 16,0-17-5-16,-21 5 2 0,21-2 20 15,-19 3 28-15,-3 26 41 0,6-21-28 16,0 0-18-16,-2 5-9 0,0 2 74 16,-2 2-85-16,-18 36 13 0,18-38-31 15,4 0 3-15,2-7 27 0,3 0-41 16,0 10-16-16,9-27-10 0,2 1-3 0,0-6-3 15,0-4-10-15,29-3-17 16,0 0-78-16,-29-21 38 0,35 21-5 0,-16-19 21 16,-2 19 1-16,15-17 29 0,-17 17 18 15,-2-12 9-15,2 12 35 0,-1 0 17 16,-1 0-13-16,14 25 194 0,-15-25-109 16,3 26 71-16,-2-26-101 0,1 29-12 15,11 7 3-15,-12-19-72 0,-2-3-23 16,2 4-52-16,-1-9-76 0,-1 1-122 0,10 4-602 15,-12-14 115-15,2 0-162 0,-4 0-237 16,0-19-63-16</inkml:trace>
  <inkml:trace contextRef="#ctx0" brushRef="#br0" timeOffset="661713.4715">22605 3250 3073 0,'0'0'124'16,"-19"0"110"-16,19 0 159 0,0 0 415 15,-11 0-547-15,11 0-128 0,0 0-62 16,0 0 22-16,0 0-16 0,0 0-73 16,0 0 7-16,0-22-11 15,16 22 1-15,-16 0-2 0,19-23-14 0,2 10 9 16,-10 0-17-16,1 13-9 15,1-13 0-15,8 1-5 0,-10 5 32 0,0 7-10 16,2-9 10-16,-3 9 3 0,0-3-2 0,8 0 14 16,-10 3 38-16,-2 0-43 15,-3 23-5-15,-2-23-34 0,-1 41 32 16,0-18 37-16,0-4 99 0,-25 2-98 16,25 4 13-16,-19 0 0 0,-4 24-1 15,23-27-4-15,-25-2-15 0,12-1-11 16,2-1-15-16,-12 9-4 0,14-15 1 15,-1-3 26-15,4-3-31 0,2-5-10 0,0-1-24 16,1 0-149-16,3 0 128 0,0-24 15 16,0 24 30-16,0-18 23 0,23 2-40 15,-4 16 67-15,-19 0 35 0,19-13-6 16,-19 13 93-16,20 0-16 0,-1 0 187 0,-10 24-214 16,1-24-19-16,1 23-39 15,-2-23-17-15,12 37-28 0,-12-25-89 0,1 0-124 16,-2 1-102-16,4-5-149 0,2-8-199 15,8 8-946-15,-10-8 658 16,0 0 125-16,2-24 191 0,-1 24 180 0</inkml:trace>
  <inkml:trace contextRef="#ctx0" brushRef="#br0" timeOffset="661944.3455">23031 3152 2482 0,'5'-6'134'16,"-1"4"114"-16,3 0 120 0,-1 2 99 15,13 0 202-15,-10 0-462 0,5 0-92 16,0-20 4-16,3 20-81 0,0 0-23 16,18-13 10-16,-20 13-108 0,2 0-98 15,-6 0-162-15,-1 0-210 0,3 0-659 16,-10 0 446-16,1 0 67 0,-4 0 154 15</inkml:trace>
  <inkml:trace contextRef="#ctx0" brushRef="#br0" timeOffset="662139.8965">23056 3248 3120 0,'0'8'132'16,"0"-1"162"-16,0 0 138 0,23-3 71 15,3 8 168-15,-10-6-543 0,-2 7-77 16,2-5-66-16,-3-2-81 0,13 1-812 16,-26-7 18-16,13 2-310 0,-5-2 204 15,-2 0 226-15</inkml:trace>
  <inkml:trace contextRef="#ctx0" brushRef="#br0" timeOffset="664673.4012">23793 2980 3401 0,'0'0'192'15,"0"0"113"-15,0 0 77 0,0 0 36 0,-18 0-128 16,18 0 54-16,-16 0-277 0,16 0 4 16,0 0-21-16,0 0-7 0,0 0-68 15,23 0 23-15,-23 0-8 0,21 0 13 16,-21-20 32-16,21 20-38 0,4-19-6 15,-25-3 15-15,16 10-24 0,-16-1 12 16,15 2-46-16,-10-13 95 0,-5 13-40 16,0 2 84-16,0 3-88 0,0 1-27 15,0 2-71-15,0-1 78 0,0 4 17 16,0 0 122-16,-16 0-125 0,16 23-2 0,0 2 32 16,0-6 38-16,0-2 25 0,0 4 49 15,0-1 14-15,0 6 10 0,19 28 180 16,-19-25-209-16,21 0-11 15,-21 4-55-15,12-3 5 0,2 29 26 0,-14-34-59 16,11 0-14-16,-11-4-6 0,9-1-14 16,-9-3-3-16,6 7-27 0,-6-16 23 15,1-2 7-15,-1 0-8 0,0-1 55 16,0-2-47-16,-19 0 3 0,19 0-29 16,-22 1 22-16,22-3-1 0,-29 2 25 15,2 1-25-15,13-1 5 0,2-3-26 16,2 0 27-16,2 1-4 0,4 2 4 15,4-3-3-15,0 0 3 0,0 0-1 16,31 0 2-16,-12 0-6 0,30-17-2 16,-21 17 3-16,1 0 0 0,2 0 1 0,0-14 5 15,25 14-19-15,-34 0 14 0,-1 0-7 16,-5 0-2-16,-7 0-72 0,-3 0-123 16,-3 0-627-16,-3 19 248 0,0-19-185 15,0 0-55-15,0 0-248 0,-18 0-824 16</inkml:trace>
  <inkml:trace contextRef="#ctx0" brushRef="#br0" timeOffset="664974.1831">24262 2902 2735 0,'0'-3'93'16,"0"-1"120"-16,0 3 138 0,0-1 532 16,0-2-503-16,0 4-60 0,0 0-26 0,0 0 74 15,25 31-1-15,-2 3 316 16,-23-10-429-16,19 6-29 0,-19 1-33 0,13 2 10 16,-13 41 156-16,0-39-245 0,0 2-47 15,0-6-49-15,0-2-15 0,0-4-12 16,0 14-255-16,0-25-40 0,0-2-178 15,0-7-147-15,17-2-2132 16,-17-23 1678-16,0 20 141 0,18-54-417 16</inkml:trace>
  <inkml:trace contextRef="#ctx0" brushRef="#br0" timeOffset="665337.4217">24528 2743 2427 0,'4'0'74'0,"-4"0"81"16,0 0 136-16,0 24 155 0,0-24 51 15,0 43 380-15,0-19-593 0,0-3-68 16,0 4-11-16,0-2 16 0,-19 36 191 16,19-32-305-16,-18 5 27 0,4-3-22 15,0 2 1-15,-2-3 55 0,-17 17-95 16,16-28-73-16,2-10-37 0,2 3 19 0,2-3 20 15,-3-2-4-15,14-3 12 16,-3 1-12-16,3-3 2 0,0 0 0 0,0 0 9 16,0 0-8-16,26 0 7 0,-26 0 24 15,16 0 29-15,-16-16 17 0,44 16 100 16,-28 0-93-16,4 0 24 0,-1 22 75 16,-1-22-75-16,-1 24-11 0,17 8-102 15,-19-17 19-15,-2 0-18 0,0 2 6 16,-2-5-131-16,13 8-530 0,-11-20 39 15,-2 0-183-15,0 0-239 0,1 0-138 16,0 0-81-16,14-20-386 0</inkml:trace>
  <inkml:trace contextRef="#ctx0" brushRef="#br0" timeOffset="665709.8566">25031 2697 2539 0,'0'0'83'16,"0"0"116"-16,0 0 137 0,0 0 165 0,-18 0 468 15,18 17-593-15,0-17-147 0,-13 14 69 16,13-3-16-16,-11 2 75 0,0 23 301 16,4-11-275-16,-3 4-96 0,4 0 18 15,0 8-75-15,1 38-71 0,3-34-159 16,2 2 0-16,0-2 0 0,0 0 0 16,20-2 0-16,9 35 0 0,-11-44 0 15,2-6 0-15,2-3 0 0,6-5-1 0,22 8-442 16,-28-21-59-16,0 1-249 0,-2-3-140 15,-4-1-247-15,-4 0-86 16,5 0-1018-16,-9-18 1607 0</inkml:trace>
  <inkml:trace contextRef="#ctx0" brushRef="#br0" timeOffset="666642.2">25415 2795 2360 0,'0'-2'272'0,"0"2"38"16,0 0 149-16,0 0 50 0,0 0 26 16,0 0-81-16,0 0 336 0,0 19-406 15,0-19 27-15,0 15-25 0,0 0-25 16,0 19 286-16,21-13-446 0,-21 3-89 15,13 6-112-15,-13-1 0 0,18 1 0 16,-7 41 0-16,-11-42 0 0,0-2 0 16,0 4 0-16,0-15 0 0,0 17-301 15,0-29-125-15,0-4-318 0,0 0-283 16,0 0-2949-16,18-30 3046 0,-18 13 416 16</inkml:trace>
  <inkml:trace contextRef="#ctx0" brushRef="#br0" timeOffset="667194.9321">25692 2844 3068 0,'0'0'113'0,"0"0"420"0,0 19-149 16,0-19-35-16,-15 0-76 0,15 0-41 15,0 0-57-15,-13 14 63 0,13-14-144 16,0 0-20-16,0 0-22 0,-8 0 124 16,8 0-122-16,-4 0-35 15,4-15-2-15,0 15-17 0,0 0 4 16,0-16 2-16,0 16 6 0,23-23-76 16,-23 12-27-16,14 2-15 0,-14-1 30 15,21-2 2-15,-21 1 64 0,33-7-32 16,-24 11 42-16,1 0-25 0,-3 3 12 0,1 4 22 15,1 0-2-15,-6 0-1 16,-1 28 0-16,0-28 15 0,-2 31 4 0,1-15 39 16,-1 19 26-16,0-16-60 0,0 6-22 15,0-4-27-15,0 2 50 16,-17 17 65-16,0-20-20 0,17 0-60 0,-23 1 1 16,23-8 38-16,-25 3-22 15,2 10 39-15,15-14-81 0,-1-6 7 16,0 0 36-16,4-6-45 0,0 0-34 0,1 0-29 15,2-23-8-15,2 23-3 0,0-22 12 16,0 22 37-16,0-20 8 0,0 6 31 16,21 14 14-16,-21-12-4 0,17 12 98 15,0 0 166-15,-17 0-110 0,21 0-30 16,-9 24 18-16,1-24-23 0,-1 29-15 0,14 2-54 16,-14-14-42-16,1-7-20 0,-1 4-11 15,1 0-86-15,16-3-444 0,-15-1 83 16,1-10-191-16,1 11-191 0,-3-7-99 15,4-4-134-15,16-25-568 0</inkml:trace>
  <inkml:trace contextRef="#ctx0" brushRef="#br0" timeOffset="667508.1933">26024 2494 2317 0,'0'-2'90'15,"0"2"100"-15,0 0 473 0,23 0-225 16,-23 18 11-16,21-18-44 0,-6 24-20 0,-1-2-90 16,17 28 181-16,-13-18-230 15,0 2-6-15,1 3-10 0,-5 4 2 0,16 37 215 16,-19-36-209-16,3-1 13 0,-8-1-43 15,1 1-34-15,-3-2-61 0,1 28-33 16,-5-38-64-16,0-1-22 0,0 2-25 16,0-10-92-16,0 10-459 0,-18-20 1 15,18-2-142-15,0-5-272 16,0 0-260-16,-16-3-99 0,16 0-643 0</inkml:trace>
  <inkml:trace contextRef="#ctx0" brushRef="#br0" timeOffset="668235.59">23882 3705 1137 0,'-13'0'108'0,"-3"0"88"0,-2 0 72 15,2 0 61-15,2 0-51 0,-6 0 201 16,8 15-237-16,5-15 39 0,2 0 19 16,5 0-18-16,0 0 48 0,0 0 190 15,0 0-278-15,29 0-86 0,-11 0-52 16,5 10 73-16,39-10 208 0,-24 0-112 15,10 0-96-15,8 0-8 0,11-20 14 16,14 20-60-16,113-23 111 0,-77-9-195 0,13 12-24 16,17-2-37-16,14 4 23 0,174-25-4 15,-162 17-4-15,5 3 7 0,-3 3 0 16,-7 0-1-16,-17 3-2 0,94-13 13 16,-145 16-7-16,-20 4 18 0,-24 3 34 15,-16 1 5-15,-3-6 179 0,-33 7-139 16,-4 2-12-16,0 1-53 0,-22 0-13 15,22-3-19-15,-27 5-10 0,2 0-18 0,9 0-96 16,16 0-142-16,-24 0-205 0,5 0-1330 16,19 0 483-16,-17 0-112 0,17 0 331 15</inkml:trace>
  <inkml:trace contextRef="#ctx0" brushRef="#br0" timeOffset="669856.5256">24436 3981 3009 0,'0'0'118'0,"0"0"140"0,0 0 136 16,0 0 111-16,8 0-42 0,-8 0 309 15,0 19-394-15,9-19 13 0,-3 21 2 16,22 39 538 0,-17-31-719-16,-2 3-51 0,9 35 23 0,-11-30-162 15,-3-1-22-15,1 1 0 0,1-3 0 16,2 26 0-16,-6-36-118 0,0-2-132 15,0-6-168-15,-1-4-245 0,1-1-88 16,0 0-1194-16,-2-11 918 0,0 0-66 16,4 0 252-16,2-26 198 0</inkml:trace>
  <inkml:trace contextRef="#ctx0" brushRef="#br0" timeOffset="670174.654">24865 4323 3561 0,'2'0'106'16,"-2"16"111"-16,0-16 469 0,0 0-380 0,0 15-72 15,0-15-46-15,0 11 3 0,-19-11 199 16,19 10-263-16,0-2-59 0,-13-3-68 16,13-1 13-16,0 0-7 0,0 2 1 15,-8-3 4-15,8-3-16 0,0 0-10 16,0 0-22-16,0-17-104 0,0 17 47 15,0-14 5-15,0 14 17 16,0-17 43-16,0 17 2 0,17-15-2 0,-17 3 9 16,0 12 32-16,0-9 42 0,12 9-52 15,-12 0 28-15,0 0-4 0,0 0-9 16,0 18-18-16,0-18 9 0,0 17-67 16,0 6-174-16,0-23-37 0,20 18-199 0,-20-18-182 15,19 13-170-15,2-6-933 0,-9-7 1078 16,4 0 221-16</inkml:trace>
  <inkml:trace contextRef="#ctx0" brushRef="#br0" timeOffset="670553.1699">25187 3981 2963 0,'6'-4'214'15,"-5"4"48"-15,-1 0 127 0,1 0-17 16,-1 0 6-16,0 0 168 0,0 30-318 16,0-30-18-16,0 30 1 0,0-13 13 15,-18 2-17-15,18 25 105 0,-13-24-208 16,13 0-27-16,-11-2-27 0,11 2-8 16,-14 8-6-16,6-17-25 0,3 0-14 15,5-4 4-15,-2-2-28 0,2-4-13 16,0-1 37-16,0 0 35 0,19 0-20 0,-19 0-66 15,16 0-43-15,6-20-185 0,-9 20 102 16,-1-18 4-16,3 18 36 16,0-15 5-16,3 15 68 0,13-9 33 0,-15 2 34 15,2 7-1-15,-4 0-26 16,-1 0-54-16,6 0-215 0,-13 0 70 16,0 17-67-16,-5-17-104 0,0 0-146 15,-1 0-44-15,0 0-733 0,0 0 717 0,0 0 33 16,0 0 209-16</inkml:trace>
  <inkml:trace contextRef="#ctx0" brushRef="#br0" timeOffset="670774.5578">25354 3916 2863 0,'-4'0'100'0,"4"19"166"15,0-19 714-15,0 24-474 0,0-24-39 16,0 28-8-16,0-10 44 0,17 4 25 15,-17 24 421-15,19-17-651 0,-19 1-101 16,12 1-122-16,-12 1-75 0,13 31 0 16,-13-33 0-16,6 0 0 0,-6 1 0 0,10-5 0 15,-1-6-1-15,6 11-456 16,-7-21-100-16,0-3-261 0,1-1-223 0,-2-6-184 16,3 0-88-16,2-27-765 15</inkml:trace>
  <inkml:trace contextRef="#ctx0" brushRef="#br0" timeOffset="671188.2061">25505 3945 3402 0,'0'0'172'0,"-2"22"425"16,2-22-195-16,0 0-112 0,25 14-67 0,-25-14-9 15,29 0-19-15,9 20 144 0,-15-20-275 16,0 0-34-16,1 0-34 0,0 0-26 16,18 0 36-16,-23 0-6 0,-2 0 0 15,-3 0-4-15,-2 0 4 0,-5 0-3 16,1 0 16-16,-5 0-30 0,-1 0 25 16,-2 0-4-16,0 0-19 0,0 0 65 15,0 0-82-15,0 0 68 16,0 0 20-16,0 0 26 0,0 0 66 0,-13 29 35 15,13-5-88-15,0-7 0 0,0 0 5 16,0 4 5-16,0 13 102 0,0-10-110 16,0 1-1-16,0-4-18 0,0 4 1 15,0 0-15-15,0 28 15 0,0-23-61 0,13-6-4 16,-13-2-11-16,0 2-1 0,12 9-71 16,-12-21-90-16,0-2-139 0,0-1-208 15,0-4-123-15,7-5-215 0,-7 0-1036 16,0 0 828-16,0-25 167 0,0 25 268 15</inkml:trace>
  <inkml:trace contextRef="#ctx0" brushRef="#br0" timeOffset="671381.093">25651 4279 4734 0,'-4'17'227'15,"2"-17"13"-15,2 0 75 0,0 0 7 16,23 0-30-16,-23 0-80 0,63 0-27 15,-39 0-197-15,7 0-161 0,-2 0-140 16,-2 0-250-16,21-16-1211 0,-31 4 740 16,0 12-15-16,-1-16 321 0,-3 2 156 15</inkml:trace>
  <inkml:trace contextRef="#ctx0" brushRef="#br0" timeOffset="671725.4198">26078 3882 2863 0,'0'-2'81'0,"0"2"124"16,0 0 151-16,0 0 102 0,0 19 382 15,0 3-506-15,0-8-49 0,0 4 17 16,0 1 31-16,-20 28 235 0,20-20-353 16,0 3-55-16,-17 5-17 0,17-3 8 15,-13 5-55-15,3 35 45 0,10-40-111 16,0-5 24-16,0-3-9 0,23-4-13 15,16 5 16-15,-14-21-46 0,5 0-4 0,-3-4-4 16,4 0-27-16,-2 0 15 0,28-21-104 16,-32 0 24-16,-4 21-20 0,-4-29 10 15,0 13-2-15,10-14-85 0,-23 16 134 16,-1-1 21-16,-3 1 9 0,0 6 45 16,0 1-15-16,-51 3 12 0,32 4-1 15,-4 0 7-15,0 0 18 0,-2 29-20 16,-21-1 43-16,31-28-40 0,-1 30 41 15,3-13-114-15,13-2-139 0,-12-1-224 0,12 5-1175 16,0-10 465-16,25-1-199 0,-25-8 236 16,31 0 301-16</inkml:trace>
  <inkml:trace contextRef="#ctx0" brushRef="#br0" timeOffset="672692.2877">22920 5063 1914 0,'0'-2'104'0,"0"-5"94"16,-11 2 108-16,11 0 564 15,0 3-387-15,0-1 0 0,0 2-59 16,0 1 8-16,0 0 434 0,0 0-409 0,0 0 11 15,0 21-39-15,18-21-74 16,-18 19-111-16,19 14-86 0,-2-10-158 0,-17 3 0 16,21 6 0-16,-14 4 0 0,7 40 0 15,-9-31 0-15,-1-1 0 0,-4 8 0 16,0-7 0-16,0-3 0 0,0 33 0 16,0-41 0-16,0-6 0 0,0-2 0 15,0-14-84-15,0 15-601 0,0-25-10 16,0 7-197-16,0-9-170 0,0 0-211 0,0-25 15 15,0-13-531-15</inkml:trace>
  <inkml:trace contextRef="#ctx0" brushRef="#br0" timeOffset="673238.4221">22798 5145 3139 0,'-15'0'148'0,"15"0"127"16,-13 0 109-16,13 0 65 0,-8-19-119 15,5 19 31-15,3 0-296 0,0 0-28 16,0 0-37-16,0 0 5 0,19-17-5 16,0 17-5-16,-3-20 6 0,-16 20-61 15,25-19 46-15,-9 19 10 0,22-31 13 16,23 4-45-1,-17 15 81-15,-25 10-54 0,-4 2-18 16,0 0-14-16,6 27 78 0,-16-27 42 16,1 30-34-16,-3-6-17 0,-3 1 5 15,3 4-26-15,-3 27 12 0,0-26-11 16,0 1-13-16,0 3 12 0,-22-5-4 16,6 29 4-16,16-32 6 0,-23 2-15 15,11 0 5-15,1-4-9 0,-2 2-14 0,-8 9-3 16,9-21 17-16,4-9-2 15,8 0-3-15,-9-4-22 0,9 0-86 16,0-1 106-16,0 0 34 0,0 0 122 0,21 0-129 16,-21 0-14-16,24 0-6 0,7 0 15 15,-13 0 47-15,-1 0 10 0,2 0 97 16,12 0 301-16,-14 0-211 0,-2 24-18 16,0-24-33-16,-1 32-15 0,-4-15-41 15,10 24 98-15,-13-24-156 0,-1 2-18 16,0-2-62-16,1 0 10 0,1 12-8 15,-4-19-5-15,-2 0-30 0,1 0-85 0,0-4-100 16,1-3-134-16,-1-2-734 0,-1-1 313 16,-1 0-125-16,0 0-132 0,-1-29-196 15</inkml:trace>
  <inkml:trace contextRef="#ctx0" brushRef="#br0" timeOffset="673743.2954">23421 5477 3421 0,'-13'0'113'16,"13"0"112"-16,-12 14 423 0,12-14-401 16,0 0-96-16,-6 0-79 0,6 0-32 15,0 0 2-15,0 0-26 0,0 0 53 16,0 0-59-16,0 0-4 0,15 0 7 15,-15-24-121-15,17 24 42 0,-17 0-46 16,15-25 14-16,-15 25 12 0,15 0 20 0,7-21-15 16,-10 11 58-1,-8 10 5-15,-1 0 28 0,0 0-40 16,-3 0 23-16,0 0 2 0,0 19-1 16,0 9 15-16,0-10 16 0,0 0 16 15,-19 1-19-15,19 1 36 0,-12 23 23 0,12-22-23 16,-13-1-17-16,13-3 58 0,-14 3-47 15,-3 14 31-15,8-18-132 0,1-4 54 16,0-2 0-16,-1-1-66 0,2-8 61 16,-5 2-42-16,7-3 87 0,0 0-116 15,3 0-17-15,0-21-1 0,2 21-24 16,0-19 58-16,0 19 66 0,0-21 32 16,23 21 64-16,-23-12 28 0,25 1 209 15,2 11-198-15,-14 0 28 0,1 0 3 0,0 0-1 16,1 25-22-16,10-6 2 0,-14-19-130 15,0 18-11-15,0-18-47 0,-2 19-97 16,9-9-419-16,-8-10 103 16,-2 0-148-16,0 0-83 0,2 0-203 0,-3 0-39 15,11-18-492-15</inkml:trace>
  <inkml:trace contextRef="#ctx0" brushRef="#br0" timeOffset="673971.8866">23732 5424 4033 0,'0'0'249'0,"0"0"99"16,0 0 32-16,0 0-114 0,0 0-39 15,23 0 2-15,-23 0-133 0,32 0-103 16,-15-20 7-16,7 20-2 0,40 0-371 15,-44 0 74-15,13-12-627 0,-23 12 322 16,-3 0-25-16,-2 0-29 16,-3 0-48-16,0 0 37 0</inkml:trace>
  <inkml:trace contextRef="#ctx0" brushRef="#br0" timeOffset="674174.7968">23763 5595 3310 0,'0'9'181'0,"0"2"163"15,0-6 92-15,22 1-24 0,15-6 106 16,-18 0-432-16,3 0 89 0,4 0-237 16,-1 0-168-16,23-22-1107 0,-29 22 274 15,-1 0-60-15,-4 0 313 0</inkml:trace>
  <inkml:trace contextRef="#ctx0" brushRef="#br0" timeOffset="705473.3796">17325 17861 2419 0,'0'0'103'0,"0"0"93"0,0 0 140 16,0 0 689-16,0 0-537 0,0 0-86 15,0 0-149-15,0 0-139 0,0 0-18 16,0 0-32-16,17 0-20 0,-17 0-30 16,0 0-11-16,0 0-11 0,14-20-71 15,-14 5 12-15,15-5 65 0,-15 20-8 16,12-25 17-16,-12 25 69 0,10-32-68 15,-2 16 113-15,-8 1-120 16,5 5-1-16,-1 3 0 0,-3-15-26 16,-1 19 27-16,0 0 0 0,0 3-13 15,0 0 17-15,0 0-8 0,0 0 35 16,0 17-21-16,0-17 44 0,0 14 19 16,0-14 26-16,0 48 216 0,0-30-173 0,0 3 16 15,0 11-23-15,0-9 9 0,0 4-45 0,0 11 35 16,0-11-65-16,0-3 35 0,19 6 30 15,-19-13-67-15,15 30 56 0,-15-31-65 16,11 10-40-16,-11-4-8 0,11-1-8 16,-11-6-29-16,11 19 51 0,-3-18-26 15,-5 4 5-15,0-10-8 0,-1-1 13 16,-1 1-2-16,-1-5-3 0,0-3-12 0,0 2 17 16,0 4-2-16,0-2-10 0,-16 0-21 15,16 2-1-15,-16-1 32 16,4-4 4-16,12 1-17 0,-15 0 22 15,5 4-1-15,10-8-17 0,-13 3-20 16,7 2 100-16,5-5-76 16,-1 0 2-16,2 0-96 15,0 0 96-15,0 0 1 0,0 0 20 16,24 0 102-16,-5 0-27 0,-19-20-23 16,40 20 56-16,-24 0-67 0,0-26-43 15,3 26 2-15,16 0-39 0,-20 0 21 16,0 0-14-16,9 22-65 15,-9-22-299-15,-10 19 21 0,-1-19-151 16,3 12-862-16,-4-12 383 0,-1 0-61 0,1 9-89 16,10-9-609-16</inkml:trace>
  <inkml:trace contextRef="#ctx0" brushRef="#br0" timeOffset="705793.2262">17945 18258 3337 0,'5'0'51'0,"-5"0"149"0,0 0 349 16,0-18 66-16,0 18-333 16,0 0-124-16,0 0-87 0,0 0-7 15,0 0-53-15,0-14-15 0,0 14 3 16,-18 0 4-16,18 0 18 0,0 0-16 15,-18 0-9-15,18 0 48 0,0 0-49 16,-12 0 139-16,12 0-198 0,0 0 45 16,-10-20-111-16,10 20 126 0,0 0-5 15,0-19 53-15,0 19-45 0,0 0-6 0,0 0-40 16,0 0-22-16,0 0-50 0,21 0-366 16,-21 0 81-16,0 0-127 0,14 17-112 15,-14-17-198-15,9 0-23 0</inkml:trace>
  <inkml:trace contextRef="#ctx0" brushRef="#br0" timeOffset="706435.3195">18162 17851 2335 0,'0'0'114'16,"0"0"105"-16,0 0 157 0,0 0 79 15,0 0 5-15,0 0 314 0,0 0-601 16,0 0-94-16,16-24-12 0,-16 24-32 16,10-18 109-16,-1 18-148 0,-3-14-3 15,-6 5 120-15,7-6-146 0,-2 6 46 16,-1-11-48-16,-1 3 32 0,-3 8-5 0,3-1 8 15,-3 0 5-15,1-4 4 16,0 6-9-16,0-1-3 0,1 7-18 16,-2-6 14-16,0 1-5 0,3-1-33 0,-3 4 53 15,0 2 5-15,0 1 9 0,0 1 56 16,0 0 39-16,0 19-42 0,0-19 14 16,0 17-6-16,0-17 24 0,0 25 14 15,0 1 36-15,0-6-64 0,0 2-7 16,0-3 11-16,18 5 3 0,-18 15 36 15,19-15-68-15,-19-1-4 0,12 0-28 16,-12 0 28-16,12 5 19 0,-3 13 54 16,-9-17-88-16,4-7-21 0,-4-1-13 15,0 0-6-15,0 4-60 0,0-7 59 16,0-1-8-16,0 9 41 0,0-10-42 0,-21 10-25 16,7-15 63-16,14 1-43 0,-16 1 4 15,16-7 35-15,-20-1-53 0,1 0 16 16,10 0 1-16,0 17 9 0,1-17-1 15,3 0-3-15,0 20 0 0,5-20 4 16,0 0 7-16,0 0-2 0,23 29 25 16,-23-29-5-16,38 0-30 15,-22-27-22-15,4 27-3 0,2-16 24 0,0 16 1 16,19-32-9-16,-21 32 48 0,-4-13-9 16,-2 13-52-16,-1 0-65 0,-1 0-461 15,-7 19 119-15,-3-19-98 0,1 0-248 16,-2 15-128-16,1-15-104 0,5 0-899 15,-3 0 1305-15</inkml:trace>
  <inkml:trace contextRef="#ctx0" brushRef="#br0" timeOffset="706868.0717">18705 17590 2827 0,'0'0'145'0,"0"0"29"16,0 0 205-16,0 16 17 15,-17-16 18-15,17 25 260 0,-21 1-447 0,21-11-102 16,-14 9-16-16,14-6 9 0,-11 1-84 15,-2 14 50-15,3-12-47 0,1-1 58 16,0 4 61-16,-2-13-124 0,-9 17-4 16,11-18-56-16,-1 2 37 0,5-5-6 0,0-1-7 15,1-6-27-15,1 0 29 0,3 0-15 16,0 0-33-16,0 0-23 0,0 0-40 16,19 0-97-16,-19 0 92 0,19 0 55 15,-19-20 9-15,25 20 3 0,-11 0 53 16,20-15-47-16,-16 15 120 0,-3 0-84 15,1 0 48-15,-3 0-112 0,12 0-235 16,-16 21 0-16,-3-21-62 0,-1 15-139 16,-2-15-68-16,-2 0-48 0,6 13-595 15,-4-13 639-15,1 0 185 0</inkml:trace>
  <inkml:trace contextRef="#ctx0" brushRef="#br0" timeOffset="707103.286">18774 17599 3880 0,'0'0'319'0,"0"30"177"16,0-9 155-16,-14 5 296 0,14 22 365 0,0-20-885 16,0 1-296-16,0 2-103 0,0 1-28 15,0 18 0-15,18 13 0 16,-4-9 0-16,-14-30 0 0,15-2 0 15,-15 1 0-15,14-4 0 0,-6-5-182 16,9 4-892-16,-12-10-26 0,1-8-286 16,2 0-236-16,0 0 231 0</inkml:trace>
  <inkml:trace contextRef="#ctx0" brushRef="#br0" timeOffset="707632.589">19120 17606 2960 0,'0'0'139'0,"0"0"204"15,0 0 212-15,0 0 13 0,0 0 741 16,0 0-786-16,0 25 85 0,0-25-141 0,0 30-111 16,0-9-126-16,0 32-97 15,0-26-133-15,0 6 0 0,0-2 0 0,0 4 0 16,0 25 0-16,0-26 0 0,16-5 0 15,-16 0 0-15,0-8 0 0,15 2 0 16,-5 9-159-16,-10-19-144 0,13-7-274 16,-7-4-143-16,2-2-223 0,8 0-1071 15,-7-24 983-15,2 24 137 0,1-37 223 16,-3 16 140-16</inkml:trace>
  <inkml:trace contextRef="#ctx0" brushRef="#br0" timeOffset="708051.0711">19416 17469 2802 0,'6'-4'127'0,"-3"3"115"0,1 1 164 16,2-3 657-16,-6 3-590 0,1 0-81 16,2 19-75-16,-2-19 46 0,1 49 221 15,-2-28-371-15,0 5-33 0,0 0-3 0,-19 3 23 16,19-2 6-16,-26 24 93 0,1-23-216 15,11 0-50-15,-4-4-2 0,4-2-31 16,-11 20 0-16,14-13 0 0,0-12 0 16,0-7 0-16,1 9 0 15,3-14 0-15,-6 10 0 0,4-15 0 16,4 0 0-16,-2 0 0 0,3 0 0 16,-3 0 0-16,5 0 0 0,-1 0 0 0,3 0 0 15,0 0 0-15,0 0 0 0,0 0 0 16,25 0 0-16,-25 0 0 0,24 12 0 15,-24-12 0-15,45 19 0 0,-31-9 0 16,1 0 0-16,1 0 0 0,2 1 0 16,14 18 0-16,-18-16 0 0,3-3 0 0,-3 1 0 15,1-11 0-15,1 8 0 0,14-2-226 16,-14-6-96-16,-4 0-201 0,0 0-126 16,1 0-183-16,8 0-1108 0,-13 0 955 15,-3 0 76-15,2-19 178 0,-3 19 151 16</inkml:trace>
  <inkml:trace contextRef="#ctx0" brushRef="#br0" timeOffset="708588.5889">19643 18003 3046 0,'0'0'176'0,"0"0"198"0,0-22 822 16,0 22-687-16,0 0-83 0,0 0-30 15,0 0 18-15,0 0 266 0,0 0-540 16,0 22 12-16,20-22-28 0,-20 0-4 16,16 14-30-16,5-14 16 0,-21 15-92 15,20-15-5-15,-6 25 9 0,-3-25-34 16,14 12 18-16,-14-12-22 0,-2 0 39 16,0 0-47-16,-2 0 27 0,4-24-4 15,-8 7 35-15,-3 17-28 16,0 0-49-16,0-20 108 0,0 20-67 0,0 0-3 15,-21-27 1-15,21 5-95 0,0 8 24 16,-16-2-30-16,16 2-5 16,0-4 30-16,0-13-30 0,0 18 85 15,0 6 8-15,0-5 7 0,0 2 5 0,0 1 18 16,19-3-21-16,-1 7-12 0,-18 2-30 16,23-6 54-16,-9 9-9 15,16 0 70-15,-14 0-59 0,-1 0-2 0,0 0 32 16,-1 0-47-16,0 0 13 0,6 20 2 15,-10-20 9-15,-4 0 6 0,-2 0-1 16,-2 18 8-16,-1 11 26 0,1-29-23 16,-1 17 2-16,1-5-15 0,0-2 7 0,0 0-2 15,8 10-40-15,-6-20 37 0,1 15-45 16,2-7 40-16,1 1 51 0,18 2-12 16,-9-6-73-16,-2-5 27 0,5 2-6 15,1-2 6-15,-2 7 33 0,15-7-61 16,-19 0-43-16,-3 0-52 0,-2 0-127 15,-3 0-151-15,-4 0-767 0,-1 0 255 16,-2 0-204-16,0 0-196 0,0 0 190 16</inkml:trace>
  <inkml:trace contextRef="#ctx0" brushRef="#br0" timeOffset="729564.3831">24522 5109 1450 0,'3'0'80'16,"-3"-17"76"-16,2 17 66 0,-1 0 64 0,-1 0 219 15,0 0-263-15,0 0 8 0,0 0-5 16,0 0 12-16,0 0 87 0,0 0-257 15,0 0-37-15,0 0 32 0,0 0 39 16,-21 0-7-16,6 17 60 0,15-17-108 16,-22 19-46-16,11-19 13 0,1 21-21 15,3-21-55 1,-4 26 18-16,11-15-2 0,-3-1 22 0,3 2 9 16,0-4 1-16,32 14 65 0,-32-12-75 0,34 1-1 15,-17-4-29-15,4 1 40 16,2-2-1-16,23 8-24 0,-27-6 25 0,2-1-11 15,-4 1 6-15,2 1-1 0,-6 1-2 16,7 12 19-16,-16-9 2 0,1 4 6 16,-5-3-1-16,0 0 7 0,0 14-9 15,-22-14-6-15,22 1-15 0,-25-1-69 16,6-2 85-16,3 0 4 0,-25 9 130 16,21-11-167-16,-5-7 6 0,4 1-1 0,0-3-36 15,1 1 65-15,-20-2-74 0,24 0 46 16,1 0 1-16,3 0 21 0,3 0 124 15,-7 0-134-15,14-24-39 0,1 24-75 16,1 0 42-16,0-24 2 0,0 24 4 16,23-22-21-16,-1 1 54 0,-22 21 22 0,24-17 6 15,-9 7-9-15,15-8 1 0,-16 6 13 16,0 7 4-16,0-6 12 16,1 1-6-16,-2 0-56 0,12-12 58 15,-14 10-20-15,0 1-7 0,0-4 15 16,-3 0-23-16,2 1 24 15,4-14 20-15,-8 12-67 0,-1-2-30 0,-2 0 8 0,3-2-17 16,-4-14-26-16,-1 13 83 0,-1 4 18 16,0-1 53-16,0 4 5 0,0 2-27 15,-24-5 61-15,-1 12 18 0,9 3 39 16,-1 1 4-16,0 1 5 0,-4 0-59 16,-21 28 25-16,24-28-100 0,1 29-24 15,4-9-69-15,1 0-145 0,4 24-753 16,8-24 268-16,0 0-171 0,0-1 61 0,31 0 136 15</inkml:trace>
  <inkml:trace contextRef="#ctx0" brushRef="#br0" timeOffset="729914.0057">25038 5421 2279 0,'2'0'131'16,"-2"0"-14"-16,0 25 41 0,0-25-16 15,0 0-4-15,-18 19 71 0,18-19-148 16,0 0-24-16,0 0-18 0,-13 10-4 16,13-10-21-16,-10 0 11 0,10 0 3 15,-10 0 8-15,10 0-15 0,-7 0-3 16,3-22-10-16,0 5-14 0,4 17 17 15,0-17 26-15,0 17 38 0,0-12 53 16,0 12 244-16,0-11-140 0,0 11-25 0,0 0 19 16,14 0-31-16,-14 0-9 0,0 29 35 15,0-29-132-15,0 17-47 16,0-17 8-16,0 16-24 0,0-4-51 0,0 0-396 16,0-3-59-16,0-1-138 0,0 0-145 15,0-8-115-15,0 4-455 16</inkml:trace>
  <inkml:trace contextRef="#ctx0" brushRef="#br0" timeOffset="730180.5695">25273 5160 4660 0,'4'0'136'0,"0"0"98"0,-2 0 120 16,1 0 36-16,0 0 361 0,0 22-450 16,-1-22-16-16,0 31-60 0,-2-9-15 15,2 2-55-15,-2 32 16 0,0-27-139 16,0 2-19-16,0-2-14 0,0 1-4 16,0 15-159-16,0-28-60 0,0 0-176 15,0-5-175-15,0-4-168 0,0-6-272 16,0 3-1303-16,0-5 1194 0,21 0 385 15</inkml:trace>
  <inkml:trace contextRef="#ctx0" brushRef="#br0" timeOffset="730686.8375">25415 5138 3507 0,'0'0'124'0,"0"0"102"0,0 0 81 15,0 0 350-15,-12 0-440 0,12 0-75 16,0 0-87-16,0 0-6 0,0 0-61 0,0 0 42 16,22 0-35-16,-22 0-34 15,21 0-10-15,-4-22-46 0,18 22-64 0,-16-17 64 16,-1 17 50-16,4-13 35 0,-5 13-4 16,2 0 65-16,4 0-41 0,-13 0 9 15,-3 0-8-15,-3 23 48 0,-4-23 15 16,0 17-5-16,0 2 38 0,0-7-73 15,-24 1-9-15,24-1-11 0,-22 2-7 16,1 13-1-16,21-14-5 0,-23 0 0 16,12-1 9-16,11-2-9 0,-15 2-26 15,6 0-43-15,9-7 32 0,0-2 50 16,0-2-84-16,0-1 39 0,22 0-152 16,-22 0 158-16,26 0-36 0,-26 0 18 15,31-19 49-15,-15 19 41 0,12 0 194 16,-14 0-147-16,-3 0-7 0,-1 0 8 0,-3 0 15 15,3 17 161-15,-10-17-127 0,2 15-24 16,-2-15-6-16,0 27-3 0,0-13-38 16,-19 18 64-16,19-18-92 0,-21 3 11 15,21 3-8-15,-29-8-21 0,-11 21-13 16,21-20-9-16,-3 1-5 0,-2-2 42 16,2-2-45-16,1-4 16 0,-9-1-276 15,19-5-61-15,2 0-126 0,2 0-155 16,5 0-211-16,2 0-51 0,0-28-1195 15,20 4 1383-15</inkml:trace>
  <inkml:trace contextRef="#ctx0" brushRef="#br0" timeOffset="731046.8478">25957 5083 2525 0,'0'0'128'0,"0"0"145"15,0 0 757-15,0 0-473 0,0 0-15 16,0 0-72-16,0 24 32 0,0-24-12 15,0 21 416-15,0 8-557 0,0-11-108 16,0 3-115-16,0 1-74 0,18 25-52 16,-18-21 0-16,0 0 0 0,0 3 0 15,11-2 0-15,-11 0 0 0,7 23 0 16,-7-28 0-16,0-7-90 0,4-1-193 16,-4-4-183-16,8 4-1100 0,-4-14 549 0,0 0-116 15,1 0-62-15,5-22 67 0,3 22 381 16</inkml:trace>
  <inkml:trace contextRef="#ctx0" brushRef="#br0" timeOffset="731442.1103">26265 4950 3100 0,'2'0'116'0,"-2"0"143"0,2 0 128 16,-2 0 453-16,0 24-498 0,0-24-73 15,0 26-60-15,0-5 145 0,-19 0-73 16,19 23 228-16,-23-23-372 0,23 1-26 16,-23 4-10-16,10-4 5 0,-18 21 56 15,14-21-95-15,-2-4-21 0,0 6 5 16,-1-8 4-16,1 0-14 0,-18 11 9 16,22-16-43-16,2 1-3 0,0-4-9 15,5 1 15-15,-4 3-12 0,10-7 7 0,2 4-8 16,0-7 25-16,0 3-15 0,20-4-50 15,5-1 20-15,-25 0 11 0,30 0 57 16,-8 0-45-16,-2 0-2 16,19 0 84-16,-20 0-32 0,0 0 43 15,-2 24 33-15,-3-24-52 0,-1 24 21 16,8 2-27-16,-13-13-68 0,-1-1 0 0,0 0 0 16,-4-3 0-16,10 0-329 0,-9-9-36 15,6 0-257-15,-2 0-152 0,3 0-201 16,5 0-131-16,12-26-1002 15,-13 5 1243-15,1 4 289 0</inkml:trace>
  <inkml:trace contextRef="#ctx0" brushRef="#br0" timeOffset="731980.8783">26572 5320 4255 0,'0'0'185'0,"0"0"102"15,0 12 77-15,0-12 50 0,0 0-41 16,0 19 224-16,0-19-415 0,0 10-79 16,0-5-35-16,21-5-34 0,0 5-8 15,-21-2-21-15,19-3-6 16,-19 0 2-16,19 0-5 0,-19 0 3 0,11 0 2 15,-4 0 5-15,-7 0-8 0,0 0 2 16,0 0 2-16,0 0-2 16,0-23-2-16,0 23-1 0,0-19 2 0,-18 4 4 15,18 1-6-15,-19-15 6 0,19 14-6 16,-13-2 1-16,13 2-2 0,-11 1-21 16,4-11-54-16,7 13 28 0,0 2-12 0,0-3 21 15,0 3-11-15,0 3 2 0,25-4 22 16,-25 10 18-16,24-2 8 0,-24 3 0 15,23 0 4-15,2 17-3 0,-14-17-5 16,-2 0-11-16,-1 22 26 0,-8-22 14 16,14 24 12-16,-9 1 102 0,1-13-80 15,-4 4 1-15,1-5-11 0,2 0-14 16,4 10 79-16,-3-10-56 16,1-2 14-16,0 1-24 0,4 0 45 0,0-1-54 15,32 19-40-15,-7-14 14 16,-15-11 24-16,0 4 23 0,0-5-113 15,0-2-73-15,-2 0-130 0,14 0-664 16,-20 0 341-16,0-17-212 0,-2 17-109 16,-4-20-259-16,1 20 53 0</inkml:trace>
  <inkml:trace contextRef="#ctx0" brushRef="#br0" timeOffset="755438.7228">23353 6752 1112 0,'-5'0'8'0,"2"0"-51"0,2 7-18 15,1-7-46-15,0 0-69 0,0 11-83 16,0-10 103-16,0 5 44 0,0-5 6 15</inkml:trace>
  <inkml:trace contextRef="#ctx0" brushRef="#br0" timeOffset="755924.6063">23348 6748 1751 0,'0'-6'86'0,"0"4"64"0,0-2 79 16,0 1 65-16,0 0 72 0,0 1 523 16,0 2-460-16,0 0-16 0,0 0-85 15,0 0-16-15,0 0 17 0,15 0 307 16,-15 0-332-16,0 0-15 0,32 0 595 16,-32 0-635-16,11 0-100 15,-11 0-64-15,18 0-66 0,-13 0-19 16,2 21 0-16,1-21 0 0,1 17 0 15,8 12 0-15,-5-14 0 0,1 4 0 16,2 4 0-16,1-1 0 0,-3 5 0 16,24 31 0-16,-23-30 0 0,2 3 0 0,-3-4 0 15,-2-4 0-15,12 20 0 16,-15-31 0-16,1-1 0 0,0-5 0 16,-1-6 0-16,1 0 0 0,8-28 0 0,-6 2 0 15,1 0 0-15,2-9 0 16,-3-4 0-16,8-57 0 0,-9 45 0 0,-8-2 0 15,0 0 0-15,-2 2 0 0,0 5 0 16,0-29 0-16,0 43 0 0,0 7 0 16,0 10 0-16,-21 5 0 0,21 1 0 15,0 9 0-15,0 0 0 0,0 20 0 0,0 28 0 16,0-27 0 0,0 1-152-16,0 1-227 0,0 28-1275 0,0-27 405 15,0 3-198-15,0-1 104 16,0-5 244-16</inkml:trace>
  <inkml:trace contextRef="#ctx0" brushRef="#br0" timeOffset="756262.8475">24106 6892 2826 0,'4'-5'114'15,"-4"1"110"-15,0-1 127 0,0 2 119 16,0-4 324-16,0 6-516 0,-24 1-58 16,24 0-34-16,-17 0 25 0,17 0-11 15,-16 0 105-15,-2 18-188 0,18-18-14 16,-14 16 6-16,14-16 8 0,-10 39 96 15,10-19-113-15,0-3-32 16,0 1-31-16,0-2-8 0,0 1-25 0,20 12 25 16,0-16-100-16,-20-5-22 0,24 3-130 0,-24-4-145 15,23 4-577-15,-5-7 272 0,-18 0-79 16,14-4-121-16,-14 0-164 16,9 0 142-16</inkml:trace>
  <inkml:trace contextRef="#ctx0" brushRef="#br0" timeOffset="756546.9457">24316 6841 3395 0,'5'-2'89'0,"-3"-1"121"16,1 2 80-16,0 0 358 0,-3 1-410 16,0 0-40-16,0 0-50 0,0 22 67 15,0 0 94-15,0-22-152 0,0 28-70 16,0-10-9-16,-17 2 1 0,17-2-6 15,0 19 64-15,0-16-77 0,0 1-22 16,0-4 0-16,0 0-3 0,26 10-11 16,-2-19-20-16,-10-1-1 0,2-2-3 15,-2-3-32-15,3-3-44 16,15 0-330-16,-17 0 134 0,-1-20-23 0,-2 20 22 16,0-19-76-16,7 0-630 0,-16 19 411 15,1-14-16-15,-4 14-24 0,0 0-63 16,0-11 47-16</inkml:trace>
  <inkml:trace contextRef="#ctx0" brushRef="#br0" timeOffset="756776.9077">24277 6939 3661 0,'-4'17'257'0,"4"-17"-4"0,0 0 72 16,0 0-82-16,0 0-33 0,23 0-87 16,7 0-31-16,-8 0-107 0,2 0-89 15,4 0-120-15,-1-21-123 0,19 4-620 16,-26 2 441-16,-4 15 13 0,-2-13-51 16,-7 13-44-16,-7-12 41 15</inkml:trace>
  <inkml:trace contextRef="#ctx0" brushRef="#br0" timeOffset="756992.8577">24339 6825 3507 0,'23'-4'306'0,"-10"3"-18"0,0-4 124 15,7 3-163-15,0-1-82 0,1-1-147 16,22-7-274-16,-24 7-101 0,-2-1-170 15,2-3-278-15,-7 4-186 0,8-7-552 16</inkml:trace>
  <inkml:trace contextRef="#ctx0" brushRef="#br0" timeOffset="757359.3345">24750 6786 1770 0,'2'9'190'0,"-2"-4"-21"0,0 0 120 15,0 2 37-15,0 1 110 0,-18 14 511 16,2-7-539-16,16 2-104 0,-22 4-45 0,22 2-86 16,-22 0-58-16,3 23 38 15,11-18-83-15,8-3 5 0,-12 1-33 0,12-8-11 16,0 13-8-16,0-20-28 0,33 3 5 15,-14-9-15-15,6-4-17 0,2-1-44 16,26 0-178-16,-26-26 81 16,-1 26 15-16,-1-27-43 0,-1 8-4 0,-6-2 23 15,10-22-129-15,-19 19 180 0,-3 0 23 16,-6-2-13-16,0-1 4 16,-21-23-17-16,21 28 163 0,-33 2 67 0,11 5 68 15,-6 5 91-15,-1 8 49 0,-35 0 163 16,32 2-324-16,2 19-65 0,4-19-18 15,3 27-30-15,-9-9-22 0,26 13-17 16,6-12-74-16,0-1-149 0,0 1-238 16,0-2-243-16,31 11-1294 0,6-13 1180 0,-17-5 252 15</inkml:trace>
  <inkml:trace contextRef="#ctx0" brushRef="#br0" timeOffset="757642.2763">24831 6999 2309 0,'0'17'202'0,"0"-17"36"0,0 0 150 15,0 17 82-15,27-17 89 0,-27 17-32 16,21 7 371-16,5-12-532 0,-12 2-5 15,1 1-67-15,-2 2-40 0,-1 0-64 16,5 15 6-16,-17-18-151 0,10-2-38 16,-10 5-1-16,5-6-27 0,-1 3-343 15,-2-10-55-15,-2-1-136 0,5-3-250 0,-2 0-320 16,3 0-168-16,7-28-820 0</inkml:trace>
  <inkml:trace contextRef="#ctx0" brushRef="#br0" timeOffset="757893.1473">25246 6849 3395 0,'4'0'223'0,"0"0"160"0,0 0 118 15,0 0 121-15,13-17 314 0,-9 17-591 16,6 0-96-16,1 0-104 0,2 0-60 16,21-10-103-16,-23 10-161 0,2 0-164 15,-3 0-127-15,-2 0-213 0,-3 0-176 16,7 0-1047-16,-15 0 946 0,3 0 250 16,-4 0 240-16</inkml:trace>
  <inkml:trace contextRef="#ctx0" brushRef="#br0" timeOffset="758105.4216">25278 6936 4310 0,'0'2'166'0,"34"4"64"16,-9 3 132-16,7-2-103 0,3-3-109 16,41 2-326-16,-36-2-330 0,-7 3-366 15,-2-4-380-15,-6-3 27 0,-8 0 354 16</inkml:trace>
  <inkml:trace contextRef="#ctx0" brushRef="#br0" timeOffset="758827.6311">25930 6538 3253 0,'0'0'131'0,"-9"0"142"0,9 0 161 16,0 0 551-16,0 0-525 0,0 16-28 0,0-16 20 16,21 19 21-16,-21-4-38 0,49 18 196 15,-27-9-466-15,-1 5-98 0,1 3-67 16,0 4 0-16,22 42 0 0,-23-41 0 16,-2 1 0-16,-4-2 0 0,-1-3 0 15,-1-6 0-15,8 10 0 0,-13-23 0 16,-1-3 0-16,3-11 0 0,0 0 0 15,15-46 0-15,-14 21 0 0,5-8 0 16,-3-7 0-16,2-10 0 0,-3-2 0 16,-5-63 0-16,-7 55 0 0,0-4 0 15,0 8 0-15,-24 5 0 0,4-23 0 16,20 52 0-16,-17 7 0 0,17 9 0 16,0 6 0-16,0 0 0 0,0 48 0 15,0-24 0-15,0 2 0 0,28 6 0 0,-28 2-115 16,26 29-785-16,2-32-8 15,-15-4-311-15,1-1-223 0,-1-2-49 0,-1-4 351 16</inkml:trace>
  <inkml:trace contextRef="#ctx0" brushRef="#br0" timeOffset="759160.7185">26840 6748 933 0,'4'0'84'0,"-2"0"59"16,4-10 389-16,-4 10-234 0,0-8 34 16,-2 8-3-16,0-3 73 0,0 3 82 15,0 0 500-15,-23 0-579 0,23 0-90 0,-24 0-18 16,11 0 54-16,-19 25 358 15,14-6-433-15,1-6-38 0,0-2-49 16,1 6 14-16,5 2-20 0,-7 16 70 0,13-14-201 16,5 1-38-16,0-1-48 0,0 2-58 15,21 12-434-15,10-21 20 16,34 12-1625-16,-40-23 1201 0,-2-3-118 16,4 0-51-16,0 0 246 0,-1-29 306 15</inkml:trace>
  <inkml:trace contextRef="#ctx0" brushRef="#br0" timeOffset="759423.5672">27106 6757 2974 0,'0'-6'152'16,"0"-3"95"-16,0 4 141 15,-21 4 88-15,21-2-70 0,-18 3 181 0,-4 0-372 16,22 0-14-16,-18 0 10 0,18 0 34 16,-18 18 113-16,6 5-251 0,3-7-3 15,1 1-10-15,-2 7 5 0,2-3 4 16,-6 23 58-16,12-20-75 0,-5-1-2 15,7-1-10-15,0-1-19 0,22 13-18 16,-22-21-14-16,32-6-66 0,-12 3-61 16,3-3-161-16,6-7-243 0,24 0-941 15,-25 0 524-15,-4-20-53 0,-3 20-15 0,-1-21-2 16</inkml:trace>
  <inkml:trace contextRef="#ctx0" brushRef="#br0" timeOffset="759980.5517">27516 6774 2558 0,'0'0'143'0,"0"0"217"0,0 0 746 16,0 0-564-16,0-17-70 0,0 17 818 15,30 0-979-15,-12 0-71 16,7 0-42-16,33-10 91 0,-24 10-256 0,1-7-31 15,-1 7-99-15,0-7-86 0,-7 7-166 16,7 0-770-16,-22 0 255 0,-8 0-134 16,-4 0-250-16,0 0 43 0,0 0 365 15</inkml:trace>
  <inkml:trace contextRef="#ctx0" brushRef="#br0" timeOffset="760324.5701">28189 6382 2638 0,'-12'0'150'0,"12"0"182"0,-10-20 803 15,10 20-545-15,0 0-63 0,0 0-13 0,0 0 41 16,0 0 7-16,27 24 321 0,-8 10-663 16,-19-11-135-16,22 4-85 0,-22 5 0 15,28 40 0-15,-28-36 0 0,9 4 0 16,-9 1 0-16,9 1 0 16,-9-5 0-16,9 27 0 0,-3-40 0 0,0-1 0 15,2-4-182-15,-1-4-197 0,14 3-1090 16,-11-18 517-16,-1 0-109 0,3 0 41 15,-1 0-131-15,-1-29 237 0</inkml:trace>
  <inkml:trace contextRef="#ctx0" brushRef="#br0" timeOffset="760596.8982">28706 6578 3510 0,'0'-4'232'0,"0"-3"112"16,0 1 46-16,-25-2 9 0,25 4-23 16,-15 0 380-16,15 4-402 0,0 0-31 15,-14 0-40-15,14 21-30 0,-12 5 132 16,-3-11-214-16,6-1-11 0,2 3-39 0,-1 3-28 16,1 1-52-16,-6 20-41 0,6-19 0 15,3-1 0-15,-2 1 0 0,6-4 0 16,0 14-74-16,0-18-139 0,19-3-151 15,-19-2-230-15,25-3-133 0,-4-2-128 16,19-4-1190-16,-15 0 926 0,0 0 140 16,1-30 342-16</inkml:trace>
  <inkml:trace contextRef="#ctx0" brushRef="#br0" timeOffset="760942.5187">28951 6603 3680 0,'0'0'213'0,"-24"0"139"15,4 0 630-15,20 0-576 0,-20 0-38 16,20 0-33-16,-19 18-43 0,19-18-42 16,-14 17-14-16,7 3-187 0,7-8-41 15,0 2 4-15,0 2 21 0,0 17-25 16,0-16-4-16,0 0-11 0,26 1-22 16,-26-3-21-16,28 0-27 0,14 5-171 15,-19-13 91-15,3-5-50 0,-1-2-57 0,-1 0-38 16,17-20-291-16,-22 20 350 15,-4-29 27-15,0 12 9 0,-4-4-32 16,-3-2-20-16,1-29-304 0,-9 24 338 16,0 0 66-16,0 1 74 0,-24 2 39 0,24 3 46 15,-52-7 165-15,31 21 51 0,0 8 54 16,-2 0 32-16,-1 0 38 0,-17 30-29 16,22-30-239-16,3 30-84 0,2-10 21 15,4 1-15-15,4-1-176 0,6 20-757 16,0-19 161-16,0-3-134 0,0 0 116 15,21-6 151-15</inkml:trace>
  <inkml:trace contextRef="#ctx0" brushRef="#br0" timeOffset="761161.1919">29059 6730 4913 0,'-16'0'93'0,"16"0"150"0,-10 0 111 16,10 15 159-16,0-15 17 0,30 19 364 16,-11-12-587-16,2 3-111 0,4 2-97 15,1-2-50-15,28 16-60 0,-27-12-129 0,-3-3-109 16,-2 4-172-16,-3-2-237 0,-4-3-93 16,6 12-1420-16,-13-15 882 15,-3 1 132-15,0-3 423 0</inkml:trace>
  <inkml:trace contextRef="#ctx0" brushRef="#br0" timeOffset="761825.2643">29756 6024 2814 0,'0'-3'161'0,"0"1"180"0,17 0 705 0,-17 0-551 15,0-2-66-15,0 4-11 0,0 0 3 16,0 0 357-16,-22 0-457 0,22 22 31 15,-16-5-75-15,16 3-70 0,-17 6-83 16,-1 37-117-16,8-22-7 0,10 5 0 16,-12 5 0-16,5 2 0 0,0 68 0 15,2-60 0-15,5 5 0 0,0-1 0 16,0-3 0-16,23-2 0 0,11 42 0 16,-12-54 0-16,5-7 0 0,4-6 0 15,2-6 0-15,35 8-285 0,-35-24-160 16,-1-7-316-16,-1-6-332 0,-3 0-221 15,-4 0-180-15,13-53-678 0</inkml:trace>
  <inkml:trace contextRef="#ctx0" brushRef="#br0" timeOffset="762093.6762">30207 6295 5157 0,'0'0'233'0,"0"0"181"16,0 24 139-16,0-24 119 0,0 17-140 15,0 12 32-15,0-8-498 0,0 4-66 16,0-3 0-16,0 11 0 0,18 38 0 16,-18-30 0-16,0 0 0 0,13 0 0 15,-13-2 0-15,0 2 0 16,7 22 0-16,-7-37-20 0,0-3-198 0,6-5-217 15,-2-5-285-15,3 0-1323 0,-4-11 904 16,1-2-11-16,0 0 124 0,2-20 237 16</inkml:trace>
  <inkml:trace contextRef="#ctx0" brushRef="#br0" timeOffset="762609.8099">30086 6234 3361 0,'-5'-2'190'16,"-1"-1"155"-16,2-1 105 0,1-1 499 16,3 1-617-16,0 4-36 0,0 0-42 15,0 0-35-15,19 0 34 0,-19-20-201 16,19 20-25-16,-19 0-18 0,34-22-13 0,-16 22 1 16,30-34-2-16,-22 19-23 0,3 1 2 15,2 2-38-15,-1-3-18 0,21-6-80 16,-31 16 104-16,-1 2-33 0,-5 3 69 15,-4 0 17-15,-5 0 14 16,-3 56 66-16,0-34-71 0,-2 8-6 0,0 1 18 16,0 3 41-16,-26 33 97 0,4-34-69 15,22 4-32-15,-27-3 11 0,13 0-17 16,-2-1-16-16,-18 26 21 0,20-30-43 16,-3-5-3-16,2 0 1 0,3-6 3 15,-6 10-6-15,13-21-7 0,1 1-12 16,4-4 7-16,0-1 41 0,0-2-41 0,21-1-66 15,-21 0-3-15,22 0 24 0,-22 0 20 16,26-18 41-16,-3 18 0 0,-23-15 14 16,17 15 29-16,-17 0 19 15,10 0 33-15,-10 0 33 0,9 23 174 16,-2-23-138-16,-3 25-2 0,-1-8-28 0,6-1 11 16,7 18 19-16,-8-16-128 0,3-1-44 15,2 1 0-15,2 0 0 0,0 0 0 16,13 13 0-16,-12-19 0 0,1-2-59 15,-2-2-148-15,-1-2-166 0,16-5-933 16,-17-1 527-16,2 0-145 0,-1-27 21 0,-1 9-226 16,0-1 137-16,15-25-280 0</inkml:trace>
  <inkml:trace contextRef="#ctx0" brushRef="#br0" timeOffset="762851.1015">30792 6547 2909 0,'0'0'233'0,"0"0"165"16,-21 0 159-16,21 0-26 0,-17 0-70 0,1 0 177 16,16 0-376-16,-17 0 25 15,17 0-25-15,-15 0 4 0,-1 22 165 16,9-1-270-16,-3-8-1 0,3 0-14 0,-1 3 28 16,1 5-30-16,-2 18 16 0,6-20-149 15,3 3-11-15,0-4 0 0,0 1 0 16,20 7-8-16,8-16-108 0,-28-4-121 15,34-3-148-15,-14-3-207 0,1 0-68 16,19 0-1032-16,-20-23 734 0,1 23-146 16,-1-26 94-16,-2 10 239 0</inkml:trace>
  <inkml:trace contextRef="#ctx0" brushRef="#br0" timeOffset="763100.8162">31011 6234 3243 0,'0'0'187'0,"-12"0"165"16,12 0 708-16,0 0-548 0,0 0-12 15,0 15-29-15,0-15 17 0,0 26-45 0,21 3 219 16,-21-9-483-16,20 4-85 16,-20 2-94-16,19 3 0 0,-2 34 0 15,-17-31 0-15,12 1 0 0,-12-3 0 16,7 1 0-16,-7-4-31 0,7 19-398 15,-4-27 33-15,-3-3-197 0,3-3-9 16,-1-7-271-16,0 7-1103 0,-2-12 836 0,0-1 211 16,0 0 307-16</inkml:trace>
  <inkml:trace contextRef="#ctx0" brushRef="#br0" timeOffset="763318.2611">30912 6554 4583 0,'-1'0'158'0,"1"0"123"0,0 0 701 16,20 0-479-16,-20 0-52 0,35 0-70 0,-8 0-74 16,3 0-138-16,38 0-35 0,-32 0-313 15,-2 0-106-15,1 0-270 0,-3 0-126 16,18 0-1249-16,-29 0 758 0,-1 0-91 16,-2-16 344-16</inkml:trace>
  <inkml:trace contextRef="#ctx0" brushRef="#br0" timeOffset="763553.203">31451 6207 4389 0,'0'-7'174'16,"0"3"105"-16,0-1 165 0,0 0 700 15,20 5-557-15,-20 0-80 0,14 24-167 0,-14-24-98 16,34 51-157-16,-22-27-85 0,-3 2 0 15,0 4 0-15,-1-4 0 0,6 42 0 16,-9-31 0-16,-5-1 0 0,1 1 0 16,-1-1 0-16,0 1 0 0,0 21 0 15,0-30 0-15,0-7 0 0,-15-1-93 16,15-8-194-16,0 5-995 0,0-12 331 16,0-5-183-16,0 0-18 0,0 0-167 0,0-30 315 15</inkml:trace>
  <inkml:trace contextRef="#ctx0" brushRef="#br0" timeOffset="764046.2687">31481 6229 5234 0,'-19'0'33'0,"-16"-13"316"15,15 13-59-15,9 0 23 0,-1 0-65 16,5-11-24-16,-1 11 46 0,8 0-208 15,0 0-38-15,0 0-28 0,30 0 9 0,-30 0-16 16,49-21-7-16,-30 4 4 0,2 17 6 16,1-15-18-16,1 15 16 0,23-27-47 15,-23 27 53-15,-1-17-2 0,1 17 3 16,-3-9 1-16,-2 9-10 0,15 0 13 16,-20 0 0-16,0 0 3 0,-4 22 1 15,-2-22 5-15,2 21 16 0,-9 6-31 16,0-10 15-16,0 2-3 0,0 2 10 15,-28 2 18-15,-4 23-10 0,11-21-14 16,-1 0-9-16,-1 1 2 0,-1 4 5 16,-19 14-33-16,26-20 22 0,2 0-3 0,5-4 38 15,4-4-31-15,6-3 1 16,0 3-13-16,0-8-16 0,0-7-20 0,29-1-12 16,-29 0-17-16,45-25-12 0,-28 25 73 15,0-17 15-15,1 17 6 0,-3-13 16 16,1 13 24-16,12 0 119 0,-17 0-50 15,0 0 29-15,-1 0 9 0,-2 28 52 16,4 0 196-16,-7-13-268 16,0 5-74-16,2 1-60 0,8 34 0 15,-8-38 0-15,-1 2 0 16,0-4 0-16,9 12 0 0,-8-15-133 0,-1-3-186 16,2-2-217-16,0-4-206 0,11-3-985 15,1 0-58-15,8-31-8 16,-15-3 1212-16</inkml:trace>
  <inkml:trace contextRef="#ctx0" brushRef="#br0" timeOffset="764328.5648">32100 6384 4358 0,'0'0'104'0,"0"0"172"0,-17 0 132 15,17 0 687-15,0 20-648 0,-18-20-37 0,18 0-55 16,0 21-27-16,-10 11 47 0,10-11-340 15,0-6-35-15,0 5 0 0,-6-1 0 16,4 33 0-16,2-29 0 0,-3-2 0 16,1 1 0-16,2-4 0 0,0-2 0 15,0 13 0-15,0-18 0 0,20-5 0 16,-20-2 0-16,28-4-60 0,5 0-320 16,-15 0 56-16,-2-21-76 15,2 21-24-15,23-31-816 0,-33 31 824 16,-2-17-99-16,-1 17-108 0,-5-20-772 15,0 20 714-15,0-10 60 0,0 10 106 16,0-7 131-16</inkml:trace>
  <inkml:trace contextRef="#ctx0" brushRef="#br0" timeOffset="764555.1302">32031 6553 3597 0,'0'0'190'0,"0"-16"491"16,26 16-236-16,-26 0-96 0,24-10-68 0,-10 10-13 16,3 0-44-16,16-9-61 15,-19 9-151-15,0-5-69 0,-3 2-77 16,-1 3-114-16,3 0-538 0,-9 0 214 0,-2 0-86 16,-1 0-107-16,-1 0-156 0,0 0 83 15</inkml:trace>
  <inkml:trace contextRef="#ctx0" brushRef="#br0" timeOffset="764769.7916">32099 6382 4476 0,'0'0'141'0,"0"0"79"0,0 0 27 16,29 0-69-16,-29 0-61 0,23 0-116 15,1 0-126-15,-11-15-224 0,-1 15-307 0,-12 0-289 16,29-14-1240-16,-21 14 1490 0</inkml:trace>
  <inkml:trace contextRef="#ctx0" brushRef="#br0" timeOffset="764989.0675">32360 6028 3274 0,'0'25'191'0,"26"6"622"16,0-11-260-16,-7 7-43 0,2 2-64 16,0 11 60-16,22 56 351 0,-25-39-566 15,-6 1-116-15,-12 9-101 0,0 1-53 0,0 4-156 16,-67 64-832-16,28-66 101 0,-6-2-325 16,-5-2-226-16,-5-7 73 0</inkml:trace>
  <inkml:trace contextRef="#ctx0" brushRef="#br0" timeOffset="766447.5047">23355 7835 2808 0,'10'0'152'0,"-10"0"617"0,0 0-193 16,0 0-59-16,0 0-43 0,0 0 4 15,0 0 403-15,0 0-494 0,0 0-34 16,0 0 376-16,0 28-662 16,0-28-67-16,17 36 0 0,-17-12 0 15,22 34 0-15,3-22 0 0,-11 3 0 16,1-6 0-16,-1 10 0 0,16 33 0 0,-16-41 0 16,-2-4 0-16,0-5 0 15,0-11 0-15,0 2 0 0,7-5 0 16,-9-12 0-16,0 0 0 0,0-24 0 15,0 5 0-15,9-36 0 0,-12 16 0 0,-2-5 0 16,-5-5 0-16,0-7 0 0,0-4 0 16,-26-60 0-16,26 63 0 0,-24 7 0 15,24 8 0-15,-19 9 0 0,6-6 0 16,13 34 0-16,0 2 0 0,0 3 0 16,0 20 0-16,0 3 0 0,18 21 0 15,4-15 0-15,-22-2-80 0,21 8-193 16,-21-9-235-16,36 18-1277 0,-26-22 565 0,-10-1-152 15,17-4 115-15,-7 0 284 0</inkml:trace>
  <inkml:trace contextRef="#ctx0" brushRef="#br0" timeOffset="766807.7007">23959 8069 1242 0,'0'0'105'0,"0"-9"87"16,0 9 79-16,0 0 67 0,0 0-36 15,0 0 247-15,0 0-268 0,0 0 60 16,0 0 9-16,0 0 43 0,-15 0-30 15,2 0 80-15,13 0-284 0,-15 21-19 16,3-21 31-16,3 15 34 0,-14 13 209 16,12-13-208-16,1 0-44 0,0 1-22 15,4 0-40-15,4 2-36 0,0 18 16 16,2-24-79-16,0 3-21 0,31-4-77 16,-31-3-167-16,50 9-607 0,-32-14 248 15,2-1-151-15,-1-2-76 0,-4 0-177 16,0 0 28-16,10-17-227 0</inkml:trace>
  <inkml:trace contextRef="#ctx0" brushRef="#br0" timeOffset="767057.8583">24123 8044 2637 0,'2'0'126'0,"1"0"134"15,-2 0 658-15,-1 20-457 0,0-20-81 16,0 22-10-16,0-22-146 0,0 29 36 15,0 9 201-15,0-21-240 0,0 5-39 16,-15 1-26-16,15 0-26 0,0 25 4 16,-10-31-111-16,10 0-16 0,0 2-8 15,0-6 6-15,0 0-4 0,24 3-46 16,-2-12-14-16,-22-1-80 0,30-3-93 16,-15 0-69-16,18 0-418 0,-18 0 298 0,-2 0-90 15,1-22-89-15,-4 22-141 16,-3 0 44-16,5-22-763 0,-8 6 933 15</inkml:trace>
  <inkml:trace contextRef="#ctx0" brushRef="#br0" timeOffset="767306.777">24091 8192 2718 0,'-2'0'262'16,"-2"0"157"-16,2 0 92 0,2 0-7 16,0 0 211-16,0 0-496 15,23 0-51-15,-23 0-64 0,28 0-9 0,-10 0-46 16,18-19-177-16,-20 19-54 0,-1 0-68 16,-5-16-142-16,1 16-157 0,-1 0-719 15,-10 0 583-15,0 0-4 0,0 0 41 16,0 0 107-16</inkml:trace>
  <inkml:trace contextRef="#ctx0" brushRef="#br0" timeOffset="767522.2491">24093 8049 3552 0,'22'-5'383'0,"-1"1"-36"0,-21 2 44 15,30 2-122-15,-11 0-63 0,-3 0-131 16,20 23-101-16,-20-23-259 0,2 0-308 15,-4 25-288-15,-3-25-332 0,9 11-528 16</inkml:trace>
  <inkml:trace contextRef="#ctx0" brushRef="#br0" timeOffset="767822.4545">24470 8074 3230 0,'-21'0'168'0,"21"0"68"16,-17 0 147-16,17 21-45 0,-15-21-66 16,4 30 51-16,11-14-229 0,-6 0-27 15,6 4-22-15,0-1-15 0,0 28-5 16,0-23-18-16,0-5 3 0,22 5 5 16,-22-2-20-16,23-7-1 0,7 14-29 15,-10-20 20-15,-5-4-20 0,5-3 4 16,0-2-93-16,19 0-350 0,-21-29 103 15,-3 29-23-15,0-34 14 0,0 13 15 0,-4-1 54 16,-2-26-239-16,-9 20 260 0,0-4-24 16,0 5 34-16,-31-4 39 0,-3-20 306 15,14 32 185-15,-4 5 128 0,-2 7-28 16,0 7 29-16,1 0-23 0,-24 46 244 16,29-24-410-16,0 5-79 15,4 2-63-15,5 1-43 0,6-2-129 0,5 25-577 16,0-31 11-16,0 0-100 0,29-3 129 15,-29-7 123-15</inkml:trace>
  <inkml:trace contextRef="#ctx0" brushRef="#br0" timeOffset="768090.5377">24569 8248 2376 0,'0'0'179'0,"19"19"161"0,-19-19 169 0,17 15 68 16,7 4 385-16,-9-9-668 0,-4 2-120 15,4 1-66-15,0 0-52 0,-1-1-33 16,7 10-61-16,-14-12-44 0,-2 0-93 15,0-2-139-15,-3 0-336 16,-1 0-1271-16,2-8 863 0,-3 0 317 0</inkml:trace>
  <inkml:trace contextRef="#ctx0" brushRef="#br0" timeOffset="768423.0771">25120 8058 3523 0,'0'0'249'16,"0"0"128"-16,-17 0 121 0,17 0 559 16,0 0-655-16,0-19-47 0,0 19-74 15,29 0-74-15,10 0 4 0,-16-14-198 16,5 14-36-16,2 0-138 0,-4 0-122 0,2 0-143 16,16 0-693-16,-25 0 405 0,-9 0-77 15,-1 0-93-15,-9 0-115 0,0 0-357 16</inkml:trace>
  <inkml:trace contextRef="#ctx0" brushRef="#br0" timeOffset="768706.0011">25027 8189 4231 0,'29'2'131'0,"-4"-2"95"16,6 0 37-16,5 0 10 0,9 0-148 15,39 0-640-15,-47 0-231 0,0 0-434 16,-7 0 20-16,-2-17 230 0</inkml:trace>
  <inkml:trace contextRef="#ctx0" brushRef="#br0" timeOffset="769362.191">25819 7886 1933 0,'0'0'129'15,"15"-12"100"-15,-15 12 136 0,10 0 190 16,-10 0 36-16,15 0 517 0,-15 0-658 16,6 0-2-16,-6 19-35 0,4-19 48 15,3 44 263-15,-4-24-403 0,-1 4-89 16,0 2-72-16,-1 4-88 0,1 0-72 0,0 31 0 15,-2-33 0-15,0-1 0 16,0-2-52-16,0-2-158 0,0 11-777 16,0-23 223-16,0-5-216 0,0 1-150 0,0-7-209 15,15 0 107-15</inkml:trace>
  <inkml:trace contextRef="#ctx0" brushRef="#br0" timeOffset="769841.1324">26028 7940 3231 0,'0'0'185'0,"0"0"148"15,0 0 104-15,0 0 58 0,0 0 121 16,0 0-417-16,0 0-8 0,0 0-27 16,0 0-14-16,0 0 21 0,0 0-145 15,0 0-24-15,0 0-1 0,0 0 7 16,0-21-10-16,17 21-8 0,-17-17-55 0,18 17 12 15,-3-25-14-15,-1 11-18 0,16-7-57 16,-17 11 113-16,2 10 10 16,1-11 90-16,-5 11-45 0,9 0 48 15,-13 0-11-15,-3 27 40 0,-1-10 50 16,-3 3 17-16,0 3-17 0,0 31 66 0,0-25-140 16,-27 2-14-16,27 5-20 0,-24-4 0 15,-1 29-3-15,9-35-31 0,5 0-2 16,-2-4-24-16,1-2 17 0,-1-4-38 15,-6 8 53-15,11-18-19 0,3-4 34 16,-1-2-67-16,1 0-48 0,4 0-42 16,1-23-95-16,0-1 166 0,0 24 38 15,21-27 2-15,-21 27 13 0,23-23 50 16,4 10 13-16,-12 13 36 0,3-9 33 16,0 9 4-16,19 0 131 0,-20 0-171 15,1 0-37-15,-2 23-28 0,6-23-13 16,-3 22-27-16,17-7-214 0,-21 4-90 0,3-19-179 15,-1 14-107-15,-2-14-233 16,-3 0-106-16,13 0-1152 0,-13 0 1204 0,-1-21 272 16</inkml:trace>
  <inkml:trace contextRef="#ctx0" brushRef="#br0" timeOffset="770078.9988">26609 7965 3315 0,'3'0'265'0,"-3"0"163"16,8-20 762-16,-4 20-625 0,3 0-36 16,1 0-43-16,4 0-48 15,36 0 230-15,-30 0-601 0,22 0-171 16,-3 0-469-16,-10 0-928 0,-15 0 338 15,-3 0-401-15,-2 0 251 16,0 0 244-16</inkml:trace>
  <inkml:trace contextRef="#ctx0" brushRef="#br0" timeOffset="771090.2432">27271 7792 2544 0,'0'0'123'16,"0"0"147"-16,0 0 188 0,0 0 175 15,0 0-6-15,21 0 538 0,21 0 116 16,-15 0-730 0,-10 0-340-16,-2 0-71 0,3 0-42 15,15 0-8-15,-14 0-90 0,-4 0 0 16,3 0 0-16,-4 0 0 0,15 0 0 16,-17 0 0-16,-1 0 0 0,-5-19 0 0,1 19 0 15,-5 0 0 1,-2 0 0-16,0 0 0 0,0 0 0 0,0 0 0 0,0 0 0 15,-16 19 0-15,0-19 0 16,3 44 0-16,13-23 0 16,-10 4 0-16,10 4 0 0,0 3 0 0,0-1 0 15,0 39 0-15,0-31 0 16,0 4 0-16,19-1 0 0,-19-4 0 0,16 35 0 16,-16-37 0-16,18-9 0 0,-18-4 0 15,12-3 0-15,-12-3 0 0,8 3 0 16,1-16-100-16,-3-3-219 0,-6-1-247 15,3 0-270-15,-3-24-1225 0,0-10 1035 16,0 14-80-16,-22-9 189 0,22 1 218 16</inkml:trace>
  <inkml:trace contextRef="#ctx0" brushRef="#br0" timeOffset="771304.7299">27375 8095 5052 0,'0'0'296'0,"20"0"213"0,-20 12 163 15,29-12 18-15,-9 11-170 0,26 3-68 0,-20-14-452 16,-1 14 0-16,-2-7 0 0,0 0-90 16,8 3-640-16,-20-4-21 0,-4 0-267 15,0-3-168-15,-1-2-220 0,-3 3 109 16</inkml:trace>
  <inkml:trace contextRef="#ctx0" brushRef="#br0" timeOffset="771574.1055">27822 8210 3651 0,'0'14'254'0,"1"-14"111"0,-1 0 70 0,0 10-18 16,0-4 176-16,0-6-384 16,0 8 6-16,0-3-48 0,0-1-21 0,0 1 2 15,0 2-23-15,0-6-97 0,0 0-3 16,0 0 7-16,0-1-20 0,0 0 19 15,0 0-24-15,0-20 16 0,0 20-11 16,-15-18-9-16,15 18-4 0,0-33-36 16,0 33 19-16,0-18 13 0,0 18 0 15,0-13 1-15,23 8-4 0,-23 5-8 0,0 0-2 16,16 0-20-16,-16 0-34 0,0 21-50 16,14-5-372-16,-4-16 189 0,-5 18-89 15,5-18-60-15,-4 15-175 16,15-15-816-16,-15 11 684 0,3-11 106 15,4 0 54-15,-1 0 150 0</inkml:trace>
  <inkml:trace contextRef="#ctx0" brushRef="#br0" timeOffset="771924.6927">28072 7890 2675 0,'5'-4'136'15,"-3"3"150"-15,0-2 739 0,-2 3-489 16,0 0-55-16,0 0-44 0,0 22-2 0,0-22-37 15,-25 39 240-15,25-21-408 0,-16 3-66 16,16 5 16-16,-18 1 33 0,1 33 80 16,9-31-237-16,8 3-48 0,-7-3-8 15,7-3 0-15,0 16 0 0,36-25 0 16,-19-6 0-16,10-6-53 0,-2-2-91 16,1-3-90-16,28 0-388 0,-29-28 339 15,-1 12 39-15,-4-3 14 0,-2-3 1 16,-1-28-183-16,-17 22 245 0,0-3 4 15,0-3 26-15,0 2 36 0,-29 1 28 16,-6-24 51-16,16 36 55 0,-2 3 66 16,-2 10 41-16,1 6 67 0,-27 0 244 15,28 23-238-15,0-3-35 0,0 1-42 16,8 1-51-16,-1 0-46 0,10 20-45 0,4-19-123 16,0-2-158-16,26-2-174 0,-26-6-274 15,61 8-1248-15,-40-14 823 0,3-3 251 16,-2-4 322-16</inkml:trace>
  <inkml:trace contextRef="#ctx0" brushRef="#br0" timeOffset="772358.4979">28390 7836 1302 0,'0'-3'96'0,"0"3"64"16,0-1 73-16,0-4 375 0,16 5-273 15,-16 0 78-15,0 0 6 0,14 0 45 16,-14 0-16-16,12 0 178 0,-12 16-392 16,0-16-26-16,0 18 0 0,0-18-3 15,0 33 141-15,0-19-239 0,0-3-26 16,0 2-56-16,0-2-12 0,0 3-13 0,-15 10-3 16,15-14 5-16,0-1 2 15,0-3-21-15,0 1-12 0,22-2-111 16,-5-5 75-16,-17 0 7 0,22 0 29 0,-22 0 30 15,20 0-7-15,3 0-3 0,-13 0-4 16,-2 17 17-16,4-17 11 0,-2 16 17 16,11-16 16-16,-12 16-27 0,1-16-9 15,0 11 5-15,-2-11-2 0,-2 12 2 16,-2 5 31-16,-4-9-16 0,0 1 4 16,0 3-1-16,-23 0 17 0,-8 13 39 15,17-13-52-15,-4 2-18 16,-3-3-3-16,0-2-7 0,1 0-16 0,-14 3-40 15,19-9-75-15,2-1-92 0,1-2-166 16,5 0-118-16,-1-20-893 0,6 20 585 16,2-26-156-16,0 8 53 0,0-5 182 15,0 3 228-15</inkml:trace>
  <inkml:trace contextRef="#ctx0" brushRef="#br0" timeOffset="772588.3699">28420 7795 3726 0,'0'0'194'16,"-3"0"525"-16,3 0-250 0,0 0-111 16,0 0-40-16,28 0 4 0,-28 0-59 15,45 0 10-15,-28 0-247 0,2 0-92 16,0 0-128-16,0 0-147 0,21 0-1427 15,-29 0 1000-15,1 0-1065 16,-6 0 1036-16,-1 0 240 0</inkml:trace>
  <inkml:trace contextRef="#ctx0" brushRef="#br0" timeOffset="773140.2659">28883 7733 2622 0,'0'0'104'0,"-20"0"128"15,20 0 135-15,0 0 114 0,-24 23 47 16,24-2 108-16,-17-21-483 0,17 30-152 16,0-10 20-16,0-1-15 0,0 17-11 15,0-16 0-15,29-1-11 0,-29 0-15 16,29-2-7-16,-9-2 1 0,16 12-15 16,-16-15 42-16,0-2 35 0,-2 0-49 0,0-3 50 15,13 6 1-15,-19-6 29 16,0-1-16-16,-2-1 13 0,-5 1-14 0,0 1 3 15,-4 7-41-15,-1-6 9 0,0-2-13 16,0 2-7-16,-24 2 25 0,-1 7 3 16,8-11-9-16,-2 0-8 15,-4 2-5-15,1-1 3 0,-2-2 3 0,-22 3-7 16,24-6-5-16,2 1 9 0,6-2-5 16,-1-1-20-16,0-21-82 0,11 21 8 15,4-19 25-15,0 19-12 0,0-27-7 16,19 27 12-16,9-37-151 0,-12 23 136 15,3 5 36-15,1-6 29 0,2 3 25 0,-3-1-13 16,22-11 19-16,-24 10-4 16,1 5-24-16,-4-6 29 0,2 3 0 15,7-14 79-15,-13 13-81 0,-1-1 1 16,1-4 31-16,-2 0-67 0,-1 0 33 16,4-15-26-16,-8 15 30 0,0 0 11 0,-3 2 30 15,0 4 51-15,0 2 52 16,-21-8 235-16,21 12-186 0,-28 6 25 0,9-1 48 15,-1 1 38-15,-27 0 263 0,24 25-386 16,1-25-72-16,1 27-59 0,0-12-18 16,4 2-29-16,-4 20-167 0,13-20-137 15,4-1-167-15,4 1-256 0,0-2-265 16,0 12-1451-16,20-20 1503 0,-20-1 343 0</inkml:trace>
  <inkml:trace contextRef="#ctx0" brushRef="#br0" timeOffset="773756.6055">29277 8029 1559 0,'0'0'7'0,"0"-9"26"0,0 9 47 16,0 0 141-16,12 0-42 0,-12 0 8 15,11 0 14-15,-11 0 101 0,19 0 244 16,-14 0-214-16,0 0 73 0,-1 16 36 16,0-16 33-16,1 0 75 0,-2 13 338 15,-3-13-507-15,0 0-87 0,0 11-13 16,0-11 12-16,0 22 128 0,0-14-324 16,-18 26-69-16,18-25-27 15,0-2 0-15,0 1 0 0,0 1 0 16,0 1 0-16,0-7 0 0,0 0 0 0,0-2 0 15,0-1 0-15,19 0 0 0,-19 0 0 16,12-17 0-16,-12 17 0 0,12-21 0 16,-12 1 0-16,17-15-98 0,-10 18-8 15,-2-1-26-15,3-1 13 0,-1 1 25 16,0 0 37-16,11 1 12 0,-10 10 42 16,1 2 3-16,2 5-9 0,-1 0 6 15,5 0 3-15,-10 24 29 0,1-24-22 16,1 22 6-16,-3-22 6 0,1 28-12 15,6 1 51-15,-8-16-41 0,2 2 0 16,-1-7-27-16,0 2 23 0,4 3 15 16,-5-5-8-16,0-4-27 0,2-1-16 0,1-3 22 15,-3 0-6-15,9-21-26 16,-5 21 9-16,-1-25-20 0,1 5-5 0,3-3-31 16,4-16-38-16,-5 21 94 0,4 2 25 15,-1 1 12-15,2 5 11 0,-1 10 36 16,17-9 154-16,-13 9-91 0,-1 0-16 15,-3 19-43-15,-1-19 5 0,10 41-15 16,-13-16-49-16,-1-4-18 0,1-3-77 16,-2 4-148-16,0-4-171 0,11 14-1005 15,-9-18 397-15,0-7-165 16,4 1-158-16,-2-4 164 0</inkml:trace>
  <inkml:trace contextRef="#ctx0" brushRef="#br0" timeOffset="774474.5162">30279 7574 1593 0,'7'-4'140'16,"-1"-1"95"-16,5-3 512 16,-5 4-349-16,2 1 63 0,-3-2 20 0,-1 4 17 15,1-2-58-15,3 1 273 0,-3-1-408 16,-1 3 14-16,-1 0-28 0,0 0 6 15,-2 0 351-15,-1 0-374 0,0 0-59 16,0 22-90-16,-27-22-114 0,27 33-11 16,-45 29 0-16,26-20 0 0,1 7 0 15,-3 10 0-15,3 8 0 0,-11 80 0 16,19-71 0-16,10 3 0 0,0 1 0 16,0-5 0-16,0-2 0 0,59 53 0 15,-28-70 0-15,5-6 0 0,3-8 0 0,-2-6 0 16,36 15 0-16,-44-37 0 0,0-4 0 15,-8-3-209-15,-5-7-288 0,-5 0-320 16,4-22-1904-16,-15 3 1170 0,0-5 320 16</inkml:trace>
  <inkml:trace contextRef="#ctx0" brushRef="#br0" timeOffset="775238.3064">30583 7957 1902 0,'0'0'153'16,"0"0"113"-16,0 0 136 0,0 0 107 15,0 0 95-15,0 17 518 0,0-17-688 16,0 17-47-16,0-17-5 16,0 16 15-16,18-6 305 0,-18-10-397 0,0 0-45 15,0 8 106-15,0-8-366 16,0 0 0-16,0 0 0 0,0-19 0 15,21-8 0-15,-21 27 0 0,0-29 0 16,0 10 0-16,0-4 0 0,16-14 0 16,-16 19 0-16,0 4 0 0,11-4 0 15,-11 9 0-15,7 0 0 0,-7 5 0 16,0-2 0-16,0 5 0 0,0 1 0 16,0 0 0-16,0 0 0 0,0 29 0 0,0-29 0 15,0 32 0-15,0-10 0 0,0-2 0 16,0 30 0-16,0-23 0 0,22 1 0 15,-22-5 0-15,16 7 0 16,2 32 0-16,-18-33 0 0,16-1 0 16,-16-3 0-16,16 2 0 0,-16 2 0 0,9 7 0 15,-2-22 0-15,-4-2 0 16,-1-2 0-16,-2-3 0 0,0 3 0 0,0-8 0 16,0 3 0-16,0-5 0 0,0 0 0 15,0 2 0-15,-20 4 0 0,20-5 0 16,-19 6 0-16,19-4 0 0,-26 5 0 0,2 4 0 15,9-7 0-15,3 4 0 16,0-5 0-16,2 0 0 0,1-2 0 16,-1 1 0-16,10-1 0 15,30-2 0-15,-30 0 0 0,35 0 0 16,-12 0 0-16,29-17 0 0,-23 17 0 16,-2 0 0-16,2 0 0 0,-4-15 0 15,20 15 0-15,-29-9 0 0,-4 9 0 16,-5 0-130-16,-7 0-136 0,0 0-183 0,0 0-874 15,0 0 558-15,0 0-117 0,-20 0-12 16,20 0-123-16,0 0-658 0,0-22 1193 16</inkml:trace>
  <inkml:trace contextRef="#ctx0" brushRef="#br0" timeOffset="775522.1849">31062 7846 3699 0,'0'-6'324'0,"0"2"115"0,0-4 150 16,0 7 32-16,0 1-84 0,0 0 461 16,0 0-576-16,0 26-133 0,0-5-104 15,23 36-97-15,-23-36-88 16,19 8 0-16,-19 34 0 0,11-34 0 15,-11 5 0-15,0 3 0 0,0 1 0 16,0 29 0-16,0-39 0 0,0-2 0 16,0-2 0-16,0-7 0 0,0-3-70 15,0 1-586-15,0-10-25 0,0-5-157 16,0 0-177-16,22 0-131 0,-3-50-1035 16,-6 28 1404-16,-2-5 275 0</inkml:trace>
  <inkml:trace contextRef="#ctx0" brushRef="#br0" timeOffset="775863.0802">31301 7770 2861 0,'4'-5'203'0,"-2"1"142"0,-1 1 140 16,1 3 554-16,-1 0-661 0,1 0-10 0,-2 25 2 16,0-25 12-16,0 29 8 0,0 15 221 15,0-18-336-15,0 0-57 16,0 3-72-16,0 3-57 0,-28 31-58 0,2-31-31 15,10-1 0-15,-1-1 0 0,2-1 0 16,-1-1 0-16,-8 10 0 0,14-22 0 16,2-7 0-16,8-1 0 0,-6-1 0 15,6-6 0-15,0-1 0 0,21 0 0 16,-21 0 0-16,26 0 0 0,-11 0 0 16,17 0 0-16,-15 0 0 15,0 0 0-15,0-16 0 0,-3 16 0 0,13 0 0 16,-15 0 0-16,0 0 0 0,-3 0 0 15,0 19 0-15,2-19-212 0,-8 0-69 16,-3 17-181-16,5-17-178 0,-1 0-94 16,2 0-230-16,10 0-1164 0,-8 0 1014 15,6-21 312-15,1 21 285 0</inkml:trace>
  <inkml:trace contextRef="#ctx0" brushRef="#br0" timeOffset="776237.8344">31723 7726 2971 0,'8'0'516'0,"-8"15"22"0,0-15 144 15,4 0-27-15,7 30 1039 16,-8-16-1237-16,2 0-155 0,6 27 74 16,4 30-376-1,-6-11 0-15,-4-29 0 0,1-1 0 0,-1-1 0 16,8 29 0-16,-8-31 0 0,2-5 0 15,1 1 0-15,-1-6-92 0,0-2-173 16,8 5-809-16,-10-15 358 0,0-5-156 16,-1 0-105-16,-2 0-40 0,0-25-1017 15,-2 25 1409-15</inkml:trace>
  <inkml:trace contextRef="#ctx0" brushRef="#br0" timeOffset="776461.1044">31649 8002 3757 0,'0'21'235'0,"0"-21"116"16,0 17 131-16,26-17 74 0,-6 18-106 16,23-1 272-16,-20-7-481 0,4-10-128 15,1 13-138-15,-2-4-199 0,22 1-773 16,-28-8 100-16,-2 3-155 0,-4-5-149 16,1 0 29-16,-3 0 390 0</inkml:trace>
  <inkml:trace contextRef="#ctx0" brushRef="#br0" timeOffset="776691.9968">32078 7784 4167 0,'1'-7'202'0,"0"4"104"16,-1 3 678-16,0 0-497 0,0 21-8 15,0-21-44-15,0 32-10 0,23 18 113 16,-8-25-407-16,-15 4-94 0,0 6-37 15,13-1 0-15,-13 2 0 0,0 32 0 16,0-36-111-16,0 0-133 0,0-3-154 16,0-3-233-16,0 5-831 0,0-22 503 15,21-2-10-15,-21-6-107 0,25-1 37 0,-25 0 348 16</inkml:trace>
  <inkml:trace contextRef="#ctx0" brushRef="#br0" timeOffset="776979.5497">32378 7824 3692 0,'0'0'189'0,"0"0"146"0,0 0 94 15,0 20 117-15,-21-20-101 0,21 38 344 16,-18-20-453-16,18 5-24 0,0 1-78 16,-11 1-53-16,11 27-22 0,0-27-146 15,0 1-7-15,0-3-9 0,0-3-2 0,0-2-4 16,22 4-66-16,5-15 10 0,-27-5-47 15,32-2-16-15,-15 0-53 0,20-21-137 16,-21-7 214-16,-2 10 17 0,-1-7 29 16,0 0 1-16,-5-3-20 0,-8-34-30 15,0 27 15-15,0-3 4 0,0 1-5 16,-24 6 21-16,-3-22 70 0,27 40 52 16,-30 1 64-16,12 7 36 0,3 5 22 0,-2 0 9 15,-10 50 99-15,15-29-185 16,1 7-35-16,2-5-32 0,9 5-2 15,-5 29-141-15,5-31-113 0,0-4-197 0,27 0-125 16,-27-6-279-16,28 1-139 16,6-7-1199-16,-15-8 1308 0,-2-2 284 0</inkml:trace>
  <inkml:trace contextRef="#ctx0" brushRef="#br0" timeOffset="777302.2313">32636 7840 3147 0,'0'0'166'0,"0"0"139"0,0 0 151 16,0 0 511-16,-17 23-619 0,17-23-70 16,0 24 7-16,0-7-4 0,-15 3-9 0,15 23 63 15,0-20-280-15,0 0-34 0,0 2-5 16,0-2-17-16,24 18-1 0,-24-24-11 16,23-3 15-16,-9-3 3 0,5-4-15 15,-2-7-39-15,25 0-160 0,-23-19 51 16,0 19 5-16,-2-31 3 0,1 12-4 15,8-25-39-15,-19 21 150 0,-4-2 30 16,-3-1 21-16,0-4 7 0,0 2-45 16,-29-25 54-16,-6 36 0 0,15 2 91 0,0 4-16 15,-3 7-8-15,-19 4 16 16,22 0-118-16,2 25-3 0,4-25-75 16,2 25-125-16,4-25-120 15,8 46-1043-15,0-32 445 0,0-2-207 0,22-12 204 16,-22 12 227-16</inkml:trace>
  <inkml:trace contextRef="#ctx0" brushRef="#br0" timeOffset="777551.3049">32825 7490 3950 0,'0'-8'136'15,"0"4"160"-15,0 4 529 0,29 0-380 16,-11 29-24-16,3-7 8 0,3 9-5 16,34 55 189-16,-3 31-226 15,-32-51-264-15,1 83-3 0,-24-70-98 16,0 3-22-16,-38 2 0 0,2-1 0 16,-62 85-323-16,-88 53-2191 15,59-105-659-15,65-67 1888 16</inkml:trace>
  <inkml:trace contextRef="#ctx0" brushRef="#br0" timeOffset="783836.2139">23703 9072 3037 0,'0'0'202'0,"0"-4"162"0,0 4 166 0,0-3-25 16,0-6 644-16,0 6-799 15,0 1 308-15,0-1-381 0,0 2-29 16,0 1-16-16,16 0 25 0,-16 0-60 16,0 18-12-16,15 9-185 0,-15-5 0 15,46 63 0-15,-28-52 0 16,-5 1 0-16,0 10 0 0,18 35 0 16,-17-44 0-16,0-2 0 0,-4-2 0 15,3-4 0-15,16 8 0 16,-17-30 0-16,0-1 0 0,2-4 0 0,-1 0 0 0,2-27 0 15,13-16 0-15,-15 14 0 0,3-7 0 16,-4-10 0-16,-1-5 0 0,4-53 0 16,-11 53 0-16,-3-5 0 0,-1 5 0 15,0 10 0-15,0 7 0 0,0-14 0 16,-21 33 0-16,21 7 0 16,0 7 0-16,0 1 0 0,-13 28 0 0,13-28 0 15,-13 35 0-15,13-14 0 0,0 1 0 16,0 1 0-16,0 15-407 0,0-18-153 15,0-2-348-15,0-2-319 0,0-3-344 16,0 10-1057-16</inkml:trace>
  <inkml:trace contextRef="#ctx0" brushRef="#br0" timeOffset="784162.3547">24451 9264 1040 0,'0'0'58'0,"17"-13"81"15,-17 13 81-15,11-10 31 0,2 1 334 16,-13 9-323-16,0 0-20 0,0 0 58 16,0 0 64-16,0 0 76 0,0 0 420 15,0 0-523-15,-26 19-50 0,26-19 5 16,-24 18 34-16,24-18-1 0,-41 33 218 15,23-23-344-15,3 6-32 0,-1 1-40 16,1-2-53-16,-6 24 25 0,15-21-78 16,0 5-15-16,4-3 0 0,2-1-4 15,0-1-7-15,22 16-127 0,-22-21-72 16,26 2-164-16,-9-6-171 0,-2-3-159 16,20 4-1122-16,-17-10 832 0,1 0-28 0,0 0 216 15,2-25 212-15</inkml:trace>
  <inkml:trace contextRef="#ctx0" brushRef="#br0" timeOffset="784436.2019">24649 9325 2688 0,'0'-6'133'0,"0"4"119"0,0 0 151 16,0 1 118-16,0 1 401 0,0 0-589 16,0 0-32-16,-14 20 420 0,14-1-584 15,-9-19 20-15,9 29 11 16,-15 8 159-16,15-16-198 0,-10 1-22 0,6 2 0 15,-2 9 14-15,4-5-39 0,0 20 13 16,2-27-68-16,0-1-9 0,20 0-1 16,-20-7 7-16,51-4-26 0,-29-9-23 15,1 3-60-15,1-3-62 0,-1 0-77 16,2-20-77-16,13-2-450 0,-22 22 368 16,-1-26 8-16,-3 11-22 0,-4 15-64 15,-1-20-710-15,-7 20 533 0,0-13-61 16,0 13 34-16,0 0 12 0,-21 0 174 15</inkml:trace>
  <inkml:trace contextRef="#ctx0" brushRef="#br0" timeOffset="784710.062">24607 9454 2521 0,'-7'0'159'0,"2"0"119"16,3 0 139-16,2 0 27 0,0 0 16 0,19 0 258 15,-19 0-487-15,26 0-75 0,-10 0-53 16,7 0-21-16,23-18 8 0,-21 18-92 16,0-16-2-16,-1 16 3 0,-2-18-4 15,-5 18 9-15,8-11-138 0,-17 11-21 16,-8-11-87-16,0 11-80 0,0 0-202 15,0 0-101-15,-29 0-862 0,2 0 792 16,27 0 63-16,-33 0 178 0</inkml:trace>
  <inkml:trace contextRef="#ctx0" brushRef="#br0" timeOffset="784939.4693">24635 9249 3972 0,'0'0'276'0,"0"0"120"0,0 0 129 0,28 0-4 16,-28 0-158-16,49 17 100 0,-29-17-391 16,0 0-25-16,0 0-82 0,0 0-135 15,15 0-646-15,-20 0 14 0,3 0-186 16,-2 0-190-16,0-31-3 0,0 31 362 16</inkml:trace>
  <inkml:trace contextRef="#ctx0" brushRef="#br0" timeOffset="785442.5908">25097 9369 2006 0,'0'0'210'0,"0"0"-5"15,-7-16 80-15,7 16 30 0,0 0 50 16,0 0 23-16,0 0 298 0,0 0-392 15,0 0 1-15,0 0-2 0,0 0 34 16,0 0-13-16,-20 27 269 0,20 4-339 16,0-11-32-16,-19-1-28 0,19 2-29 15,-13 23 100-15,13-21-171 0,0 0-6 16,0-6-43-16,0 6-12 0,0-2-4 16,28 13-6-16,-28-20-10 0,31-2-6 15,-12-4 3-15,4-4-10 0,24-4-116 16,-23 0-9-16,2-22-26 0,1 22-36 0,-3-33-19 15,-1 11 3-15,13-26-251 16,-23 23 245-16,-3-2-51 0,-6-4 68 0,-4-1-4 16,0-28-24-16,-29 34 190 15,29 2 33-15,-32-1 76 0,11 9-22 0,-1 6 25 16,-27 10 153-16,23 0-50 0,0 0-21 16,-1 26-39-16,2-7-32 0,-13 26-34 15,26-21-46-15,4 0-61 0,8 2-128 0,0-6-141 16,0-3-326-16,45 8-1252 15,-24-17 694-15,1-8 324 0</inkml:trace>
  <inkml:trace contextRef="#ctx0" brushRef="#br0" timeOffset="785786.1704">25298 9586 2458 0,'0'0'126'0,"0"0"163"0,0 0 176 16,0 0 774-16,0 0-672 0,0 0-51 15,14 0-27-15,-14 0 15 0,0 0-13 16,25 21 270-16,-16-21-561 0,2 26-114 0,-3-12-86 16,3-1 0-16,13 17 0 15,-13-13 0-15,-2 0 0 0,2-1 0 0,-4-5-16 16,4 2-180-16,3 4-723 0,-9-9 150 16,1-4-220-16,-2-4-213 15,-2 0-182-15,11-21-742 0</inkml:trace>
  <inkml:trace contextRef="#ctx0" brushRef="#br0" timeOffset="786072.1727">25654 9370 2981 0,'0'0'231'16,"4"0"194"-16,-2-17 146 0,1 17 134 15,12-13 390-15,-6 13-687 0,1 0-79 16,1-9-133-16,2 9-42 0,3-6-75 16,11 3-58-16,-14 3-63 0,-1 0-119 15,-1 0-191-15,0 0-161 0,5 0-1006 16,-12 0 641-16,-1 0-108 0,1 0-34 15,-2 0 193-15,-2 16 257 0</inkml:trace>
  <inkml:trace contextRef="#ctx0" brushRef="#br0" timeOffset="786302.1115">25536 9578 4752 0,'0'7'202'15,"32"-2"127"-15,-9 0 70 0,31 10 139 16,-27-10-594-16,0-1-256 0,-3-1-398 0,-1-3-407 16,-3 2-322-16</inkml:trace>
  <inkml:trace contextRef="#ctx0" brushRef="#br0" timeOffset="807562.8208">26335 9056 3215 0,'-3'0'288'0,"-1"0"199"0,1 0 99 15,1 22 82-15,2 1 523 0,0-8-610 0,0 4-75 16,0-1-179-16,0 3-86 16,0 4-140-16,23 27-101 0,-23-20 0 15,17 2 0-15,-17 2 0 0,0 0 0 16,0 32 0-16,0-36 0 0,0 1 0 0,0-6 0 16,0-2 0-16,0-6 0 0,0 12 0 15,0-19-269-15,0-5-285 16,0 0-318-16,0-4-478 0,0 0-73 15,0-3-1246-15</inkml:trace>
  <inkml:trace contextRef="#ctx0" brushRef="#br0" timeOffset="808532.1409">26256 9116 1837 0,'18'-5'199'0,"-18"3"-8"0,0-1 73 16,0 1 12-16,11-1 28 0,-11 1 45 15,0 2 393-15,0 0-363 0,0 0-97 16,0 0-49-16,0 0 5 0,0 0 210 0,-16 0-171 16,16 0 9-16,0 0-1 15,0 0-6-15,0 0-34 0,-9 15 232 0,9-15-252 16,-12 14-40-16,4-14-92 15,-3 22-13-15,-16 6-63 0,12-12-17 0,-2 3 0 16,0 0 0-16,-1 1 0 16,-1 0 0-16,-10 20 0 0,18-20 0 15,1-1 0-15,2-5 0 0,6 0 0 0,2 6 0 16,0-16 0-16,0 0 0 16,29-2 0-16,-29 3 0 0,29-5 0 0,10 0 0 15,-22 0 0-15,4 0 0 0,-4 0 0 16,6 0 0-16,17-20 0 0,-24 20 0 15,1 0 0-15,-2 0 0 0,-4 0 0 16,3 0 0-16,1-15 0 0,-9 15 0 0,0 0 0 16,-4 0 0-16,2 0 0 0,1 0-384 15,-1 0-40-15,-4 0-256 0,2 15-52 16,0-15-215-16,6 0-76 0,7 0-955 16,-6 0 1171-16,3 0 207 0,1 0 227 15</inkml:trace>
  <inkml:trace contextRef="#ctx0" brushRef="#br0" timeOffset="809014.1113">26694 9488 2035 0,'0'6'73'0,"0"-3"77"16,0-3 76-16,0 0 862 15,0 0-605-15,0 0-71 0,0 0-3 16,0 0 154-16,0 21-337 0,-13-21-13 15,13 0-6-15,0 0 24 0,-11 12 73 16,11-12-202-16,-8 0-44 0,2 0-14 16,1 0-15-16,-1 0-21 0,-1 0 10 15,2 0-15-15,3 0-1 0,0 0-2 16,0 0-1-16,2 0 4 16,0-16-13-16,0 16 1 0,0 0-5 0,18-18 7 15,-18 18 10-15,18-16 1 0,-18 4-6 0,0 12-3 16,11-8 25-16,-11 8 32 15,0 0 142-15,0 17-110 0,0-17-27 0,0 19-22 16,0-19-37-16,0 19 6 0,-16 8-77 16,16-27-77-16,0 15-156 0,0-15-162 15,0 13-139-15,0-5-1112 0,0-8 721 16,0 0-94-16,0 0 270 0,27-26 173 16</inkml:trace>
  <inkml:trace contextRef="#ctx0" brushRef="#br0" timeOffset="809514.1988">26892 9276 3316 0,'0'0'174'0,"0"0"509"16,0 0-229-16,0 0-121 0,0 0-88 0,0 0-15 15,0 0 60-15,-14 0-204 16,14 0-52-16,0 0-9 0,0 0-20 15,0-15-7-15,16-4-34 0,-16 19 32 16,17-13 39-16,-17-1 12 0,12 14-52 16,-12-9 7-16,14 9-2 0,4-7-7 15,-7 4-9-15,1 2 13 0,-4 1 3 16,3 0 26-16,-3 0-32 0,7 0 10 16,-9 20-26-16,-3-20 32 0,-1 15 8 15,1-15 27-15,-3 34 91 0,0-22-47 16,0 5-9-16,0 0 0 0,0 1 14 15,-25 2-17-15,4 21 74 0,21-16-99 16,-27-2-6-16,10 0-27 0,-3-1-10 16,-10 16-16-16,17-20-3 0,1-4 0 15,2-2 12-15,3-7 0 0,2 2 2 16,2-5-79-16,1-2-41 0,2 0-29 16,0-19-57-16,0 19 12 0,21-19-59 0,-21-3 192 15,23 22 41-15,-23-20 11 16,25 20 4-16,-10-12 68 0,18 12 151 0,-16 0-73 15,-2 0-9-15,1 0-18 0,3 0-12 16,13 20-11-16,-18-20-84 0,-1 17-14 16,3-17-67-16,-3 21-96 0,-1-21-147 15,8 13-663-15,-8-4 291 0,-1-9-95 16,15 0-1893-16,-19 0 2108 16</inkml:trace>
  <inkml:trace contextRef="#ctx0" brushRef="#br0" timeOffset="809995.303">27294 9156 3434 0,'0'0'201'0,"0"0"126"16,-17 0 500-16,17 13-520 0,-12-13-73 0,12 0-29 15,0 0-51-15,0 0-15 16,0 0-82-16,0 0-54 0,23 0 7 0,-23 0-20 15,22 0-9-15,8 0 24 0,-17 0 15 16,3 0-24-16,-1 0-4 0,-1 0 8 16,10 0 2-16,-14 0 4 0,-4 0 1 15,0 0-9-15,-3 0-27 16,-1 21 36-16,-2-5-2 0,0-16 41 0,0 21-56 16,-25-8 10-16,25-1 5 0,-21 17 0 15,0-17-1-15,21 2 3 0,-15-2-14 16,15 0 10-16,-14-7-3 0,14 7 10 15,0-9-43-15,0-3-20 0,0 0-15 16,0 0 51-16,20 0 44 0,-20 0-27 16,18 0 11-16,-18 0 29 0,24 0 17 15,-9 0 69-15,6 0 192 0,-21 0-176 16,18 0-18-16,-18 26-21 0,12-26 0 16,-12 41 74-16,0-26-93 0,0 2-2 0,0-1-6 15,0-1 3-15,-20-2-30 0,-3 13-9 16,23-11-34-16,-27-6 8 0,11 3-31 15,1-4-20-15,-17 6-109 0,16-7-28 16,1-3-151-16,-1-4-191 0,7 0-205 16,2 0-221-16,1-21-1152 0,6 0 1096 15,0 6 277-15,0-2 247 0</inkml:trace>
  <inkml:trace contextRef="#ctx0" brushRef="#br0" timeOffset="810368.865">27928 9070 2763 0,'0'-8'109'16,"-23"-1"134"-16,23 3 168 0,-19-1 97 0,19 3 12 16,-34 3 256-16,20 1-424 0,3 0-88 15,-1 18 3-15,2-18-24 16,-14 61 89-16,13-32-211 0,-4 4-21 0,2 6-33 15,-1 6 26-15,0 2-9 0,-8 45 63 16,15-46-104-16,1-2-16 0,6-5-16 16,0-3-9-16,27 15 1 0,-27-34-13 15,38-5-41-15,-13-5-51 0,0-5-59 16,0-2-51-16,23-31-322 0,-27 31 266 16,-4-32 74-16,-2 16 73 0,-7-8-42 15,0-20-45-15,-8 20 134 0,0 10 68 16,-21-1 42-16,21 4 47 0,-31 1 75 15,-9 10 272-15,19 0-256 0,-2 26-62 16,5-26-49-16,1 33-42 0,-11 7-169 16,28-21-115-16,-8 0-182 0,8-1-336 15,0-4-313-15,33-2-219 0,7-3-649 16</inkml:trace>
  <inkml:trace contextRef="#ctx0" brushRef="#br0" timeOffset="811856.7701">28248 9182 3645 0,'0'-3'393'0,"8"-2"1250"15,-8 3-1175-15,0 2 18 0,0 0-38 16,0 0 23-16,0 0 47 16,0 19-399-16,0-19-119 0,25 27 0 0,-25-13 0 15,28 9 0-15,5 36 0 16,-18-25 0-16,2 0 0 0,1 1 0 0,-1-1 0 15,13 26 0-15,-18-36 0 0,1-6 0 16,-5-4 0-16,1-5 0 0,-5-4 0 16,12-4 0-16,-8-1 0 0,-1-23 0 15,3 3 0-15,0-6 0 0,16-44 0 16,-15 32 0-16,1-8 0 0,-3-6 0 0,-1 2 0 16,1 1 0-16,0-36 0 0,-6 47 0 15,-1 9 0-15,0 7 0 0,-2 7 0 16,0 6 0-16,0 9 0 15,0 0 0-15,0 31 0 0,0-11 0 16,0 4 0-16,-16 36-11 0,16-27-313 16,0 1-417-16,0-2-531 0,0-4-512 15,0 24-1247-15</inkml:trace>
  <inkml:trace contextRef="#ctx0" brushRef="#br0" timeOffset="822000.7259">24971 10911 671 0,'0'0'117'16,"0"0"67"-16,0 0 47 0,0 0 81 16,0 0 183-16,0 0-249 0,0 0-32 15,0 0 385-15,0 0-389 0,0 0 29 16,0 0 16-16,0 0 55 0,19-17 310 15,-19 17-331-15,0 0-27 0,0 0 11 16,0-12 61-16,12 12 345 0,-12 0-377 16,0 0-26-16,0 0 8 0,0 0 30 15,0 0-76-15,0 0-1 0,0 0-237 16,0 15 0-16,0-15 0 0,0 0 0 16,0 24 0-16,20-14 0 0,-20 3 0 15,21 7 0-15,-21 1 0 0,27 4 0 16,4 29 0-16,-18-25 0 0,3 0 0 15,-3-3 0-15,2 1 0 0,6 13 0 16,2-12 0-16,-4-9 0 16,-9-16 0-16,2-3 0 0,1 0 0 15,3-19 0-15,18-18 0 0,-17 13 0 16,3-7 0-16,-4-1 0 0,1-10 0 0,-5-3 0 16,2-44 0-16,-13 42 0 0,-1 1 0 15,0 5 0-15,0 4 0 0,-19-14 0 16,19 34 0-16,-19 3 0 15,19 7 0-15,0 7 0 0,0 0 0 0,-15 28 0 16,15-28 0-16,0 33 0 16,0-11-40-16,0 2-213 0,0 25-1053 0,26-23 171 15,-26 0-147-15,15-2-61 0,-15 1 54 0,24-3 415 16</inkml:trace>
  <inkml:trace contextRef="#ctx0" brushRef="#br0" timeOffset="822302.001">25718 11040 2264 0,'5'-8'83'0,"1"0"105"0,-2 2 128 15,-2 1 101-15,2-10 547 0,-4 12-551 0,0 0-49 16,0 0-93-16,0 0-6 0,0 1-8 15,0-1 222-15,-20 3-251 0,20 0-13 16,-13 0 17-16,13 0-16 0,-34 23 135 16,22-23-237-16,-1 26-15 0,1-13-39 15,1 3-5-15,5 1-20 0,-3 22 4 16,9-20-50-16,0 2-2 0,0-1-86 16,0-1-65-16,20 18-675 0,7-25 192 15,-9-7-241-15,0 4-135 0,2-6-187 0,5-3 52 16,22 0-368-16</inkml:trace>
  <inkml:trace contextRef="#ctx0" brushRef="#br0" timeOffset="822546.9471">25977 11013 3113 0,'0'-9'113'0,"0"0"444"16,0 3-151-16,0 1-29 0,0 2-63 15,-18 0-24-15,18 1 111 0,-15 1-249 16,15 1 3-16,-14 0 18 0,14 0 29 15,-18 22-30-15,-4 11 96 0,8-16-167 0,3 8-3 16,-4 0-15-16,3 0-22 0,-5 33 4 16,11-31-42-16,6-1-3 0,0-2-13 15,0-2 6-15,23-5-23 0,15 5-91 16,-16-18-78-16,4-3-140 0,-1-1-123 16,1 0-167-16,21-18-930 0,-28-4 672 15,-4 22-109-15,3-33 123 0,-7 16 167 16</inkml:trace>
  <inkml:trace contextRef="#ctx0" brushRef="#br0" timeOffset="822819.8364">26049 10636 3465 0,'12'-1'178'16,"-12"0"165"-16,0 1 610 0,0 0-472 0,0 0-70 15,0 0-11-15,0 19-25 16,0-19-101-16,-16 22 43 0,16 4-240 16,0-13-56-16,0 3-9 0,-11 3-10 0,11 13-37 15,-10-15-87-15,10-1-132 16,-8-3-196-16,8 0-125 0,0-4-252 0,-3 4-1353 15,3-10 965-15,-2-3 335 0</inkml:trace>
  <inkml:trace contextRef="#ctx0" brushRef="#br0" timeOffset="823149.8372">26254 10899 2856 0,'0'-2'161'16,"0"-2"145"-16,0-1 660 0,0 2-540 0,0-2-68 15,0 5-90-15,0-4 62 0,17 2-35 16,2 2 70-16,-5 0-307 16,1 0-42-16,1 0 1 0,4 0-19 0,21-16-200 15,-22 16-29-15,4 0-105 0,-5-14-128 16,-4 14-208-16,2 0-104 16,3 0-1071-16,-12 0 1038 0,-5 0 208 0</inkml:trace>
  <inkml:trace contextRef="#ctx0" brushRef="#br0" timeOffset="823372.6883">26216 11115 4597 0,'0'0'107'0,"22"0"-4"16,-22 0 146-16,31 0 69 15,17-26 168-15,-21 26-389 0,2-25-101 0,0 25-158 16,1-21-166-16,-5 21-377 0,12 0-1576 15,-24 0 1110-15,-3 0 380 0</inkml:trace>
  <inkml:trace contextRef="#ctx0" brushRef="#br0" timeOffset="824798.6573">26888 10739 3186 0,'0'0'190'0,"0"0"586"0,0 0-264 0,0-19-109 15,0 19-37-15,0 0 64 0,0 0 357 16,0-12-504-16,0 12-105 15,0 0-7-15,0 0 34 0,0 0 39 0,23 18 130 16,-23 7-290-16,19-7-82 0,-19 5-2 16,25 4 0-16,4 43 0 15,-16-33 0-15,1 4 0 0,1-1 0 16,-1-4 0-16,-3 1 0 16,12 20 0-16,-16-34 0 0,4-10 0 0,0-6 0 0,-2-4 0 15,18-3 0 1,-14-29 0-16,4 7 0 0,1-9 0 0,-3-5 0 0,3-4 0 15,10-60 0-15,-20 43 0 0,-4-6 0 16,-4 2 0-16,0 2 0 0,0-44 0 16,-25 63 0-16,25 5 0 0,0 11 0 0,-17 11 0 15,17 10 0-15,0 3 0 0,0 38 0 16,0-16 0-16,0 8 0 16,0 4-105-16,0 43-660 0,0-42-46 0,17 2-353 15,-17-4-128-15,0-3-235 0,21-4 290 16</inkml:trace>
  <inkml:trace contextRef="#ctx0" brushRef="#br0" timeOffset="825120.678">27641 10880 2206 0,'2'-3'97'0,"0"-2"54"16,0-3 425-16,-2 3-233 0,0 1 42 0,0 0 31 15,0 1-87-15,0-1-59 16,0 2 79-16,-21-1-190 0,21 3 1 0,0 0 8 16,-22 0 32-16,3 0 256 0,19 24-245 15,-21-24-26-15,10 26-25 0,-3-8-12 16,3 1-38-16,-7 24 19 0,13-19-106 15,-1 1-5-15,6-2-12 0,0-4-10 16,0 14-101-16,29-21-107 0,-29 0-167 16,33-4-151-16,-14-7-246 0,1-1-162 15,20 1-1200-15,-22-1 1178 0,2-24 293 16</inkml:trace>
  <inkml:trace contextRef="#ctx0" brushRef="#br0" timeOffset="825384.7592">27815 10825 3526 0,'2'-3'209'0,"-2"-1"78"0,0 3 89 16,0 1 51-16,0-2 110 0,0 2-303 15,-19 0 3-15,19 0-39 0,0 24-3 16,0 5 61-16,-14-12-154 0,14 5-15 16,0 1-20-16,-9 11 43 0,9-5-38 15,-6 35 53-15,6-32-104 0,0-4 27 16,0-2-6-16,0-2-19 0,25-1-18 0,6-13-7 15,-12-10-20-15,4 0-60 0,-2 0-75 16,-1 0-102-16,13-29-472 0,-17 5 338 16,-5 9-42-16,-1 2-90 0,-10-1-103 15,7 2-758-15,-7-6 652 0,0 18 42 16,0-15 135-16,0 15 153 16</inkml:trace>
  <inkml:trace contextRef="#ctx0" brushRef="#br0" timeOffset="825637.8343">27769 10928 3915 0,'-1'-3'248'0,"1"1"95"0,-1-4 83 0,1 0-12 16,0 3-51-16,0-1 252 0,21 2-386 16,-21 2-55-16,25 0-54 0,-11 0-55 15,20 0-40-15,-17 0-71 0,1 0-78 16,-3 0-149-16,-2 0-150 0,-3 0-160 15,11 0-1013-15,-13 0 659 0,-3 0-55 16,3-17 168-16,-6 17 170 0</inkml:trace>
  <inkml:trace contextRef="#ctx0" brushRef="#br0" timeOffset="825885.6485">27838 10704 4230 0,'0'0'103'15,"0"0"92"-15,0 18 84 0,0-18 68 0,32 0-49 16,1 17 50-16,-12-7-303 0,5-10-187 16,0 8-176-16,-2-8-401 0,0 0-321 15,20 0-1354-15,-25 0 1635 0</inkml:trace>
  <inkml:trace contextRef="#ctx0" brushRef="#br0" timeOffset="826163.6792">28257 10790 921 0,'0'0'42'16,"0"0"47"-16,0 0 87 0,0 0 73 16,0 0 282-16,0 0-326 0,0-12-39 15,0 12 291-15,0 0-198 16,0 0 84-16,0 0 95 0,0 16 450 15,0 0-523-15,-25-16-83 0,25 24-8 16,-17-9 42-16,17 1-60 0,-19 27 178 16,0-16-307-16,19-2-25 0,-15 4-38 15,15-3-26-15,0 24 15 0,0-29-51 0,0-2-5 16,25-11-40-16,-6 5-30 0,2-6-53 16,26-3-291-16,-20-4 196 0,-3 0-18 15,1 0 2-15,-1 0 18 0,11-32-136 16,-20-1 258-16,-1 12 36 0,-6 0-2 15,-3-8-5-15,-5 0-70 0,0-33-294 16,0 30 210-16,-32 5 43 0,32 0 72 16,-38 5 91-16,17 5 77 0,-23 1 98 15,22 15-96-15,-1 1-43 0,4 0-12 0,-1 0-7 16,-8 30-170 0,19-3-86-16,1-12-163 0,8 3-231 0,0 0-186 15,0-5 64-15</inkml:trace>
  <inkml:trace contextRef="#ctx0" brushRef="#br0" timeOffset="826604.1848">28342 11051 2580 0,'0'0'101'0,"0"0"560"0,0 0-165 16,0 0 3-16,0 0-55 0,0 0-25 16,0 0 392-16,0 16-426 0,23-16-19 15,-23 13-39-15,16-13 60 0,-16 22-127 16,16 3 53-16,-1-10-315 0,-15 2 17 15,14-3-20-15,-14-1-75 0,17 11-424 16,-13-15-35-16,0-2-188 0,1-7-296 16,0 0-205-16,2 0-149 0,10 0-629 0</inkml:trace>
  <inkml:trace contextRef="#ctx0" brushRef="#br0" timeOffset="826935.6658">28740 10714 2386 0,'0'-2'175'0,"0"1"187"0,15 1 187 0,-15 0 28 15,0 0 33-15,16 0 364 0,-16 19-533 16,13-19-17-16,-13 19-28 0,11-19 2 16,0 43 190-16,-6-25-404 0,1-1-98 15,-2 7-45-15,0 3-41 0,2 0 0 16,3 29 0-16,-4-28 0 0,-3-4 0 16,2 3-78-16,0-7-123 0,2 9-605 15,-4-20 179-15,1-2-85 0,0-2-188 16,-2-1-99-16,-1-4 0 0,3 0-829 15,-3 0 1246-15</inkml:trace>
  <inkml:trace contextRef="#ctx0" brushRef="#br0" timeOffset="827184.9745">28646 10829 4654 0,'0'0'236'0,"0"0"143"15,0 0 128-15,32 22 3 0,9-8 178 16,-12-14-534-16,6 17-86 0,3-17-111 0,4 15-188 15,0-15-294-15,33 14-1626 16,-40-7 645-16</inkml:trace>
  <inkml:trace contextRef="#ctx0" brushRef="#br0" timeOffset="827665.1183">29346 10517 2140 0,'0'0'118'0,"0"0"102"16,0 0 697-16,0 0-366 0,20 0 21 15,-20 0 2-15,19 0-7 0,-19-18-13 16,19 18 442-16,-2 0-581 0,-17 0-126 15,18 0-99-15,-18 0-102 0,12 46-88 16,-4-23 0-16,-8 1 0 0,7 7 0 16,-7 1 0-16,0 2 0 0,3 35 0 0,-3-37 0 15,0 0 0-15,0-3 0 16,0-3 0-16,0 18-223 0,0-25-187 16,0-4-345-16,0-1-373 0,19-6-267 0,-19-4-139 15,36-4-628-15</inkml:trace>
  <inkml:trace contextRef="#ctx0" brushRef="#br0" timeOffset="827916.8327">29869 10751 4272 0,'0'-4'158'15,"-22"4"74"-15,22-4 60 0,-26 2 26 16,2 1 327-16,24 1-331 0,-23 0-64 15,23 0-57-15,-18 0-25 0,18 24-22 16,-9 2 102-16,2-8-161 0,7 2-35 16,0 1-27-16,0 4-24 0,0 19-2 15,0-22-4-15,18-2-44 0,-18 1-80 0,18-9-84 16,-18 2-239-16,34-2-797 0,-22-8 322 16,0-2-22-16,2-2-151 0,2 0 57 15,-1 0 331-15</inkml:trace>
  <inkml:trace contextRef="#ctx0" brushRef="#br0" timeOffset="828249.2632">30071 10808 3655 0,'0'-1'163'16,"-25"-3"449"-16,25 4-195 0,-20 0-94 16,20 0-33-16,-21 0-32 0,7 0 182 15,14 23-287-15,-10-23-7 0,10 23-16 0,0-10-33 16,0 2-43-16,0 19-8 0,0-17-39 15,0 1 24-15,28 0-37 0,-28-5-19 16,45 8 8-16,-28-16 26 0,2-2-6 16,2-3-5-16,0 0-29 0,0 0-27 15,19-20-174-15,-21-6 101 0,-2 10-7 16,-2-2 11-16,-5-4-2 0,-2-27-104 16,-8 23 114-16,0-3-10 0,0 2-4 15,-28-2 28-15,28 3 45 0,-55-12 115 16,34 25-7-16,0 4 6 0,-2 9-50 15,-2 0 63-15,-19 31 45 0,24-13-70 16,1 3-20-16,6 3-28 0,3 3-11 16,5-1-58-16,5 23-404 0,0-23-122 15,0-1-232-15,26-4-245 0,-26-4-3 0</inkml:trace>
  <inkml:trace contextRef="#ctx0" brushRef="#br0" timeOffset="828513.8488">30167 10917 4029 0,'0'0'169'0,"0"0"120"16,0 0 68-16,0 0 669 0,0 0-562 0,21 0 42 16,-21 23-167-16,22-23-65 0,2 24-43 15,-24 2-206-15,18-6-32 0,-18 0 5 16,13-3-52-16,-13 0-67 0,18 12-452 15,-10-12 52-15,0-5-98 0,2-7-221 16,2 2-199-16,0-4-173 0,17-3-820 16</inkml:trace>
  <inkml:trace contextRef="#ctx0" brushRef="#br0" timeOffset="828787.693">30651 10471 2870 0,'0'-4'174'0,"0"2"212"0,0 1 144 15,0 1 123-15,0 0 523 0,15 0-669 16,-15 20-1-16,15-20-24 0,-15 26-69 0,22-8-120 15,-3 31-92-15,-10-20-201 0,-1 3 0 16,-2 4 0-16,0 0 0 16,-4 40 0-16,-2-35 0 0,0-4 0 0,0 0 0 15,0-5 0-15,0-1 0 0,0 16-45 16,0-28-147-16,0-7-194 0,0-5-299 16,0-3-225-16,0-4-1409 0,20 0 1080 15,-20-28 146-15,0 10 418 0</inkml:trace>
  <inkml:trace contextRef="#ctx0" brushRef="#br0" timeOffset="829261.6182">30565 10471 4155 0,'-6'-5'250'0,"-1"0"129"0,2 4 102 15,4-5-100-15,0 3-2 0,1-6 122 16,0 2-351-16,0 2-51 0,27-3-35 15,-27-3-26-15,39-4-21 0,-20 5-17 16,1 1-1-16,6 1-8 0,0-1 8 16,5 4 2-16,36-3 15 0,-35 8-21 15,-2 0-15-15,-6 0 13 0,-1 0-1 16,5 27 21-16,-20 4-16 0,-3-11 1 0,-4-1 3 16,-1 3 9-16,0 1 10 0,0 19-2 15,-24-20-14-15,24-2 7 0,-21-1 3 16,21 3-6-16,-45 16 2 0,27-21-13 15,-3 6 7-15,-1-4 1 0,1-2-6 16,4 2 7-16,-11 8-14 0,18-15 7 16,3-4 1-16,5-2 6 0,2-3-16 15,0-1-92-15,21-2 57 0,-21 0 19 16,24 0 57-16,-7 0-29 0,0 0 3 16,22-15 70-16,-20 15 28 0,1 0 67 15,-2 17 28-15,-2-17 42 0,11 24 170 16,-18 2-278-16,0-10-96 0,-3 3-36 15,-1 0 0-15,0-2 0 0,2 22 0 16,-1-22 0-16,1 0-51 0,1-4-128 16,17 13-1264-16,-13-25 729 15,-1-1-121-15,9 0-964 0,-9-23 852 0,-1 23 122 16,0-33 186-16,0 15 133 0</inkml:trace>
  <inkml:trace contextRef="#ctx0" brushRef="#br0" timeOffset="829521.3242">31335 10682 3412 0,'0'-7'175'0,"0"4"121"16,0-6 565-16,-22 3-524 0,22 2-48 16,0 2-30-16,-26-2 35 0,26 1-3 15,-15 2 162-15,3 1-262 0,12 0 3 16,-14 22 8-16,14-22 38 0,-19 46 171 15,12-27-265-15,1 3-51 0,1 2-53 16,3 0-39-16,0 1-3 0,2 18 0 0,0-22 0 16,22-5-38-16,-22-2-119 15,27-3-140-15,4-1-821 0,-13-10 423 0,2 0-220 16,2 0-79-16,-1-22-31 16,2 22-77-16,29-45-295 0</inkml:trace>
  <inkml:trace contextRef="#ctx0" brushRef="#br0" timeOffset="829880.8223">31669 10699 3322 0,'6'-6'153'0,"-2"-1"177"0,-2 3 93 16,0 0 61-16,-2-2-49 0,0-1 280 15,0 2-412-15,0 0-89 0,0 2-118 0,-21 1 3 16,6-1 44-16,15 2-38 0,-20 1 15 16,5 0 1-16,1 0 9 0,-1 18-30 15,-14 0 14-15,14-18-85 0,-2 23-11 16,3-8-1-16,4 3-11 0,-9 16 6 15,11-16-12-15,2-1-3 0,3 1 0 16,3-1-11-16,0-1-47 0,28 6-137 16,-28-13 30-16,32-4-4 0,-13-2-80 15,2-3-45-15,-3 0 12 0,15-24-114 0,-19 24 318 16,-3-22 15-16,-2 5 51 16,-9 2 18-16,11-11 187 0,-7 16-64 15,-4-1 44-15,0 3 7 0,0-2-20 16,0 10 218-16,0 0-176 0,0 0 14 15,0 0 3-15,0 21 28 0,0-21 3 0,0 40 85 16,0-23-269-16,0-1-59 0,0 0-4 16,0 0 0-16,19 11-230 0,-19-16-101 15,16-1-350-15,-16-3-344 0,12 0-431 16,-12-2-261-16</inkml:trace>
  <inkml:trace contextRef="#ctx0" brushRef="#br0" timeOffset="831664.7479">24973 11908 2558 0,'0'0'68'16,"0"0"141"-16,0 0 160 0,-12 0 142 16,12 0 32-16,0 0 323 0,0 0-505 15,0 0 9-15,0 0-6 16,23 15 57-16,-7 10 317 0,-16-5-400 0,17 3-87 15,-4 8-106-15,-2 1-66 0,1 4-79 0,14 42 0 16,-14-38 0-16,0-5 0 16,-3 1 0-16,3-7 0 0,7 17 0 15,-11-32 0-15,2-2 0 0,0-7 0 0,1-5 0 16,1 0 0-16,12-37 0 0,-13 14 0 16,5-8 0-16,-7-4 0 0,-1-6 0 15,5-56 0-15,-11 45 0 0,-2-1 0 0,0-3 0 16,0 4 0-16,0 4 0 15,-27-27 0-15,27 47 0 0,-19 6 0 16,19 9 0-16,0 6 0 0,0 7 0 0,0 0 0 16,0 0 0-16,0 28 0 15,17-11 0-15,-17 3 0 0,15 26 0 0,-15-15 0 16,0-9-104-16,0 5-180 16,12 2-283-16,-4 21-1410 0,-2-25 727 0,3 1-148 15,1-6 226-15,3 7 328 0</inkml:trace>
  <inkml:trace contextRef="#ctx0" brushRef="#br0" timeOffset="831944.5884">25595 12136 2282 0,'0'0'183'0,"0"0"1"15,0-17 93-15,0 17 5 0,0 0 86 16,0-14 268-16,0 14-384 0,0 0-51 15,-21 0-33-15,21 0 32 0,0 0-36 16,0 0 194-16,-15 0-132 0,15 0 63 0,-12 21-1 16,12-21 20-16,-32 42 200 15,20-23-279-15,-3 2-22 0,3 0-29 0,-3 0-32 16,3 1-68-16,1 16-28 16,9-19-50-16,2-4-1 0,0-3-85 0,19 0-137 15,16 0-772-15,-13-9 224 0,2-3-249 16,4 0-81-16,1 0-71 15,0 0 20-15,30-25-134 0</inkml:trace>
  <inkml:trace contextRef="#ctx0" brushRef="#br0" timeOffset="832192.6634">25883 12216 3295 0,'0'-5'194'0,"0"0"151"0,0-5 569 15,0 5-562-15,-20 1-86 0,20 1-45 0,0 0-2 16,-19-1-5-16,4 4 164 0,-12 0 148 15,4 21-290 1,11 3-107-16,-1-9 5 0,3 3-10 16,-6 23 161-16,11-17-158 0,3-1-33 15,2 2-34-15,0-5-27 0,22 18-17 16,10-23-94-16,-12-2-113 0,4-5-151 16,-1 0-252-16,2-6-167 0,20-2-1330 15,-25 0 887-15,1-19 0 0,-3 19 376 16</inkml:trace>
  <inkml:trace contextRef="#ctx0" brushRef="#br0" timeOffset="832435.1546">25986 11817 3344 0,'0'-3'194'0,"0"1"597"16,0 2-225-16,0 0-65 0,0 0-33 0,0 21-31 16,15 3 241-16,-15-24-452 0,0 22-31 15,0-8-35-15,0-1-48 0,0 3-46 16,0 12-49-16,0-16-21 0,-17 2-17 16,17-2-23-16,0-4-96 0,-13 8-510 15,13-10 103-15,0-5-151 0,0-1-254 16,0 0-247-16,0 0-85 0,0-26-529 15</inkml:trace>
  <inkml:trace contextRef="#ctx0" brushRef="#br0" timeOffset="832731.9603">26337 12069 2898 0,'0'0'114'0,"0"0"576"16,0 0-169-16,0 0-42 0,0 0-92 15,0 0-55-15,0 0-77 0,24-14 25 0,1 14-220 16,-9 0-47-16,-3 0 25 0,2 0-90 15,14 0-328-15,-19 0-16 0,-1 0-190 16,3 0-148-16,-5 0-232 16,-1 0-33-16,1 0-488 0,-7 0 1159 15</inkml:trace>
  <inkml:trace contextRef="#ctx0" brushRef="#br0" timeOffset="832981.0066">26267 12224 4179 0,'25'2'370'0,"-25"-2"-34"0,31 0 134 16,-8 0-60-16,2 0-51 0,2 0-90 15,36 0-77-15,-32 0-271 0,-2-15-123 16,-3 15-147-16,-5 0-250 0,2-10-1278 16,-17 10 610-16,-3 0 223 0,-3 0 354 15</inkml:trace>
  <inkml:trace contextRef="#ctx0" brushRef="#br0" timeOffset="833797.1262">27294 11768 2196 0,'12'0'87'0,"-12"-4"313"15,17-3 947-15,-12 1-447 16,-1 3-513-16,1 2-16 0,-2-2 19 15,1-2 306-15,-4 2-437 0,2 3-45 16,-2 0-43-16,0 0 0 0,0 0 22 16,0 18 96-16,0-18-192 0,-16 21-74 15,16-6-23-15,-17 6 0 0,-6 21 0 16,7-20 0-16,0 1 0 0,3 2 0 16,1-5 0-16,-3 1 0 0,-3 14 0 15,11-21 0-15,7-5 0 0,-4-4 0 16,4-2 0-16,0-3 0 0,24 0 0 15,-24-25 0-15,29 25 0 0,-11-17 0 16,3 17 0-16,21-28 0 0,-21 3 0 16,-1 25 0-16,-4-12 0 0,2 12 0 0,8-12-4 15,-16 12-77-15,-2 0-107 0,-3 24-111 16,1-24-148-16,-3 24-130 0,6-4-731 16,-7-20 519-16,0 14 24 0,1-14-22 0,1 0-41 15,3 0-517-15,-5 0 908 0</inkml:trace>
  <inkml:trace contextRef="#ctx0" brushRef="#br0" timeOffset="834039.5972">27445 11622 3139 0,'-5'18'880'16,"5"11"-242"-16,0-10 51 0,0 3-35 15,0 7 46-15,0 3-38 0,19 40 66 16,-19-30-627-16,24 3-101 0,-24 4 0 15,0-2 0-15,16 46 0 0,-16-47 0 0,11-5 0 16,-11-5 0-16,0-5 0 0,12-5 0 16,0 9-100-16,-5-25-191 0,1-4-309 15,0-2-286-15,1-4-308 0,10 0-1530 16,-7-33 1562-16,-1 13 408 0</inkml:trace>
  <inkml:trace contextRef="#ctx0" brushRef="#br0" timeOffset="834348.6854">27790 12112 2283 0,'10'0'116'15,"-2"0"123"-15,14 11 576 0,-10-11-339 0,-2 0-8 16,-1 11-148-16,-1-11 19 0,-3 9-102 16,5-5 212-16,-7 2-271 0,-2-4 4 15,1 3-40-15,-2-5-18 0,0 3 127 16,0-2-142-16,0-1-27 0,0 0-33 15,0 0-16-15,-17 0-12 0,17 0-19 16,-17 0-3-16,17-21 2 0,-14 21-15 16,14 0-22-16,-12-20-98 0,5 4 59 15,7 16 4-15,-5-17 10 0,5 17 15 16,0-10 11-16,0 3 25 0,0 7 22 16,0 0 1-16,16 0 5 0,-16 0 17 0,13 0 7 15,-13 0 4-15,0 0-13 16,12 0 57-16,-12 0-80 0,0 19-56 15,6-4-404-15,-6-15 49 0,0 0-162 0,4 15-167 16,-2-15-150-16,5 0-1059 0,3 0 1151 16,-6 0 251-16</inkml:trace>
  <inkml:trace contextRef="#ctx0" brushRef="#br0" timeOffset="834961.1785">28007 11836 2761 0,'0'-17'101'0,"0"17"170"0,21 0 152 0,-21-13 534 16,14 13-607-16,-14 0-114 0,9-12-9 16,-9 12 23-16,0-8 289 0,9 8-308 15,-9-4-41-15,0 4-86 0,0-5-27 16,0 2-30-16,0-6 0 0,0 4-23 0,0-1-5 15,19-2-3-15,-19 1-6 0,20-7-34 16,-20 6 21-16,17 1 5 16,-4-1-13-16,-1-1 41 0,0 2-60 0,18-11-47 15,-14 11 28-15,-2 2 37 0,-2 0 12 16,1 1 2-16,6 4 2 16,-13 0-1-16,0 0-13 0,-2 25 6 0,-3-25 11 15,2 28 5-15,-3 6 53 0,0-13-27 16,0 2 5-16,-21 1 9 0,21 0 20 15,-19 31 53-15,-3-28-87 16,7 1-18-16,2 1-4 0,-2-1-11 0,-1-3 12 16,-12 23-14-16,14-31-3 0,2 1-24 15,1-3 28-15,3-5-8 0,-5 7 28 16,3-17-24-16,5 0 3 0,0 0-24 0,-2 0-11 16,4 0-6-16,-4-26-9 15,3 6 40-15,4 20 10 0,-3-19-3 0,3 19-2 16,-2-17 4-16,2 17-4 0,0-10-3 15,0 10-7-15,26-7 10 0,-26 7 2 16,20 0-10-16,5 0 12 0,-12 0 1 16,2 0-1-16,-1 0 30 0,22 15-24 15,-17-15-32-15,-2 0 25 0,1 16-3 16,3-16 27-16,-4 0 28 0,14 10-42 16,-18-10-30-16,-3 0-2 0,-1 0 25 15,-1 0-4-15,3 0-2 0,-7 0-67 16,-2 0-77-16,0 0-159 0,0 0-154 15,2 0-856-15,-3 0 458 0,-1 0-203 16,0 0-60-16,0 0 206 0</inkml:trace>
  <inkml:trace contextRef="#ctx0" brushRef="#br0" timeOffset="835548.2476">28524 11744 1814 0,'0'-8'117'16,"0"0"40"-16,0 2 90 0,0-6 460 15,0 7-306-15,0 1 19 0,-17 1-17 16,17 3-42-16,0-1-54 0,0 1 109 15,-11 0-252-15,11 0-24 0,0 0-7 16,0 0 21-16,0 0 71 0,0 0-174 0,0 0-32 16,18 0-2-16,-18 0-19 15,20 0-3-15,9 0-2 0,-13-14-1 16,4 14 4-16,3 0-8 0,0 0 1 16,18 0 10-16,-23 0 8 0,-3 0 4 15,-1 0-13-15,-5 24 11 0,-3-24-29 16,-2 37 46-16,-4-22-15 0,0 2 39 0,0 1-34 15,-24 0 16-15,-4 17-21 0,28-20-17 16,-33 0-26-16,19 0 30 0,-3-3-2 16,5-7 19-16,-10 4-6 0,22-4-28 15,-11-2-33-15,11 0-22 0,0-2-7 16,0 2-70-16,0 0 123 0,22-3 18 0,-22 0 11 16,22 0 13-16,-22 0-3 15,44 0 34-15,-44 0-6 16,26 21-41-16,-13-21 81 0,-4 16 14 0,3 2 171 15,-5-18-172-15,-7 21-25 0,7-11-2 16,-7 4 34-16,0-2-25 0,0 15 79 16,-23-15-95-16,23 2-13 0,-20 0-21 15,20 2 18-15,-43 11-32 0,30-15-8 0,-1-1-21 16,1 1 12-16,2-4-77 0,1-1-88 16,3-2-629-16,2-5 213 0,5 0-242 15,0 0-89-15,0-19-149 0,21 0-776 16,7 19 1300-16</inkml:trace>
  <inkml:trace contextRef="#ctx0" brushRef="#br0" timeOffset="835913.0152">29094 11725 3030 0,'0'-3'169'0,"0"3"179"16,0 0 120-16,-19 0 81 0,19 0-121 15,-24 18 101-15,24 10-306 0,-20-4 23 0,20 1 0 16,-15 4-13-16,-11 79 77 16,18-69-292-16,-4 36-3 0,12-38-11 15,0-1-7-15,0-5 10 0,0-5-4 16,22 22 16-16,11-30-2 0,-12-4-12 16,0-4-11-16,1-5-3 0,-2-5-49 15,14 0-27-15,-19 0 18 0,-2-26 22 16,-3 26-31-16,-10-30-7 0,11-4-121 15,-11 13 81-15,0 0 19 0,0 3 28 16,0 1 28-16,-30 6 34 0,6-7 33 16,24 18 11-16,-26 0 6 0,13 0 10 15,0 0-10-15,2 18-25 0,-3 5-11 16,14-23-68-16,-6 25-81 0,6-11-82 16,0-2-232-16,22 7-1070 0,-22-19 411 15,25 13 69-15,-9-13 314 0</inkml:trace>
  <inkml:trace contextRef="#ctx0" brushRef="#br0" timeOffset="836329.7142">29558 11765 1948 0,'0'-14'130'16,"0"14"107"-16,0 0 139 0,0-9 683 15,0 9-530-15,0-7-50 0,0 7-61 16,0 0 7-16,0 0-16 0,22 0 295 16,-5 0-424-16,-17 20-18 0,17-20 16 15,-17 34 6-15,14 12 53 0,-4-15-301 16,-10 3-36-16,8 2 0 0,-8 1 0 0,0 2 0 16,11 31 0-16,-7-38-18 0,-1-5-113 15,3 0-104-15,1-6-152 0,9 6-792 16,-11-21 493-16,-1-1-139 0,2-2-22 15,-3-3-104-15,-2 0-46 0,-1-20-434 0</inkml:trace>
  <inkml:trace contextRef="#ctx0" brushRef="#br0" timeOffset="836576.9821">29537 11898 4289 0,'-4'0'447'0,"4"0"-68"0,0 0 174 16,21 21-68-16,-21-21 2 0,50 21 205 15,-23 1-557-15,1-8-109 0,4 1-148 16,0-3-225-16,0-12-304 0,28 24-1847 16,-31-24 965-16,-5 8 307 0</inkml:trace>
  <inkml:trace contextRef="#ctx0" brushRef="#br0" timeOffset="838634.7243">30030 11721 2362 0,'-12'0'72'0,"12"-6"99"0,0 6 133 16,0-1 148-16,-9-3 541 0,9 4-569 15,0-2-63-15,0 2-44 0,0 0 47 16,0 0 351-16,0 0-392 0,0 0-41 16,19 0-21-16,-19 17-10 0,16-17-46 15,6 0 60-15,-9 0-213 0,1 0-35 16,4 0-17-16,-2 0 0 0,1 0 0 15,13 0 0-15,-16 0 0 16,-1 0 0-16,11-15 0 0,-20 15 0 16,-3 0 0-16,1 0 0 0,-2 0 0 0,0 0 0 15,0 0 0-15,0 0 0 16,0 0 0-16,0 22 0 0,-20-22 0 0,20 19 0 16,0-2 0-16,0 0 0 0,0 6 0 15,0 29 0-15,0-23 0 0,0 3 0 16,0 2 0-16,0 0 0 0,0 32 0 15,22-38 0-15,-22 3 0 0,12-4 0 16,-12-4 0-16,11-2 0 0,0 7 0 0,-11-19-120 16,0-1-141-16,5-5-236 0,-5-1-259 15,0-2-1254-15,0 0 838 0,0-27 6 16,0 27 198-16,0-32 231 0</inkml:trace>
  <inkml:trace contextRef="#ctx0" brushRef="#br0" timeOffset="838900.3907">30111 11944 4851 0,'0'0'106'15,"0"0"146"-15,0 22 218 0,0-22 641 0,24 22-633 16,-24-22-212-16,31 11-109 0,-12-11-69 16,41 27-621-16,-39-27-29 15,16 0-1203-15,-21 0 554 0,-4 0-124 16,1 0 234-16,-1 0 323 0</inkml:trace>
  <inkml:trace contextRef="#ctx0" brushRef="#br0" timeOffset="839138.6535">30546 12080 4279 0,'3'7'339'0,"-3"-2"-74"15,0-5 68-15,0 2-95 0,0 0-10 0,0 2-48 16,0 0 12-16,0-3-157 0,0-1-18 16,0 0-37-16,0 0 29 0,-14 0 9 15,14 0 31-15,0 0-40 0,-13 0-17 16,13 0-2-16,0-17-33 0,-8 1 7 16,8 16-3-16,-6-24 15 0,6 24-17 15,0-16 28-15,0 6 25 0,0 3-21 0,0 7 23 16,0-5-13-16,0 5 7 15,0 0 8-15,0 21 39 0,0-21-42 16,18 24-11-16,-18-24-22 0,0 25-46 0,16-5-328 16,-16-20 22-16,0 14-150 0,0-14-141 15,10 0-146-15,-10 0-142 0,24 0-598 16,-11 0 1076-16</inkml:trace>
  <inkml:trace contextRef="#ctx0" brushRef="#br0" timeOffset="839480.1122">30746 11717 3270 0,'0'-2'188'0,"0"-1"124"16,0-1 608-16,-17 4-558 0,17 0-32 16,0 0-65-16,-17 0 9 0,17 29 157 15,-15 6-273-15,15-10-34 16,-11-4-30-16,11 4-4 0,-7 7-37 0,7 23-2 15,0-25-41-15,0-5-23 0,0-5 24 16,22 2-8-16,8 7-17 0,-13-20 13 0,0-6-20 16,2-3-26-16,1 0-4 15,-2 0-84-15,12-20-216 0,-17-16 171 0,-3 15-9 16,-3-1 9-16,-7 1-20 16,0-38-249-16,0 25 227 0,0 2 34 15,-32 6 73-15,32 3 57 0,-33 2 77 16,-4-5 136-16,15 26-67 0,4 0-11 15,-1 0-32-15,2 33-20 0,3-13-5 0,-6 22-119 16,20-21-103-16,0-2-233 16,0 1-159-16,0-4-291 0,47-3-892 0,-27 1 1163 15</inkml:trace>
  <inkml:trace contextRef="#ctx0" brushRef="#br0" timeOffset="839821.5184">31091 11683 4044 0,'-20'0'221'0,"20"0"99"16,-24 0 52-16,24 17-107 0,-22 1 72 15,8-18-265-15,14 25-48 0,0-9-23 16,0 2 4-16,0 20-26 0,19-18 22 16,-19 0-22-16,25 0-11 0,-25-1 6 15,28-2-7-15,1 16 10 0,-10-17 35 16,-5-3 20-16,2 3 26 0,-3-6 13 15,9 13 107-15,-14-16-89 0,-3 0-13 0,-5 1 18 16,0-4 7-16,0 1-11 0,0 3 53 16,-24-3-120-16,24 1-10 0,-33-3-6 15,12 2 0-15,-27 9-1 0,20-8-17 16,0 6 6-16,-1-3 4 16,3-1-5-16,1 4-33 0,-9 2-214 0,22-9 13 15,3-1-56-15,9-1-104 0,0-3-174 16,0 0-889-16,28-24 596 0,-28 24 78 15,31-29 122-15,-14 9 133 0</inkml:trace>
  <inkml:trace contextRef="#ctx0" brushRef="#br0" timeOffset="840073.3727">31013 11664 3405 0,'-14'0'235'0,"6"0"166"0,4 0 86 16,-4 0 604-16,8 0-683 0,0 0-30 15,0 0-117-15,0 19-101 0,31-19-92 16,8 0-116-16,36 0-860 16,-24 0-666-16,-28 0 512 0,-2 0-96 15,1 0 209-15</inkml:trace>
  <inkml:trace contextRef="#ctx0" brushRef="#br0" timeOffset="840534.3796">31412 11630 2983 0,'0'-6'145'16,"-20"6"140"-16,20 0 110 0,-22 0 55 0,9 0 148 15,13 18-485-15,-10-18-27 16,10 22-52-16,0-22-24 0,0 26-5 15,21-9-103-15,10 5 8 0,-12-9 7 0,3 3-35 16,-2-2-19-16,22 14-2 0,-25-13 206 16,-5 4 16-16,0-3 45 0,-2-2 19 15,-10-1-30-15,10 14 145 0,-10-13-150 16,0-2 0-16,0 1-12 0,0-1-8 16,-25 17 34-16,7-20-109 0,18 6-5 15,-28-5-5-15,13 1-63 0,-5-3 64 16,-19 6-17-16,18-9-3 0,-1 0-10 15,2-2 29-15,3-2-56 16,-18 2-95-16,29-3 37 0,3-20-27 16,3 20 63-16,0-15 79 0,30 15-88 15,-30-23-1-15,31 23-2 0,11-39-87 16,-19 25 96-16,0 0 21 0,1 0-9 0,-1-4-13 16,19-9-64-16,-28 14 64 15,-1-3 4-15,-1 1 10 0,-4-3 10 0,-3-2 20 16,-1-19 26-16,-4 15 0 15,0 0 8-15,0-1-8 0,-22 2-6 0,22-2 74 16,-44-13 184-16,26 20-37 0,0 4-30 16,-5 6-10-16,3 2 11 0,-21 6 107 15,23 0-194-15,1 0-10 0,3 22-50 16,-1-22 17-16,6 33-24 0,-2 1-234 16,9-13-55-16,2-1-386 0,0 0-265 15,0 2-297-15,21 13-757 0</inkml:trace>
  <inkml:trace contextRef="#ctx0" brushRef="#br0" timeOffset="843412.1094">32495 11443 1558 0,'3'-4'82'0,"0"-5"73"16,1 4 73-16,2-6 336 0,-6 4-320 16,1 1 21-16,-1 5 56 0,0-2 85 15,0 2 416-15,0-1-511 0,0 2-70 16,0 0-50-16,0 0 30 0,0 0-12 16,0 0 361-16,0 0-291 0,0 22 17 15,0-22-57-15,0 24 34 0,0 16 229 16,-22-12-355-16,22 0-80 15,-14 5-67-15,14 3 0 0,-19 3 0 16,-1 43 0-16,8-40 0 0,1 1 0 0,0-2 0 16,1-1 0-16,1 28 0 15,9-39 0-15,0-3 0 0,0-2 0 0,0-8 0 16,36-3 0-16,4-1 0 0,-17-10 0 16,4-2 0-16,-3 0-70 0,2-21-46 0,16-13-245 15,-25 12 223-15,-2 0 44 0,-4 3 45 16,-3 1 22-16,-8-2 13 0,0-14 9 15,0 21 5-15,0 13 2 0,-26-14-9 16,26 14 5-16,-29-7 6 0,-1 7 5 16,12 0 5-16,2 17 3 0,1-17-4 15,3 19-2-15,-7 3-1 0,19-22-54 0,-10 24-124 16,10-13-219-16,0 2-219 0,0-4-1390 16,27 7 726-16,-27-9 31 0,27-7 394 15</inkml:trace>
  <inkml:trace contextRef="#ctx0" brushRef="#br0" timeOffset="843980.4797">32876 11502 2475 0,'19'-2'154'16,"-19"-1"131"-16,0 3 128 0,15-1 101 16,-15 1-48-16,0 0 272 0,0 0-500 15,0 0 1-15,0 18-17 0,-27-18 37 0,5 36 215 16,22-19-264-16,-28 1-18 16,11 10-29-16,2-2-8 0,-4 8-72 0,-8 41 23 15,17-34-83-15,2-1 23 0,4 0-34 16,4-5-1-16,22 25-3 0,-22-39-2 15,31-4-5-15,-8-7 7 0,3-4-12 16,3-6-9-16,26 0-98 0,-27-30 18 16,-4 11-29-16,-1-4 0 0,-2-2-28 15,5-38-285-15,-18 27 142 0,-3-6-46 0,-5-53-286 16,0-4 191-16,-20 56 317 16,20 1 107-16,-29 9 98 0,-8-9 149 15,15 38-84-15,-2 4-26 16,-4 22 11-16,0 2-1 0,-23 41 57 15,29-26-146-15,5 0-26 0,3 5-21 0,7-1-65 16,7-1-93-16,0 32-723 0,31-45 76 16,-10-4-309-16,0-1-1 0,9-10 223 15</inkml:trace>
  <inkml:trace contextRef="#ctx0" brushRef="#br0" timeOffset="844321.8751">33306 11487 2705 0,'0'0'170'15,"-19"0"514"-15,1 0-210 0,18 19-86 16,-22 1 191-16,0-3-359 0,9 1-21 16,2 10 18-16,-14 30 221 0,12-22-274 0,0 6-68 15,-1 1-43-15,-9 49 2 16,15-54-5-16,7 0 0 0,1-2 10 0,19 14 7 15,-19-36-49-15,38-6-11 0,-15-2-7 16,28-6-61-16,-24-24-8 0,0 24-55 16,-5-37-1-16,23-12-206 0,-30 18 159 15,-1 5-37-15,-4-14 8 16,-5-42-290-16,-5 38 180 0,0 0 33 0,-23-28-68 16,-27 24 326-16,4 33 61 15,23 15-23-15,-2 0-25 0,-24 51-292 16,5-5-390-16,26-17 219 15,-3 22-895-15</inkml:trace>
  <inkml:trace contextRef="#ctx0" brushRef="#br0" timeOffset="844638.7688">33396 11051 4318 0,'0'29'213'0,"0"6"427"16,0 18 35-16,0-20-362 15,21 45 101-15,32 12-252 16,-31-40-148-16,29 60 0 15,-12 11 2-15,-24-61 9 0,-15 5 10 16,0 69-2-16,0-67-34 0,-30-4-16 16,-26 58-187-16,-14-17-454 15,33-63 151-15,-37 31-1162 0,37-44 447 16,3-7 65-16,0-4 389 0</inkml:trace>
  <inkml:trace contextRef="#ctx0" brushRef="#br0" timeOffset="845445.6247">32464 11185 1774 0,'0'0'131'0,"0"0"62"0,-7 0 102 0,7 0 114 16,-15 26 496-16,7-1-437 0,-2-9-58 16,-3 1-92-16,-3 3 16 0,-3 4-7 15,-26 35 436-15,20-21-385 0,-2 10-33 16,0 8-39-16,4 16-12 0,-12 99 35 16,26-79-267-16,8 7-61 0,1 3-21 15,27-2 35-15,1-3-95 0,43 70-491 16,-29-92-68-16,-1-7-233 15,-3-8-267-15,-4-8-194 0,18 33-1101 0</inkml:trace>
  <inkml:trace contextRef="#ctx0" brushRef="#br0" timeOffset="849597.8018">31595 12046 634 0,'-2'0'-13'0,"2"0"23"16,0 0 10-16,0 0 10 0,0 0 24 15,0 0-54-15,-2 0 1 0,1 0-26 16,1 0 25-16,-1 0 17 0,1 0 28 16,0-19-34-16,0 19-11 0,0 0 22 15,0 0-31-15,0 0 90 0,0 0 21 16,0 0 21-16,0 0-34 16,0 0 13-16,0 0 12 0,-14 0 69 0,14 0-4 15,0 0 180-15,0 0-245 0,0 0-32 16,0 0 2-16,0 0 12 0,0-17 153 15,0 17 45-15,18-14 109 16,-18 14-122-16,0-11 58 0,0 11-16 16,0 0 47-16,0-6-138 0,0 6 73 15,0 0-224-15,0 0 18 0,0 0-19 0,0 0 2 16,0 14 65-16,0-14-49 0,0 0 22 16,0 17-3-16,0-8 23 0,0 4-13 15,0 16 102-15,0-11-121 16,0 0-26-16,14 2-7 0,-14 1 0 0,0 13 32 15,10-17-77-15,-10-2-3 16,0-3-11-16,0-3-6 0,0-2-17 16,6-4 7-16,-3-3 2 0,0 0 10 0,0 0-12 15,1-19 0-15,9-8 5 0,-8 13-6 16,0-9-2-16,0-3-5 0,-1 1-15 16,1-1 4-16,5-24-3 0,-8 25 17 15,3 4 19-15,-1 4-12 0,-1 3 2 16,8-1-9-16,-7 11 0 0,0 4 6 15,3 0-6-15,-2 0 10 0,0 0-2 0,10 28-17 16,-8-3 12-16,1-10 1 0,0 0-1 16,-2 3 27-16,10 6-21 0,-10-14 3 15,-1-1-17-15,0-2 7 0,-2-7 0 16,1 10 15-16,-2-10-12 0,-2 4 5 16,2-4-21-16,-2 0 19 0,0 0-1 0,0 0 1 15,0 0 0-15,0 0-7 16,0-22 7-16,0 22-4 0,0-19-3 15,0 0 10-15,0 19-9 0,0-12 5 16,0 12 4-16,19-12-15 0,-19-1 2 16,21 13-2-16,-21-4 9 0,17 4 11 15,-7-4-8-15,1 4-3 0,12 0 55 16,-13 19-13-16,-1-19 27 0,3 0 13 0,-3 0-8 16,9 21 108-16,-9-9-102 0,1-12-7 15,-3 22-22-15,2-9-16 0,-1 3-23 16,4 15 1-16,-8-11-11 0,2-3-10 15,-3-1-82-15,-1-1-89 0,3 15-779 16,-5-19 214-16,0-3-392 0,0-1-207 16,0 0-52-16,0-7 257 0</inkml:trace>
  <inkml:trace contextRef="#ctx0" brushRef="#br0" timeOffset="851712.1533">24666 13067 1951 0,'0'0'102'0,"0"0"77"0,0-12 93 16,0 12 80-16,0 0 8 0,-15 0 567 15,15 0-469-15,0 0-5 0,0 0-142 16,0 0 17-16,0 0 298 0,0 0-302 15,0 0-59-15,0 0-5 0,0 0-30 16,0 0 40-16,0 0 138 0,19 29-304 16,-19-29-93-16,15 34-11 0,-15-11 0 15,38 37 0-15,-24-27 0 0,-1 6 0 16,3 0 0-16,-1 0 0 0,1-3 0 16,12 33 0-16,-17-41 0 0,1-2 0 15,-1-6 0-15,-3-6 0 0,6 1 0 16,-8-13 0-16,2-2 0 0,2 0 0 0,0-27 0 15,0 3 0-15,14-41 0 0,-14 24 0 16,0-8 0-16,-1-4 0 0,-5-2 0 16,-4-62 0-16,0 64 0 0,0 4 0 15,0 4 0-15,0 8 0 0,-25 7 0 16,25-7 0-16,0 32 0 0,0 5 0 16,0 0 0-16,0 19 0 0,0 22 0 15,0-15 0-15,0 2 0 0,0 1 0 16,0 2 0-16,0 27-94 0,17-34-240 0,-17 1-352 15,0-4-368-15,14 4-392 16,-14-5-180-16,25 6-728 0</inkml:trace>
  <inkml:trace contextRef="#ctx0" brushRef="#br0" timeOffset="852061.1249">25289 13408 939 0,'0'-15'78'0,"0"15"159"0,0 0 78 16,0-13 415-16,12 13-470 0,-12 0 51 16,0 0 57-16,0 0 86 0,0 0 26 15,0 0 308-15,0 0-524 0,0 0-12 16,0 0 9-16,0 0-8 0,0 0 19 15,-18 0 175-15,4 0-269 0,14 0 5 16,-18 0 4-16,7 0 9 0,-9 25 203 16,9 0-243-16,-17 18 27 0,20-34-183 15,4 8 0-15,3-1 0 16,-1-1 0-16,2 14 0 0,0-15 0 0,21 1-83 16,-21 4-134-16,27-9-180 0,-10-3-288 15,21 0-1081-15,-18-5 692 0,3-2-60 16,0 0-23-16,-1 0 285 0</inkml:trace>
  <inkml:trace contextRef="#ctx0" brushRef="#br0" timeOffset="852311.5448">25601 13424 2118 0,'10'-18'259'0,"-8"1"301"15,-1 7 160-15,-1 10-333 16,0 0-41-16,0 0-42 0,0 0-84 0,0 0-23 15,-26 0 161-15,10 0-125 0,16 0 4 16,-23 22 27-16,8-22 14 0,-16 41 222 16,20-24-301-16,-3 7-15 0,5 0-33 15,5-3-6-15,4 1-40 0,0 20-25 16,0-22-79-16,30-3-6 0,-10-3-39 16,-2 1-116-16,27-1-628 0,-24-11 156 15,2-3-241-15,0 0-102 0,-6 0-134 0,2 0-49 16,8-17-436-16</inkml:trace>
  <inkml:trace contextRef="#ctx0" brushRef="#br0" timeOffset="852613.694">25697 13053 2811 0,'0'-2'176'0,"0"2"194"16,0 0 739-16,0 0-634 0,0 0-86 15,0 0-86-15,0 19 19 0,-19-2 171 16,19-17-338-16,0 19-71 0,0-7-55 15,-16 3 17-15,16 2-42 0,-10 11-2 16,3-15-74-16,7 3-138 0,-6-5-158 16,0 1-176-16,6 5-1157 0,0-13 518 15,0-4 39-15,0 0 349 0</inkml:trace>
  <inkml:trace contextRef="#ctx0" brushRef="#br0" timeOffset="852959.5713">25863 13348 1946 0,'-4'0'112'0,"1"0"65"0,-3 14 344 15,6-14-255-15,0 0 38 0,0 0 10 16,0 0 51-16,0 0-91 0,29 0 68 16,-29 0-274-16,26 0-12 0,-9 0-40 15,1 0-5-15,1 0-35 0,17-19-191 16,-17 19-48-16,-6 0-91 0,0 0-94 15,-4-12-59-15,-5 12-627 0,-4 0 561 16,0 0 24-16,0 0 165 0</inkml:trace>
  <inkml:trace contextRef="#ctx0" brushRef="#br0" timeOffset="853213.7298">25813 13522 3018 0,'0'0'109'0,"0"0"148"15,19 0 121-15,-19 0 72 0,38-15 130 16,-22 15-507-16,1 0-184 0,1 0-300 16,-4 0-239-16,0 0-358 0,3 0-914 0</inkml:trace>
  <inkml:trace contextRef="#ctx0" brushRef="#br0" timeOffset="920581.9829">26766 13118 2069 0,'0'0'97'0,"0"0"111"0,0-17 474 16,0 17-257-16,0 0-7 0,0 0-4 15,0 0-44-15,0 0-94 0,0 0 67 16,-22 0-208-16,22 0-87 0,0 20 26 16,-21-20-6-16,8 14 37 0,13 3-103 15,0-5 0-15,-11-3 43 0,11 2-78 16,0 1 39-16,0 14-35 0,26-11 36 15,-26-3-10-15,27 2 0 0,-10-2-5 16,16 17 3-16,-15-17 1 16,-2 3 7-16,0 0 5 0,-1 1-13 0,-4-1 10 15,10 18-59-15,-15-19 65 0,0 3 24 0,-4-3-22 16,-2-3 71-16,0 16-36 0,0-15 5 16,-23-1 7-16,23-2 3 0,-23 5 45 15,8-3-61-15,-22 12-17 0,20-17-65 16,-4 5 41-16,1-4-1 0,0 0-6 15,-16-6-12-15,20-1 6 0,3 0 18 16,1 0-21-16,3-27 8 0,3 27-18 16,2-24-62-16,4 3 38 0,0 7-3 15,0-1 3-15,26-1-1 0,1-11-72 16,-27 13 77-16,29 1 1 0,-10 0 27 0,1-2-30 16,-3 1 29-16,19-7-4 0,-15 9 13 15,-3 3-34-15,2-2-21 16,-4-2 3-16,15-5-8 0,-18 5 112 15,-1 1-67-15,-3-3-4 0,0 4-6 0,-3-6-50 16,-3-11-29-16,-3 9 68 0,0 4 20 16,0-4 10-16,0 3 5 0,-20-11 14 0,3 15 55 15,17 1-10-15,-25 7 9 16,10-1 32-16,-3 3 11 0,-14 2 122 0,13 0-100 16,3 0-60-16,1 19-13 0,3-19-32 15,-8 21-54-15,16-1-52 0,-1-20-80 16,5 22-104-16,0-11-230 0,0 0-244 15,22 7-1425-15,8-7 1181 0,-14 0 309 16</inkml:trace>
  <inkml:trace contextRef="#ctx0" brushRef="#br0" timeOffset="920948.269">27367 13534 2340 0,'10'0'106'0,"-8"-16"27"0,-1 16 94 15,-1 0 18-15,0 0 69 0,0 0 21 16,0 0 185-16,0 0-335 0,0 0-70 16,-19 0-11-16,19 0-3 0,0 0 99 15,-15 0-106-15,15 0-48 0,-14 0-28 16,14 0-23-16,-13 0-10 0,0-22 9 0,8 22 12 15,0-20-12-15,5 20 6 0,0-14 0 16,0-1-39-16,0 15 28 0,0-14 5 16,0 14 11-16,23 0 34 0,-23 0-22 15,15 0 10-15,-15 0 6 0,0 0 37 16,12 0 26-16,-12 22-62 16,0-5 17-16,0-17-59 0,0 19 49 0,0-5-43 15,0-14-69-15,0 12-116 0,0-12-642 16,0 11 241-16,0-11-41 15,0 0-79-15,0 0 6 0,0 0-537 0</inkml:trace>
  <inkml:trace contextRef="#ctx0" brushRef="#br0" timeOffset="921349.7059">27681 13026 3343 0,'0'0'261'16,"0"0"46"-16,0 0 105 0,0 0-28 15,0 0-12-15,0 23-65 0,-21 1 210 0,21-8-296 16,-17-1-50-16,17 5-43 0,-17 0-17 16,-5 23 84-16,13-22-123 15,-4 1-15-15,-1 2-17 0,1-2-15 0,-1-1-3 16,-11 15-19-16,18-21-6 0,-5-5-4 15,5 1 9-15,2-7 6 0,2 2-36 16,3-6-3-16,0 0 1 16,0 0 10-16,0 0-61 0,21 0-107 0,-3-21 83 15,-18 21 63-15,22 0 19 0,-22 0 10 16,25-12 8-16,5 12-1 0,-14 0 11 16,-3 0-3-16,1 0-23 0,-1 0 1 15,10 19-104-15,-15-19-7 0,-1 0-108 0,-3 0-10 16,2 10-68-16,0-10-70 15,0 0-611-15,-4 0 398 0,-1 0-58 0,3 0 79 16,0 0-71-16,-1-23 81 0,4 4-130 16</inkml:trace>
  <inkml:trace contextRef="#ctx0" brushRef="#br0" timeOffset="921607.5589">27714 13075 2320 0,'0'-3'99'0,"0"3"426"0,0 0-17 15,0 0 70-15,0 20-32 0,0-20 57 16,0 41 526-16,0-19-510 0,0 2-71 0,15 5-185 16,-15 2-105-16,0 3-163 0,15 43-95 15,-15-37 0-15,18 0 0 0,-18 1 0 16,11-5 0-16,2 28 0 0,-4-39 0 16,-2-4 0-16,2-1 0 15,2-7-74-15,-4 0-150 0,6 1-857 0,-1-12 193 16,-3-2-272-16,1 0-122 0,-2-21-128 15</inkml:trace>
  <inkml:trace contextRef="#ctx0" brushRef="#br0" timeOffset="921999.739">28018 13050 2670 0,'0'-3'87'0,"0"-3"410"0,-13 4-45 16,13 1 35-16,0-1-20 0,-12 0-47 15,12 0-39-15,0 2 321 0,0 0-363 0,25 0-80 16,-25 0-90-16,29 0-36 16,9 0 19-16,-20 0-107 0,0 0-20 0,4 0-12 15,-1 0-9-15,-3 0-5 16,15 0-6-16,-19 0-6 0,-1 0 13 0,-3 0 4 15,-1 0 1-15,1 0 28 0,-7 0-20 16,0 0-14-16,-1 0 21 0,-2 0 9 16,2 0 43-16,-2 0 96 0,0 0-72 15,0 19-16-15,0-19 20 0,0 30 15 16,-18 1 32-16,18-13-118 0,0 2-29 16,0 4 0-16,-13 2 0 15,13 0 0-15,0 31 0 0,-10-24 0 0,10 1 0 16,0 0 0-16,0-3 0 0,0 30 0 15,20-30 0-15,-20-5 0 0,0-5-17 16,19 1-69-16,-19 11-405 0,11-21 32 16,-11-2-95-16,0-4-63 0,0-4-249 0,0-2-71 15,0 0-1254-15,0-23 1296 0,0 23 258 16</inkml:trace>
  <inkml:trace contextRef="#ctx0" brushRef="#br0" timeOffset="922261.0526">28009 13394 4429 0,'-5'0'117'0,"3"0"102"16,2 0 100-16,22 0 512 0,-22 0-434 15,34 0-39-15,-9 0-75 0,8 0-133 16,40 0-101-16,-30 0-181 0,2 0-160 16,-5-21-225-16,-2 21-276 0,-2-22-322 15,20 8-1530-15,-35 14 1683 0</inkml:trace>
  <inkml:trace contextRef="#ctx0" brushRef="#br0" timeOffset="922678.5786">28589 13106 2290 0,'0'0'141'0,"0"0"506"16,0 0-56-16,0 0-17 0,15 0-14 0,-15 0 56 15,12 0-79-15,5 0 464 0,-5 0-544 16,-1 0-109-16,0 0-112 0,3 19-83 16,9 8-113-16,-13-8-40 0,1 1 0 15,1 2 0-15,-1 4 0 0,-2 1 0 16,12 28 0-16,-13-28 0 0,0-2 0 16,0-4 0-16,-4 0 0 0,18 8 0 15,-12-23 0-15,3-1 0 0,-1-5 0 16,3 0 0-16,-5 0 0 0,20-48 0 15,-20 25 0-15,0-3 0 0,-1-7 0 0,-1-3 0 16,5-45 0-16,-13 40 0 0,0 0 0 16,0 4 0-16,0 3 0 15,0 7 0-15,0-12 0 0,0 30 0 16,0 9 0-16,0 0 0 16,0 24 0-16,0 11-19 0,0-16-163 15,0 27-1008-15,15-21-30 0,-15-2-357 0,0 9-1 16,0-3 252-16</inkml:trace>
  <inkml:trace contextRef="#ctx0" brushRef="#br0" timeOffset="929385.6281">24835 14475 3344 0,'0'0'172'0,"0"0"604"16,0 0-229-16,0 0-37 16,0 22-40-16,0-22-2 0,0 51 414 15,0-24-504-15,0 2-75 0,0 5-98 0,0 3-98 16,0-1-78-16,0 39-29 0,19-40 0 15,-19-1 0-15,0 2 0 0,13-6 0 16,-13 31 0-16,7-42 0 16,-7-2-9-16,0-17-120 0,0 0-148 15,0 0-244-15,0 0-261 0,12 0-1564 16,-6-25 1089-16,0 25 0 16,4-18 472-16</inkml:trace>
  <inkml:trace contextRef="#ctx0" brushRef="#br0" timeOffset="929716.4235">25260 14776 1984 0,'2'-10'96'16,"0"8"310"-16,-2 2-79 0,0-1 2 15,0 1-22-15,0-1 56 0,0 1 366 16,0 0-382-16,0-1-55 0,0 1-40 16,-18 0-60-16,18 0 105 0,-15 0 351 0,-3 0-290 15,4 18-44-15,0-18-25 0,-3 21-8 16,-12 14 61-16,18-19-304 0,-3 3-38 16,5-2 0-16,1 41 0 15,8-51 0-15,0 12 0 16,21 12-15-16,9-17-126 0,-10-5-119 15,5 0-180-15,-2-2-214 0,-1 2-135 16,21-9-1346-16,-28 0 964 0,3 0 53 0,-4-25 388 16</inkml:trace>
  <inkml:trace contextRef="#ctx0" brushRef="#br0" timeOffset="930275.6612">25611 14633 2391 0,'0'0'92'0,"7"0"104"15,-7 0 121-15,6 0 113 0,7-21 360 16,-5 21-524-16,1 0-113 0,5 0-92 16,1-14-36-16,12 14-91 0,-14 0-57 0,1 0-94 15,-3 0-115-15,-1 0-135 16,-2 0-33-16,3 0-746 0,-7 0 660 0,-1 0 32 16,-1 0 211-16</inkml:trace>
  <inkml:trace contextRef="#ctx0" brushRef="#br0" timeOffset="930546.8777">25573 14754 2356 0,'0'5'104'0,"0"2"103"0,22 0 103 0,-22 0 67 16,54 4 83-16,-29-7-418 0,2-1-244 15,0-1-249-15,-2 0-346 0,-1 0-144 16</inkml:trace>
  <inkml:trace contextRef="#ctx0" brushRef="#br0" timeOffset="936599.5986">24979 16715 1799 0,'0'0'113'0,"0"0"84"15,0-9 497 1,0 5-279-16,0 4 36 0,0 0 22 0,0 0-21 0,0 0-80 15,0 0 219-15,0 0-300 0,0 0 20 16,0 0 1-16,0 17 3 0,0-3 302 16,0-14-307-16,0 26-64 0,0-9-95 15,0 4-70-15,0-4-81 0,18 38 0 16,-18-26 0-16,0 2 0 0,14 3 0 0,-14-2 0 16,11 35 0-16,3-35 0 0,-14-1 0 15,11 0 0-15,-5-4 0 0,2-1 0 16,5 16 0-16,-9-24 0 0,1-5 0 15,3-3-44-15,0 0-235 0,5-1-1067 16,-5-7 198-16,0-2-100 0,1 0-88 16,7-19 58-16,-3 19 423 0</inkml:trace>
  <inkml:trace contextRef="#ctx0" brushRef="#br0" timeOffset="936882.3889">25549 17002 2827 0,'8'-3'108'16,"-7"-1"107"-16,0 1 123 0,0-2 84 15,-1-4 351-15,0 7-498 0,0 2-53 0,0 0-69 16,-24 0 2-16,24 0 190 0,-19 0-118 16,19 0 38-16,-25 0 22 15,11 23 10-15,1-6 31 0,-14 15 269 0,11-15-379 16,5 9-113-16,0-4-71 0,3 5-34 15,2 8 0-15,6-15 0 0,0-3 0 16,0 3 0-16,0-11 0 0,27 4 0 16,4-4-290-16,-12 1-130 0,-1-8-291 15,2-2-196-15,3 0-331 0,19-24-1412 16,-23 24 1621-16,-3-24 397 0</inkml:trace>
  <inkml:trace contextRef="#ctx0" brushRef="#br0" timeOffset="937149.733">25721 16561 3659 0,'0'0'195'0,"0"0"553"16,0 0-253-16,0 0-58 0,-20 19-33 15,20-19 0-15,0 27-52 0,-20-3 24 0,3-8-308 16,17 0-35-16,-14 0-22 16,14 1-8-16,-15 10-14 0,6-14-28 0,9-1-88 15,-4-1-166-15,4 1-153 0,0-6-176 16,0-3-1122-16,0 4 744 0,0-7-103 16,0 0 306-16,0 0 165 0</inkml:trace>
  <inkml:trace contextRef="#ctx0" brushRef="#br0" timeOffset="937411.5634">25883 16919 2900 0,'5'-17'114'0,"-1"17"216"0,0 0 158 15,12-15 630-15,-7 15-748 0,2-11-90 16,1 11-29-16,-1 0-39 0,18-7 73 16,-18 0-269-16,3 7-6 0,-3 0-8 15,-2 0-28-15,2 0 0 0,0 0-445 16,-10 21 85-16,3-21-227 0,-4 0-134 16,0 19-154-16,-20-19-1045 0,20 13 1294 0,-21-13 223 15</inkml:trace>
  <inkml:trace contextRef="#ctx0" brushRef="#br0" timeOffset="937682.4164">25811 17024 5638 0,'0'0'210'0,"0"0"98"16,23 0 92-16,-3 0-18 0,29 0 26 16,-22 0-328-16,4 0-156 0,1-19-222 15,-3 19-227-15,-2 0-488 0,13 0-1778 16,-24 0 1485-16,-9 0 450 0</inkml:trace>
  <inkml:trace contextRef="#ctx0" brushRef="#br0" timeOffset="939743.8565">26456 14512 1350 0,'0'-4'130'0,"0"-3"354"0,0 6-136 15,0-4-28-15,0 0 27 0,0 0 57 16,0-1 440-16,0 0-469 0,0 3-53 15,0-2-62-15,0-2-19 0,0 0-15 16,22-5 211-16,-22 10-223 0,0-1 21 16,14 0 19-16,-14 1-11 0,0 2 258 15,7 0-268-15,-7 0-32 0,0 0-72 16,8 22-49-16,-8-22-67 0,15 46-13 0,-9-24 0 16,1 7 0-16,-1 3 0 15,4 4 0-15,-2 0 0 0,13 42 0 0,-10-42 0 16,0-4 0-16,-1-1 0 0,23 32 0 15,-22-51 0-15,-2-5 0 16,25-2 0-16,-14-27 0 16,-8 22 0-16,-1-36 0 0,1 12 0 15,-2-5 0-15,-3-10 0 0,6-45 0 16,-9 34 0-16,-1-2 0 0,-3-4 0 16,0 3 0-16,0-38 0 0,0 56 0 15,0 6 0-15,0 9 0 0,0 10 0 16,0 6 0-16,0 4 0 0,0 65 0 15,15-21 0 1,-15-21 0-16,15 0 0 0,-15-3-157 16,15 15-813-16,-4-23 15 0,-11-2-305 15,9-2-220-15,-9 0 28 0,5-8 360 16</inkml:trace>
  <inkml:trace contextRef="#ctx0" brushRef="#br0" timeOffset="940181.6673">27108 14683 1664 0,'6'-8'111'0,"-2"4"20"0,-1-1 60 16,2 0 4-16,1 0 10 0,-3 1-7 16,10-8 169-16,-6 6-185 0,-2 1 45 15,-1-4 38-15,1 3 32 0,-1-7 381 16,-4 10-391-16,0-1-29 0,0-1-32 15,0 5 50-15,0 0 26 0,-23 0 304 16,6 0-364-16,17 0-32 0,-23 0-16 16,8 18 11-16,-20-1 143 0,20-17-208 15,-1 19-52-15,2-5-41 0,2 4-7 16,4-3-39-16,4 15 9 0,4-11-63 16,0-3-115-16,27 1-141 0,-27-2-177 15,54 10-919-15,-31-16 427 0,1 2-146 0,2-5-33 16,-3-3 17-16,2-3 379 15</inkml:trace>
  <inkml:trace contextRef="#ctx0" brushRef="#br0" timeOffset="940454.608">27431 14652 1894 0,'3'-4'113'0,"1"-1"55"0,2-2 76 16,3 0 336-16,-7 3-315 0,2 0 10 15,-4 3 49-15,0-1 23 0,0 2 328 16,0 0-421-16,-21 0-44 0,21 18-24 16,-21-18 19-16,21 16 30 0,-37 8 362 15,18-10-279-15,4 3-28 0,-1 2-31 16,3 1 25-16,-6 22 92 0,11-18-291 16,6-2-78-16,2 1-7 0,0-1 0 15,0-1 0-15,33 12 0 0,3-19-84 0,-13-2-158 16,2-2-243-16,2 0-325 15,24-2-1691-15,-27-8 1019 0,-3 0 244 16,0 0 468-16</inkml:trace>
  <inkml:trace contextRef="#ctx0" brushRef="#br0" timeOffset="941223.3165">26622 16694 2022 0,'0'0'144'0,"0"0"136"16,0 0 159-16,19-15 1256 15,-19 15-1211-15,0 0-18 0,0 0 24 16,15 0 536-16,-15 23-575 0,11-23-106 16,-11 31-125-16,10-16-110 0,0 34-91 15,-5-21-19-15,-1 2 0 0,4-2 0 16,-2 1 0-16,1-4 0 0,7 23 0 15,-6-29 0-15,1-7 0 0,-2 1 0 16,2-6 0-16,11-6 0 0,-8-1 0 16,-2-21 0-16,1 2 0 0,5-4 0 0,-3-7 0 15,13-41 0-15,-10 30 0 0,-8-4 0 16,1-2 0-16,-3 2 0 0,-6-33 0 16,0 45 0-16,0 8 0 15,0 6 0-15,0 9 0 0,0 10 0 16,0 35 0-16,0 15 0 15,0-24-83-15,0 6-197 0,0 2-292 0,0-1-312 16,0 1-375-16,23 25-1487 0,5-34 1583 16,-10 0 456-16</inkml:trace>
  <inkml:trace contextRef="#ctx0" brushRef="#br0" timeOffset="941508.6553">27323 16816 2305 0,'7'0'111'0,"-3"-4"43"16,-4 0 83-16,0-1 370 0,0 1-276 15,0 3 4-15,-26 1-31 0,26-5 16 16,-21 5-49-16,-4 0 203 0,11 0-230 16,1 0 34-16,-4 21-4 0,-3-21 31 0,-14 34 185 15,20-23-279-15,-1 3-3 16,4 2-37-16,-1-1 9 0,5 5-56 0,3 19-44 15,2-22-79-15,2 2-22 0,0-2-89 16,0-5-98-16,51 10-784 0,-30-15 242 16,5-4-196-16,-1-1-110 0,3-2-114 15,3 0 47-15,25 0-240 0</inkml:trace>
  <inkml:trace contextRef="#ctx0" brushRef="#br0" timeOffset="941778.4566">27564 16816 3276 0,'0'-4'408'0,"-20"3"10"0,20-2 67 0,0 3-23 16,-21 0-45-16,21 0-65 0,-17 0 268 15,1 0-365-15,7 0-51 0,0 22-13 16,-2-22 20-16,-12 19 150 0,14 1-201 16,-5-3-17-16,4-1-53 0,0 6 14 15,3-3-71-15,3 18-32 0,4-26-1 16,0 12 0-16,0-8 0 0,29 1 0 15,9-1 0-15,-17-10 0 0,0-3-130 16,2 5-141-16,0-7-170 0,0 0-223 16,21-18-892-16,-24 18 611 0,-5-20-58 15,0 20-53-15,4-25 94 0</inkml:trace>
  <inkml:trace contextRef="#ctx0" brushRef="#br0" timeOffset="942125.2362">27714 16382 2875 0,'0'0'198'0,"7"0"204"0,-7 0 184 0,0 0 163 15,0 18-10-15,0 3 405 0,0-21-692 16,0 34-105-16,0-16-56 0,-17 0-56 16,17 3-107-16,0 21-83 0,-15-22-45 15,15 5 0-15,0-9 0 0,-12 1 0 16,2 1-249-16,3-10-120 0,1 1-282 16,-1-3-173-16,1-6-319 0,-2 0-109 15,-3 0-1284-15,3 0 1800 0</inkml:trace>
  <inkml:trace contextRef="#ctx0" brushRef="#br0" timeOffset="942945.8788">26447 15138 1061 0,'-7'0'133'15,"3"0"105"-15,-2 0 79 0,3 0 119 16,-4 0 444-16,4 0-356 0,1 0 11 16,0 0-24-16,2 0-6 0,0 0-12 0,0 0 450 15,0 0-486-15,0 0-52 0,27 0-85 16,-27 0-67-16,43 0-73 0,-21 0-180 15,8 0 0-15,10 0 0 0,7 0 0 0,10 0 0 16,85 0 0-16,-56 0 0 16,4-23 0-16,8 23 0 0,-4-15 0 15,76 1 0-15,-103 14-45 0,-8 0 24 0,-16 0-26 16,-13 0 4-16,-16-13 44 0,-9 13-45 16,-5 0-32-16,-30 0-114 15,9 0-38-15,-2 0-238 0,-29 0-725 16,27 0 278-16,2 0-140 0,2 0-101 15,0 0-60-15,8 0 383 0</inkml:trace>
  <inkml:trace contextRef="#ctx0" brushRef="#br0" timeOffset="943417.6117">26706 15575 620 0,'15'-2'140'16,"-15"-1"107"-16,0 0 79 0,12 2 76 15,-12-3-8-15,0 4-19 16,8-3 454-16,-8 2-371 0,0 0 13 0,0-1-44 16,5 1-52-16,-3 1 43 0,4-1 380 15,-3 1-343-15,4 0-60 0,-2 0 4 16,-1 19-77-16,9-1 18 0,-11-3-340 0,4 3 0 15,-4 1 0-15,0 8 0 16,0 1 0-16,-2 36 0 0,0-33 0 0,0 5 0 16,0-6 0-16,0-2 0 0,0 23 0 15,0-34 0-15,0-3 0 0,0-2-97 16,0-9-142-16,0 2-251 0,15-5-891 16,-15-18 491-16,0 18 22 15,16-29-37-15,-16 6-87 0,11-33-513 16,-11 25 1065-16</inkml:trace>
  <inkml:trace contextRef="#ctx0" brushRef="#br0" timeOffset="943867.6108">26777 15475 2330 0,'0'-3'138'16,"0"-4"508"-16,0 1-52 0,0 5-5 0,21-2-5 16,-21 1-66-16,0-1-137 0,19-1 262 15,0 2-413-15,-6-1-48 0,-1-1-87 16,3 0-57-16,16-5 73 0,-14 5-98 15,3-1 15-15,39-5-45 16,-42 6 19-16,1 4-10 0,-2 0-11 16,0 0 19-16,1 0 16 0,-15 19-14 15,4-19-4-15,-6 23 5 0,0-23-13 16,0 45 29-16,-27-29-10 0,27 2-2 0,-28 1-2 16,10-2 5-16,-1 0-3 0,-20 16-24 15,21-21 13-15,0 2 4 16,1 0-1-16,5-3 25 0,-6 9-32 0,11-12 11 15,2-2-1-15,5-1-1 0,-2 2 0 16,2 0-30-16,0-4 27 0,0-1 2 16,21 6 52-16,-21-4-54 15,23-1 11-15,10-1 80 0,-16 2 33 0,4 3 55 16,-4 0 16-16,4-1-8 0,13 12 36 16,-20-4-190-16,-3 2-31 0,-1-1 0 15,-4-2 0-15,0 0 0 0,-1 5 0 16,-3-6 0-16,0-4 0 0,0-2-67 15,3-2-66-15,6 7-490 0,-2-11 153 0,2 0-140 16,1 0-49-16,1 0-199 0,1-20-12 16,15-11-774-16,-14 31 990 0,-4-32 102 15,3 14 94-15,-1 0 133 0</inkml:trace>
  <inkml:trace contextRef="#ctx0" brushRef="#br0" timeOffset="944133.246">27369 15659 1694 0,'6'-7'126'16,"-1"0"108"-16,1 3 118 0,1-6 584 15,-7 7-433-15,0 2-6 0,0-1-40 16,0 2-16-16,0 0-45 0,-24 0 380 0,24 0-435 16,-17 17-73-16,17-17 0 0,-20 21 15 15,1 7 195-15,19-11-370 0,-15 4-75 16,15-3-33-16,-8 1 0 0,8 2 0 16,0 16 0-16,0-19 0 0,25-3 0 15,-25-3-103-15,25 3-167 0,2-2-844 16,-15-10 341-16,2-1-196 0,0-2-83 15,-1 0-77-15,1 0 39 0,11-20-245 16</inkml:trace>
  <inkml:trace contextRef="#ctx0" brushRef="#br0" timeOffset="944397.8264">27524 15582 2576 0,'0'-3'365'0,"0"3"27"0,0 0 166 16,0 0-31-16,0 0-2 0,0 0-45 15,0 19 289-15,0-19-444 0,19 25-44 16,-19-25-22-16,0 25 17 0,12 6 218 16,-12-19-322-16,0 9-54 0,0 0-65 15,0-2-32-15,0 4-21 0,0 14 0 0,0-23-17 16,0 0-116-16,0-1-125 16,0-4-158-16,0 0-832 0,0-9 506 15,0 0-166-15,0 0-21 0,0 0-88 0,0-23 63 16,0-2-256-16</inkml:trace>
  <inkml:trace contextRef="#ctx0" brushRef="#br0" timeOffset="944674.4238">27520 15550 2765 0,'0'-9'412'16,"0"8"-2"-16,0 0 119 0,19 0-57 15,-19 1-66-15,14 0 112 0,5 0-384 16,-6 0-15-16,2 0-36 0,1 16-8 15,3-16-14-15,11 0-12 0,-16 18-5 0,-1-18 21 16,0 12 23-16,-4-2 8 16,3 8 132-16,-9-7-41 0,-1 3-70 0,-2 1 2 15,0-1-58-15,0 0-15 0,-19 19 74 16,19-13-34-16,-22-4-55 0,22 1-9 16,-32-2-8-16,-6 16-1 0,20-19-30 15,-2 1-87-15,2-5-145 0,1 2-257 16,4-6-216-16,-9 3-1431 0,13-7 878 15,3 0 173-15,6 0 417 0</inkml:trace>
  <inkml:trace contextRef="#ctx0" brushRef="#br0" timeOffset="945429.5199">26672 17391 2821 0,'0'0'311'0,"0"0"142"0,0-17 171 0,0 17 32 16,0 0-46-16,0 0 451 0,0 0-643 15,0 0-40-15,0 0-60 0,0 23-71 16,51-23-11-16,-17 0-233 0,15 0 24 15,8 0-18-15,12 0 3 16,14 0-5-16,106-18-7 0,-85 1 0 0,-1 17 0 16,-8-17 0-1,-4 17 0-15,51-14 0 0,-95 14 0 0,-8-12 0 16,-15 12 0-16,-10 0 0 0,-9 0 0 0,-5 0 0 16,-30 0-170-16,30 0-229 0,-32 0-289 15,14 0-353-15,-8 0-1625 0,26 0 1306 16,0 0 353-16</inkml:trace>
  <inkml:trace contextRef="#ctx0" brushRef="#br0" timeOffset="946012.475">26894 17842 2335 0,'0'0'177'0,"0"-8"171"16,7 8 248-16,-7 0 164 0,0-5 545 0,0 5-770 16,2 0-63-16,-2 0-3 0,0 0 17 15,0 0-152-15,0 0 28 0,0 19-350 16,0-19-12-16,0 25 0 15,0-4 0-15,0 44 0 0,0-34 0 16,0 6 0-16,0 0 0 0,0 1 0 0,0-1 0 16,0 23 0-16,0-45-132 0,0 4-176 15,18 3-1062-15,12-14-2855 16,-13-8 3379-16,-7-30 207 16</inkml:trace>
  <inkml:trace contextRef="#ctx0" brushRef="#br0" timeOffset="946515.5896">26838 17798 2992 0,'-2'0'222'16,"-1"0"231"-16,1 0 132 0,2 0 63 16,0 0 134-16,0 0-450 0,0 0-19 15,0 0 62-15,23-25-177 0,-23 25-61 0,38-16 54 16,-23 16-173-16,6-16-14 15,2 8 52-15,4-6-95 0,24-6 37 16,-27 11-55-16,-1 0 55 0,2 9 2 0,-5-4 0 16,0 4-3-16,10 21 0 15,-14-21 5-15,-3 24 4 0,-3-24-62 0,-4 27 59 16,0 10 18-16,-6-18 20 0,0-2-13 16,0 3-1-16,-33 3 1 0,33-5 37 15,-54 24-19-15,31-19-41 0,-2-4 7 16,4 2-6-16,0-3 22 0,-17 16 3 15,22-22-33-15,3 1-27 0,3-6 15 0,3-1 19 16,-3-1 1-16,10-5-5 16,-1 0-31-16,1 0 29 0,0 0-1 15,0 0 0-15,18 0 21 0,-18 0-9 0,21 0 18 16,-21 0 26-16,16 0 52 16,-3 0 191-16,-13 0-169 0,13 0-41 15,-13 0-50-15,20 37-37 0,-20-37 0 16,23 17 0-16,-16 4 0 0,1-4 0 0,8-2 0 15,18 2 0-15,4 14 0 16,-17-7 0-16,30 5 0 16,-10-14 0-16,-19-9 0 0,14-2-403 15,-23-4-59-15,3 0-233 0,-4-25-190 16,2 25-224-16,9-22-1230 0,-11-11 1321 16,1 11 336-16</inkml:trace>
  <inkml:trace contextRef="#ctx0" brushRef="#br0" timeOffset="946792.9404">27631 17977 2616 0,'0'0'88'0,"0"0"397"16,0 0-53-16,0 0 50 0,0-21-18 16,0 21-47-16,-17 0 113 0,17 0-324 15,0-15 9-15,-17 15 28 0,17 0 52 0,-20 0-3 16,-6 0 270-16,10 0-284 15,2 24-34-15,-4-24-75 0,3 21-36 0,-14 10-93 16,17-13-40-16,-1 2 0 0,5 3 0 16,4-1 0-16,2 7 0 0,2 15 0 15,0-32-104-15,27-5-166 0,-27 8-222 16,34-6-227-16,9-2-1304 0,-18-7 874 16,1 0-18-16,1 0 193 0,2 0 249 15</inkml:trace>
  <inkml:trace contextRef="#ctx0" brushRef="#br0" timeOffset="947148.9269">27890 18035 2761 0,'2'-20'142'0,"-2"14"167"0,0-1 206 0,0 3 49 15,0-6-22-15,-19-1 202 0,3 11-383 16,16 0-123-16,-17 0-25 0,17 0 33 16,-29 0 4-16,18 0-137 0,-3 25-59 15,1-25 40-15,-3 0 0 0,1 21-23 16,-13 13 5-16,16-13-63 0,-1-1-10 15,2-1-2-15,3 1-56 0,5 16 51 16,3-19-25-16,0-1 85 0,0-16-172 16,35 11-29-16,0-1-469 0,-17-10 363 15,2-25-15-15,0 25 172 0,-4-24-38 16,15-2 36-16,-19 4 96 0,-1 22 3 16,-4-22-6-16,-1 8 9 0,-6 0 31 0,6-9 289 15,-6 12-83-15,0 3 27 0,0 8-39 16,0 0 18-16,0 0-17 0,0 0 252 15,0 25-273-15,0-25-57 0,0 26-88 16,0-26-42-16,0 44-24 0,0-7 0 16,0-37 0-16,0 31 0 0,17 4 0 15,-5-9-101-15,3-11-241 16,-15-15-180-16,13 0-1537 0,-3 0 668 16,-4 0-135-16,-2 0 377 0</inkml:trace>
  <inkml:trace contextRef="#ctx0" brushRef="#br0" timeOffset="948118.7245">28011 14868 2675 0,'0'0'156'0,"0"0"163"0,0 0 207 0,0 0 1209 15,0 0-1353-15,0-19-53 16,0 19 363-16,18 0-404 0,-18 0-33 16,18 0-37-16,-18 0-13 0,44 0 67 15,-27 0-201-15,5 0-29 0,-2 0-25 16,3 0-9-16,-2 0-8 0,16 0-31 15,-20 0-84-15,-4 0-85 0,-4 0-101 16,0 0-104-16,-4 0-663 0,-5 0 315 16,0 0-197-16,0 0-11 0,-27 0-135 15,27 0 102-15</inkml:trace>
  <inkml:trace contextRef="#ctx0" brushRef="#br0" timeOffset="948409.0987">28043 14988 4032 0,'0'0'376'0,"27"0"98"0,-8 0 140 16,4-16-75-16,29 16 98 0,-24 0-522 15,-1 0-98-15,1 0-143 0,-6 0-132 0,-2 21-207 16,12-21-1498-16,-19 19 649 16,1-19 82-16,-5 0 445 0</inkml:trace>
  <inkml:trace contextRef="#ctx0" brushRef="#br0" timeOffset="949002.8135">28194 17076 2977 0,'5'0'575'0,"-4"0"-7"0,1 0 123 16,2 0 7-16,0 0-105 0,5 0 508 15,22-18-209-15,-2 18-796 16,-11 0-96-16,1-13 0 15,1 13 0-15,1 0 0 0,22 0-25 16,-26 0-143-16,-2 0-137 0,-1 0-187 16,-5 0-176-16,2 0-744 0,-11 0 558 0,0 0-57 15,0 0-123-15,-21 0 22 0,21 0 310 16</inkml:trace>
  <inkml:trace contextRef="#ctx0" brushRef="#br0" timeOffset="949291.352">28189 17222 5102 0,'22'0'244'0,"-4"0"175"0,5 0 111 0,2 0-100 15,32 0 17-15,-28 0-470 0,1 0-161 16,-1 0-260-16,-6 0-277 0,-2 0-396 16,12-19-1659-16,-21 19 1698 0</inkml:trace>
  <inkml:trace contextRef="#ctx0" brushRef="#br0" timeOffset="949912.8703">28922 14203 2476 0,'0'-3'237'0,"0"1"1341"16,0 2-1002-16,0 0-41 0,0 0-20 15,0 0-15-15,0 0 445 0,16 0-575 16,-16 0-116-16,0 0-113 15,0 0-77-15,13 26-64 0,-3 3 0 0,-10-10 0 16,8 5 0-16,-8 6 0 0,4-1 0 16,1 32 0-16,-5-32 0 0,0-1 0 15,0-1 0-15,0-3 0 0,0-4 0 16,0 11 0-16,0-19-198 0,0-4-247 0,0-2-314 16,16-6-440-16,-3 0-1551 0,-13-22 1462 15,19 22 439-15</inkml:trace>
  <inkml:trace contextRef="#ctx0" brushRef="#br0" timeOffset="950429.7499">29202 14207 2742 0,'2'-4'103'15,"-1"-1"188"-15,0 2 189 0,-1-1 781 0,0 4-778 16,0 0-85-16,0 0-63 0,0 0-42 15,0 0-14-15,0 15 69 16,0-15-255-16,0 0-13 0,0 0-2 0,0 0-17 16,0 0 1-16,0 0-61 0,0 0-2 15,0 0 1-15,0-22 1 0,24 22 6 16,-4-16-14-16,-20-4-13 0,23 20-21 16,-10-19 4-16,1 10 33 0,11-6-34 15,-15 15 38-15,2 0-39 0,-4 0 37 0,-2 0 4 16,4 0-10-1,-6 0 8-15,-3 0 18 0,-1 18 35 16,0 13 0-16,0-13 3 0,0 5 12 16,-20-2 14-16,0 27 67 0,20-21-79 15,-26 2-21-15,10-2-12 0,1 1-7 16,-3-3-26-16,-15 25-1 0,17-29 0 16,4-2-3-16,1-4 3 0,2-4 1 0,-4 5 13 15,9-12-46-15,0-4-39 0,1 0-56 16,2 0-17-16,1 0 21 0,0-27 14 15,0 6 84-15,0 21 15 0,0-23 3 16,24 8-2-16,-9-1 3 0,-15 16 24 16,16-7 35-16,-16 7 30 0,22 0 22 15,-11 0 9-15,15 27 98 0,-12-5-133 16,0-22-21-16,3 28-21 0,-4-28-27 16,19 37-109-16,-17-26-93 0,-2-1-138 15,3-10-206-15,-4 13-177 0,12-13-1403 0,-4 0-361 16</inkml:trace>
  <inkml:trace contextRef="#ctx0" brushRef="#br0" timeOffset="952377.7378">28903 16805 507 0,'12'0'29'0,"-12"0"9"16,0-24 13-16,8 24 34 0,-3 0 212 15,-1-18-53-15,0 18 44 16,-1-10-16-16,3 10 143 0,0 0-47 0,3-6 455 16,-7 6-411-16,1 0 34 0,-2 0-70 15,-1 0-13-15,0 0-62 0,2 0 184 16,-2 0-204-16,1 0-87 0,0 0-41 16,-1-19-12-16,3 19 28 0,-2 0-101 15,-1-15-23-15,0 15-16 16,0 0-16-16,0 0 18 0,0 0 26 0,-21 25 8 15,21-25-50-15,-18 29-9 0,18-10-2 16,-18 17-27-16,2-18 28 0,16 0-20 16,-10-1 11-16,10-1-6 0,0 1 15 15,20 9 45-15,-20-16-44 0,27-3-15 16,-9-2-31-16,3 0 37 0,19 0 17 16,-21-5-16-16,-2 0 0 0,-1 0-4 0,-5 0-9 15,-2 0 13-15,-1 0 3 0,-8 21-8 16,0-21 2-16,0 12 4 0,0-12 0 15,-19 17 0-15,19 0 4 0,-20-8-3 16,20-1 2-16,-22 7-3 0,7-9-21 16,-10 4-49-16,11-5 24 0,0-3 2 15,2-1-2-15,-4-1-42 0,-6 0-40 0,11 0 60 16,1 0 67-16,1-23-40 0,2 23 4 16,2 0 12-16,2-21-169 0,3 7 103 15,0 14-7-15,0-17 48 16,0 17 26-16,27-12 8 0,-4 0 12 15,-23 12 10-15,28-10-8 0,-13 3 3 0,-1 2-74 16,17-9 11-16,-18 6 59 16,4 0 90-16,-5-4-84 0,0-2 61 0,12-5 13 15,-14 7-76-15,-2 0-6 0,-2-2-79 16,0-1-21-16,-2-1 61 0,1-17 89 16,-5 16-58-16,0 2 16 0,0-2-17 15,0 1-36-15,-26 4 89 0,2 11 7 16,7 0 26-16,1 1 0 0,-4 0 53 0,1 0-5 15,-21 21 76-15,25-21-151 0,-2 15-26 16,7-15-13-16,1 17-13 0,5 5-101 16,4-10-121-16,0 2-140 0,23-1-291 15,-23 1-265-15,30 0-275 0,8 8-964 16</inkml:trace>
  <inkml:trace contextRef="#ctx0" brushRef="#br0" timeOffset="952714.3638">29385 16905 2357 0,'3'0'112'0,"-1"0"52"0,2 0 58 16,1 0-29-16,1 0 18 0,8 18 226 16,-11-18-216-16,2 14-1 0,0-14-28 15,-1 12-33-15,-4-12 32 0,0 9 109 16,0-1-84-16,0-4-137 0,-20-4-18 15,20 3-59-15,-20-3-28 0,20 0 14 0,-15 0 117 16,15 0-104-16,-13 0 8 16,13-19-14-16,-8 19-62 0,8-20 25 0,0 20-4 15,0-22-8-15,0 14-12 0,18-9 27 16,-18 9 39-16,0 8 42 0,19-9-38 16,-19 9 5-16,0 0 14 0,14 0 25 15,-14 0-17-15,0 25-9 0,0-25-10 16,0 17 32-16,0 2-369 0,0-19-38 15,0 15-244-15,0-15-38 0,0 12-63 16,0-12-98-16,0 0-491 0,23 0 913 16</inkml:trace>
  <inkml:trace contextRef="#ctx0" brushRef="#br0" timeOffset="953113.6066">29610 16622 2205 0,'8'0'115'0,"1"0"114"16,-1 0 156-16,0 0 635 0,-8 0-542 15,0 0-113-15,0 0-5 0,0 0-96 16,0 0-16-16,0 0 195 0,-17 22-266 16,17-22 3-16,0 20-45 0,-16-20-31 15,1 35 59-15,6-18-90 0,-3-4-40 16,3 3-13-16,-2 2-5 0,1-4-11 0,-6 15 10 15,10-19-14-15,0-3-1 0,4 0-33 16,1-4 34-16,1 1-6 0,0-4 28 16,0 0-69-16,0 0 9 0,26 0-8 15,-26-17-12-15,22 17 15 0,-22 0 8 16,15-17 30-16,-15 17-7 0,15 0 8 16,-2 0 37-16,-13 0-36 0,12 0-5 15,-6 0-45-15,-1 0-42 0,-1 20-102 16,3-20-386-16,-4 15 250 0,0-15-13 15,-1 0-96-15,0 0-68 0,3 0-590 16,-3 0 617-16,0 0 43 0,0 0 57 0,0 0-55 16,-1-16 61-16,3-3-182 0,-4 19 387 15,0-27 52-15</inkml:trace>
  <inkml:trace contextRef="#ctx0" brushRef="#br0" timeOffset="953387.4862">29666 16580 2129 0,'0'-2'153'0,"0"2"154"0,0 0 237 15,0 20 828-15,0 6-802 0,15-6 34 16,-15-20-43-16,0 31 57 0,13-10 21 16,-5 19-32-16,-8-15-520 0,9-4-87 0,-9 0 0 15,0 11 0-15,4 24 0 0,-1-32 0 16,-1 2 0-16,1-4 0 0,1 2 0 16,5-7 0-16,9 3-262 15,-9-13-116-15,2 0-300 0,0-7-194 0,4 0-278 16,9 0-1259-16,-9-26 1303 0,-2 26 401 15</inkml:trace>
  <inkml:trace contextRef="#ctx0" brushRef="#br0" timeOffset="953710.9184">29961 16491 2875 0,'1'0'164'0,"2"0"204"15,-1 0 144-15,10 0 560 0,-6 0-713 16,1 0-152-16,2 0-14 0,3 0-28 16,13 15 43-16,-13-15-170 0,2 0-17 15,3 0-15-15,-3 0-9 0,2 0 3 16,8 10 40-16,-15-10-46 0,-1 0-46 16,-2 0 3-16,-2 0 49 0,-2 0 64 15,-2 0-58-15,0 0-6 0,0 0 4 16,0 0 10-16,0 0 9 0,0 0 58 0,0 21-25 15,0-21 30-15,-17 22 20 0,17-10 14 16,0 20 116-16,0-15-114 0,-12 2 11 16,12 3 11-16,0 2 5 0,0-2-10 15,0 28 93-15,0-21-155 0,0-2 13 16,0 0-55-16,0-1-59 0,0 16 23 16,0-26 4-16,0 8 9 0,17-14-129 15,-17 0-104-15,0-3-116 0,14 5-650 16,-14-9 435-16,0-2-155 0,9-1-124 15,-9 0-112-15,0-19-1086 0,0 19 1351 16,0-17 234-16</inkml:trace>
  <inkml:trace contextRef="#ctx0" brushRef="#br0" timeOffset="953985.7619">29965 16823 4370 0,'-5'0'229'0,"0"0"684"15,4 0-238-15,1 0-132 0,0 0-67 16,25 0-103-16,-7 0-93 0,40 0-3 16,-20-19-222-16,4 19-55 0,-2 0-98 15,-2 0-173-15,32-15-907 0,-46 15 340 0,-2 0-227 16,-8 0-62-16,-8 0-242 0,-6 19 257 16</inkml:trace>
  <inkml:trace contextRef="#ctx0" brushRef="#br0" timeOffset="954895.2705">28875 14805 1504 0,'-9'0'112'0,"2"0"91"0,0 0 92 16,1 0 446-16,2 0-349 0,2 0 40 0,-2 0 47 15,4 0-20-15,0 0 290 16,0 0-446-16,0 0 38 0,0 0 22 16,0 0 49-16,18 0-12 0,-18 0 277 0,22 0-474 15,-22 0-92-15,28 0-96 0,-7 0-15 16,33-13 0-16,-18 13 0 0,7-15 0 16,8 4 0-16,7 2 0 0,8-2 0 15,76-15 0-15,-71 13 0 0,-2 2 0 16,-6 2 0-16,-10 1 0 0,27 0 0 15,-60 5 0-15,-2 3 0 0,-14 0 0 16,-4 0 0-16,0 0 0 0,-22 21 0 16,-7-21 0-16,29 12-39 0,-31-12-122 0,31 0-149 15,-21 12-916-15,6-12 281 0,15 0-244 16,0 0-82-16,-14 0-70 16,14 0 400-16</inkml:trace>
  <inkml:trace contextRef="#ctx0" brushRef="#br0" timeOffset="957349.4398">28945 15198 1199 0,'0'0'69'0,"0"-15"49"0,0 7 245 16,0-1-189-16,0 9 7 0,0-13 22 15,0 7 23-15,0 3 26 0,0-5 306 16,0 4-176-16,0 4 66 0,0 0-21 16,0 0 68-16,0 0 282 0,0 22-388 15,0-6-16-15,0-16 9 0,17 28 29 0,-17-10-75 16,0 28 59-16,10-21-362 16,-10-1-33-16,0 2 0 0,0-1 0 15,7 22 0-15,-7-27 0 0,0-1 0 16,0-2 0-16,0-3 0 0,0-1-41 0,0 2-491 15,0-15-16-15,0 1-251 0,0-1-210 16,0 0-190-16,18-30-1172 0,-18 30 1541 16,15-23 304-16</inkml:trace>
  <inkml:trace contextRef="#ctx0" brushRef="#br0" timeOffset="957678.2517">29174 15417 2467 0,'10'0'74'15,"0"0"123"-15,-2 12 118 0,10-12 653 16,-11 8-514-16,-1-8-78 0,0 0-135 16,-3 11-21-16,0-8-55 0,4 4 176 15,-7-2-153-15,1-1-1 0,-1 2-18 16,0 1 11-16,0 0 19 0,0-3-150 0,-18 0-20 16,18 0-17-16,0-2-4 15,0-1-3-15,-17-1-15 0,17 0 7 0,0 0-28 16,-10 0-38-16,10-25-5 0,0 6-107 15,0 19 128-15,0-17 13 0,0 17 15 16,0-18 14-16,0 18-29 0,17-11 37 16,-17 11-11-16,0-6 53 0,0 6-39 15,0 0-9-15,12 0 53 0,-12 0-47 16,0 23 4-16,0-23-83 0,6 0-124 16,-6 20-74-16,6-6-583 0,0-14 266 15,-2 0-95-15,0 10-96 0,1-10-68 16,9 0-529-16,-7 0 993 0</inkml:trace>
  <inkml:trace contextRef="#ctx0" brushRef="#br0" timeOffset="957956.5929">29420 15150 2877 0,'3'-6'168'0,"0"3"251"15,-2 3 155-15,6 0 919 0,-3 20-871 16,-3-20-27-16,4 22-41 0,-2-5-122 15,1 3-145-15,3 18-117 0,-3-12-170 16,-2 1 0-16,-1-1 0 0,1 6 0 16,2 23 0-16,-2-31 0 0,3 3 0 15,-1-3 0-15,1-4 0 0,2-6 0 0,7 15-79 16,-6-21-187-16,2-1-238 0,-3-2-272 16,1-5-242-16,12 0-1263 0,-10-28 1161 15,0 28 168-15,3-29 340 0</inkml:trace>
  <inkml:trace contextRef="#ctx0" brushRef="#br0" timeOffset="958224.4795">29684 15109 2364 0,'3'-5'126'16,"4"1"525"-16,-3 4-74 0,0 0 3 0,2 0-31 15,0 0 36-15,4 0 379 0,-5 0-552 16,2 0-37-16,-1 24-37 0,-2-24-33 15,-3 23-89-15,1 13-67 0,-2-14-149 16,0 6 0-16,0-2 0 0,0-2 0 16,-17 30 0-16,17-26 0 0,0-2 0 15,0-2 0-15,0-7 0 0,0-3 0 16,0 10 0-16,0-15-171 0,0-6-214 16,0-2-312-16,0-1-261 0,23 0-1354 15,-7-24 1210-15,-16 24 39 0,17-30 358 0,-4 10 182 16</inkml:trace>
  <inkml:trace contextRef="#ctx0" brushRef="#br0" timeOffset="958510.7188">29879 14995 2631 0,'3'0'129'0,"-1"0"158"16,3 18 938-16,-1-18-619 0,-2 16-70 15,0-16-119-15,0 21-44 0,-2-8 36 16,1 21 332-16,-1-19-421 0,0 5-75 15,0 6-84-15,-20 0-62 0,-3 31-87 0,23-31-12 16,-29 2 0-16,15-3 0 16,-2-4 0-16,3-3 0 0,0 14 0 15,-6-22 0-15,10 1 0 0,9-6 0 0,-9 3 0 16,9-1 0-16,0-6 0 0,0-1 0 16,0 0 0-16,28 0 0 0,-28 0 0 15,48 0 0-15,-29 0 0 0,0 0 0 16,0 24 0-16,2-24 0 0,16 18 0 15,-21-5 0-15,0-1 0 0,-2 0 0 16,18 19 0-16,-23-23 0 16,-4 3-64-16,-1-1-721 0,-3-5-77 0,-1-5-483 15,0 0-268-15,0 0 63 0,0 0 364 16</inkml:trace>
  <inkml:trace contextRef="#ctx0" brushRef="#br0" timeOffset="959663.6451">28958 17466 397 0,'5'0'4'16,"-2"0"0"-16,1 0-3 0,0 0-24 15,1 0 36-15,1 0 87 0,-3 0-81 16,1 0 7-16,-2-21 27 0,1 21-26 16,-1 0 199-16,0 0-165 0,-2 0 120 15,0-15 5-15,0 15 10 0,0 0 52 0,0 0 20 16,0 0-141-16,-16 0 14 15,16 0 40-15,0 0 18 0,0 0 39 0,0 0 347 16,0 0-217-16,0 0 22 0,0 0 0 16,0 0-25-16,0 0 268 0,0 0-337 15,0 0 33-15,0 0 61 0,0-22-121 16,0 22 36-16,0 0 257 16,0 0-343-16,0 0-74 0,0 0-73 0,0 0-72 15,25 0 0-15,12 0 0 0,-7 0 0 16,9 0 0-16,8 0 0 0,10 0 0 15,81 0 0-15,-57-25 0 0,8 25 0 16,6-20 0-16,2 20 0 16,91-19 0-16,-105 19 0 0,-5-23 0 0,-12 23 0 15,-13 0 0-15,-12 0 0 0,5-29 0 16,-25 29 0 0,-21 0 0-16,0-22 0 0,0 22 0 0,0 0 0 15,0 0 0-15,0 0 0 16,0 0 0-16,23 0 0 0,-23 0 0 0,17 0 0 15,-1 0 0-15,-16 0 0 0,11 14 0 16,-11-14 0-16,0 0 0 0,0 0 0 16,0 0 0-16,0 0 0 0,0 0 0 15,0 0 0-15,-16 0-65 0,16 0-315 0,0 0 14 16,-16 0-97-16,16 0-55 0,0 0-151 16,-9 0-984-16,9 0 689 0,-5 0-96 15,5 0 189-15,-6 0 193 0</inkml:trace>
  <inkml:trace contextRef="#ctx0" brushRef="#br0" timeOffset="960911.0591">29151 17795 858 0,'20'0'162'0,"-20"0"151"16,15 0 618-16,3 0-471 0,-18 0 35 16,11 0 94-16,-11 0 70 0,0 0 466 15,0 0-758-15,0 0-64 0,0 0-25 16,0 0 5-16,0-20-54 0,0 20 83 16,0 0-225-16,0 0-26 0,0-16-28 15,0 16 43-15,0 0 162 0,-12 0-96 16,12 20-37-16,0-20-45 0,-8 27-35 15,8-6-25-15,-19 24 0 16,14-20 0-16,-3 1 0 0,1 11 0 16,3-9 0-16,0 19 0 0,4-21 0 0,0-7 0 15,0-2 0-15,32-4 0 0,-14-13 0 16,22 10-1-16,-17-1-43 0,-1-9-78 16,-1 0-46-16,-1 0-25 0,10-29-140 15,-21 3 221-15,-1 9 12 0,-8-8 31 0,0 8 19 16,0-2 23-16,-20-12 8 0,20 20 26 15,-26 2-1-15,26 9 15 0,-30-9 3 16,-1 9 108-16,17 0-47 0,-1 26-45 16,3-26 15-16,1 28 0 0,3-12-35 15,8 12 29-15,0-13-140 0,0-1-243 16,0-3-105-16,32-2-169 0,7 3-1144 0,-18-4 758 16,3-8-62-16,0 0 200 0,0 0 155 15</inkml:trace>
  <inkml:trace contextRef="#ctx0" brushRef="#br0" timeOffset="961273.7028">29650 17842 2592 0,'0'-13'337'0,"0"10"19"0,0 1 128 16,0 0-48-16,0 2-12 0,0 0 126 15,0 0-348-15,-22 0-145 0,22 24 108 16,0-24 28-16,-20 26-13 0,3 13 283 0,7-22-336 15,10 0-17-15,-14 3-63 0,14 3 29 16,-7 12-1-16,7-24-60 0,0 4-33 16,0-3 25-16,27-4-12 0,-27 1 6 15,26-7-38-15,0-2-41 0,-8 0-53 16,-6 0-27-16,0-19-39 0,5-7-114 16,-17 26 177-16,10-29 20 0,-10 13-13 15,0-3 71-15,0-2-89 0,-21-21-153 16,0 29 142-16,21-2 138 0,-20 0 48 15,20 6 128-15,-24 4 12 0,1 5-84 16,11 0-44-16,-1 22 20 0,-1-22-15 16,3 38-28-16,-3 6-20 0,10-20-38 15,4 2-88-15,0-4-228 0,0 0-229 0,0-2-211 16,34 9-949-16,1-19 954 16,-12-3 242-16,4-7 228 0</inkml:trace>
  <inkml:trace contextRef="#ctx0" brushRef="#br0" timeOffset="961571.8786">30016 17854 3902 0,'0'0'435'15,"-31"0"9"-15,31 0 75 0,-29 0-41 0,12 0-217 16,-15 20 290-16,19 10-386 0,1-15-40 16,12 11-41-16,-17 0-20 0,10 36-17 15,7-29-43-15,0-2-4 0,0-1 1 16,21-4-62-16,-21-6 59 0,52 6 4 15,-28-18 12-15,1-8-17 0,-1 0-36 16,2 0 14-16,20-34-17 0,-27 1 25 16,0 10-73-16,-3-3 53 0,-6 0-10 15,-3-5-20-15,-7-19-38 0,0 19 9 0,0 2 26 16,-21-1-6-16,21 9 54 16,-48-15 39-16,27 23 6 0,0 8-24 15,-1 3 21-15,-1 2 0 0,2 0-25 0,-15 29-240 16,21 0-72-16,4-10-319 15,3-1-227-15,8 3-203 0,-4 15-1185 0</inkml:trace>
  <inkml:trace contextRef="#ctx0" brushRef="#br0" timeOffset="962717.0453">30259 14450 1696 0,'-1'0'132'16,"0"-8"438"-16,0 3-101 0,1 5 28 16,0-4 80-16,0 4 3 0,0 0 6 15,0 0 397-15,0 0-553 0,25 0-78 16,-25 0-64-16,17 18 29 0,9-18 175 16,-12 19-358-16,3-19-62 0,7 0-56 15,-1 0-16-15,-1 0 0 0,21 0-12 16,-24 0-90-16,-4 0-96 15,-3 0-111-15,-5 0-124 0,-2 0-620 0,-5 0 365 16,0 0-188-16,0 15-55 0,0-15-175 16,-26 0 55-16</inkml:trace>
  <inkml:trace contextRef="#ctx0" brushRef="#br0" timeOffset="963010.8872">30307 14683 2285 0,'26'-19'129'16,"-11"19"124"-16,4 0 149 0,3-22 151 15,25 5 415-15,-22 17-629 0,0 0-126 16,1-9-99-16,-3 9-46 0,-1 0-35 16,17 0-53-16,-24 20-52 0,1-20-182 15,-4 0-270-15,2 21-190 0,6-21-1242 16,-10 18 1136-16,-2-18 216 0</inkml:trace>
  <inkml:trace contextRef="#ctx0" brushRef="#br0" timeOffset="963979.5413">30737 17050 525 0,'0'0'56'0,"0"0"62"16,0 0 74-16,0 0 86 0,0 0 44 15,0 0 360-15,0-17-342 0,0 17 37 16,0 0 61-16,0 0 106 0,0-11 471 16,0 11-622-16,0 0-41 0,0 0 17 15,0 0 25-15,0 0-2 0,0 0 172 16,0 0-340-16,18 0-28 0,-18 0-38 16,22-18-39-16,10 18-25 0,-14 0-91 15,-1 0-7-15,3 0-68 0,-3 0-57 16,1 0-102-16,8 0-534 0,-16 0 280 0,-5 0 18 15,-1 0 2-15,-4 0-261 16,0 0-890-16,0 0 697 0,-30 17 150 16,30-17 132-16,-30 0 136 0</inkml:trace>
  <inkml:trace contextRef="#ctx0" brushRef="#br0" timeOffset="964279.5577">30639 17065 4775 0,'0'0'200'16,"23"0"59"-16,-23 0 117 0,33-20 1 15,-11 20-48-15,26 0 76 0,-19 0-386 0,-1 0-257 16,0 0-206-16,-1 0-424 16,17 0-1703-16,-27 0 1322 0,-1 0 428 0</inkml:trace>
  <inkml:trace contextRef="#ctx0" brushRef="#br0" timeOffset="965024.83">30872 14105 1420 0,'0'0'257'0,"7"0"-9"15,-7 0 90-15,0 0 6 0,5 0 23 0,-5 0 64 16,6 0 528-16,-4 0-486 0,-2-18-69 16,0 18-90-16,0 0 47 0,0 0 385 15,0 0-351-15,2 0 24 0,0 0-105 16,-1 0-72-16,1 25-83 0,7 12-159 0,-4-15 0 16,0 5 0-16,-1 4 0 0,0 7 0 15,0-1 0-15,3 39 0 0,-6-39 0 16,3 0 0-16,0-4 0 0,1-4 0 15,3 17 0-15,-3-28 0 0,-1-3 0 16,0-3 0-16,0-3 0 16,2-1 0-16,-6-7-148 0,2-1-209 0,-2 0-269 15,2 0-219-15,1-29-163 16,5 1-913-16,-3 11 1121 0,2-2 92 0,2 2 178 16,-2 2 3-16,2 3 124 0</inkml:trace>
  <inkml:trace contextRef="#ctx0" brushRef="#br0" timeOffset="965307.8323">31142 14422 1601 0,'9'-6'101'0,"10"-5"319"0,-11 7-86 0,1-3-1 16,0 1 7-16,-1 0 83 0,0-5 432 15,-2 5-443-15,-4 0-96 0,2 2-68 16,-3 0 1-16,-1 3-4 0,0-2 297 16,0 3-261-16,0-2 1 0,0 2 28 15,-25 0 21-15,5 0 129 0,20 19-361 16,-24-19-90-16,11 19-9 0,1-6 0 15,-2 3 0-15,-5 11 0 0,19-7 0 16,-8 1 0-16,8-1 0 0,0 2 0 0,0-5 0 16,27 14 0-16,7-12 0 0,-13-7 0 15,4-4 0-15,0-3-143 0,23-3-666 16,-26-2 73-16,-5 0-198 0,-3 0-157 16,-4-25-90-16,-3 25-29 0,0-26-400 15</inkml:trace>
  <inkml:trace contextRef="#ctx0" brushRef="#br0" timeOffset="965743.2289">31524 14282 1635 0,'0'0'141'0,"0"0"79"0,0 0 551 16,0 0-322-16,0 0 123 0,0 0 16 15,0 0 8-15,0 0-55 0,0 0 381 16,0 0-482-16,0 0 11 0,0 0-93 16,23 0-77-16,-4 0-55 0,-19 0-226 15,27 0 0-15,-15 0 0 0,5 0 0 16,0-17 0-16,18 17 0 0,-19 0-3 15,-1 0-101-15,-2 0-133 16,-3 0-108-16,3 0-696 0,-11 0 545 0,-2 0-229 16,0 0-92-16,0 0-93 0,0 17-109 0,-22-17-570 15,2 19 1082-15</inkml:trace>
  <inkml:trace contextRef="#ctx0" brushRef="#br0" timeOffset="966022.7468">31562 14495 3763 0,'16'0'178'16,"-16"0"104"-16,22 0 164 0,-5 0 92 15,20-16 307-15,-19 16-600 0,4 0-92 0,-1 0-114 16,-1 0-57-16,0 0-148 0,12 0-643 16,-19 0-59-16,-3 0-229 0,-2 0-218 15,-1 0 186-15</inkml:trace>
  <inkml:trace contextRef="#ctx0" brushRef="#br0" timeOffset="967195.8746">30760 16890 487 0,'0'0'137'0,"0"0"-3"0,0-16 62 16,0 16 8-16,0 0-12 0,0 0-11 0,0 0 83 16,0 0-153-16,0 0-8 0,0 0 5 15,0 0-30-15,-16 0 50 0,16 0 174 16,0 0-22-16,0 0 19 0,0 0 93 16,0 0 17-16,0 0 370 0,-11 0-451 15,11 0-58-15,-5 0-19 0,5 0 52 16,-6 0-24-16,1 0 213 0,1 0-369 15,2 0-6-15,1 0-12 16,1-13 4-16,0 13 95 0,0 0-143 0,0 0-16 16,0 0 10-16,28 0 54 0,-28 0-21 15,56 0 43-15,-28-21-105 0,2 21 33 0,-1 0 18 16,2-18-2-16,20 18 22 0,-32-14-94 16,-2 14-3-16,-6 0 0 0,-6 0-5 15,-5 0-100-15,0 0-493 0,-26 0-29 16,26 0-143-1,-29 0-234-15,29 0-178 0,-31 0-1266 0,10 0 1638 16</inkml:trace>
  <inkml:trace contextRef="#ctx0" brushRef="#br0" timeOffset="967564.0667">31259 16607 2180 0,'2'-6'128'0,"0"3"143"15,0 3 216-15,-2 0 270 0,4 0-94 0,-3 0 582 16,0 0-805-16,0 0 73 15,0 29-32-15,-1-29-35 0,1 0-140 0,-1 43-32 16,0-22-274-16,0 9 0 0,0-2 0 16,0 2 0-16,20 36 0 0,-4-32 0 15,-16-1 0-15,16 1 0 0,-16 0 0 16,9-2 0-16,3 21 0 16,-12-30 0-16,8-3 0 0,-8-4 0 0,7-3-25 15,8-1-575-15,-10-10-111 0,2 1-302 16,-1-3-181-16,1 0-96 0,3-24 61 15,13-3-412-15</inkml:trace>
  <inkml:trace contextRef="#ctx0" brushRef="#br0" timeOffset="967856.8996">31662 16845 2672 0,'3'-4'127'0,"0"1"453"16,-3 3-61-16,0-5-34 0,0 5-27 0,0-1-83 15,0 0 111-15,0 1-299 0,0-3 93 16,-15 3-16-16,15 0 32 0,0 0 11 16,-15 24 131-16,3-5-197 0,12-19-43 0,-16 29-54 15,8-9-39-15,-4 11-76 16,6-14-29-16,2 2 0 0,4 0 0 16,0-1 0-16,0-4 0 0,24 10 0 0,-24-16 0 15,27-4 0-15,-9-1-111 0,-1-1-168 16,16 1-847-16,-17-3 392 0,-3 0-224 15,-2 0-121-15,-11-25-145 0,13 25 20 16</inkml:trace>
  <inkml:trace contextRef="#ctx0" brushRef="#br0" timeOffset="968129.2124">31607 16474 2216 0,'-2'-4'144'15,"1"0"169"-15,1 4 184 0,-2 0 216 16,0 0 577-16,0 17-733 0,0-17-69 16,1 23-40-16,-1-9 6 0,-3 20 81 15,1-18-390-15,2 0-103 0,-1 1-27 16,1-8 4-16,1 3-40 0,1 3-274 15,-1-9-61-15,1-1-209 0,0-1-117 16,0-4-340-16,0 2-128 0,0-2-1286 16,0 0 1674-16</inkml:trace>
  <inkml:trace contextRef="#ctx0" brushRef="#br0" timeOffset="968505.4022">31823 16876 1248 0,'0'0'123'15,"0"-17"375"-15,0 17-160 0,0-17-69 16,0 17-56-16,0 0 17 0,15-9 244 16,-15 9-248-16,10 0-34 0,-10 0 18 0,14 0 13 15,-5 0-20-15,11 0 216 16,-10 0-258-16,2 0 62 0,-2 0-113 0,3 0-7 15,-4 0-46-15,10-17-66 0,-9 17 8 16,1 0-7-16,-1-11-36 0,0 11-63 16,8 0-401-16,-10 0 19 15,-1 0-148-15,2 0-39 0,-5 0-134 16,1 0 78-16,1 0-404 0</inkml:trace>
  <inkml:trace contextRef="#ctx0" brushRef="#br0" timeOffset="968803.5106">31903 16987 4626 0,'20'0'133'16,"1"17"463"-16,-6-17-153 0,3 0-84 15,0 15-107-15,5-15-103 0,-2 0-103 16,19 0-365-16,-24 0-50 0,-5 0-234 15,-2 0-254-15,-6 5-164 0,-3 2-1236 16,0-5 1567-16</inkml:trace>
  <inkml:trace contextRef="#ctx0" brushRef="#br0" timeOffset="992840.4699">32231 14174 1261 0,'0'-5'133'0,"0"4"98"0,0 1 74 16,0 0 338-16,0 0-387 0,0 0 21 15,0 0 21-15,0 0 55 0,-17 0 292 16,17 0-360-16,0 0-56 0,0 0-40 16,-13 23 8-16,13-23-59 0,0 38 118 15,0-26-134-15,-8 5-6 0,8 0-12 16,0-1-28-16,0 18 107 0,0-18-110 15,0-2 8-15,0 2-29 0,0-2-15 0,23-1-11 16,-5 2-2-16,-18-10-29 0,18-5 12 16,-5 0-5-16,-3 0-14 0,11-27-114 15,-13 27-10-15,4-26-50 0,-7 11-22 16,1 1-7-16,-1-4 9 0,-3-28-242 16,-2 20 192-16,0 1-36 15,0 2 85-15,0 2 44 0,-21-13 48 16,0 25 70-16,21 5-77 0,-27 4-98 0,11 0-84 15,3 30-114-15,-9 10-709 16,13-24 608-16,9 3-33 0,-6 4 171 0</inkml:trace>
  <inkml:trace contextRef="#ctx0" brushRef="#br0" timeOffset="993571.343">32046 14180 2003 0,'0'0'90'16,"0"0"87"-16,-23 0 107 0,23 0 529 16,-16 0-328-16,16 0 22 0,0 26-47 0,-12-26-62 15,12 0-94-15,0 42 128 0,0-26-266 16,0-3-48-16,0 6-70 0,0 0-12 16,0 20-31-16,18-26-85 15,-18 0-125-15,0-2-116 0,0 2-240 0,13-7-187 16,-13 2-1006-16,0-8 871 0,0 0 135 15,0 0 205-15</inkml:trace>
  <inkml:trace contextRef="#ctx0" brushRef="#br0" timeOffset="994188.0831">32605 14430 940 0,'0'0'85'16,"0"0"45"-16,0 0 85 0,0 0 291 16,0 0-254-16,0 0-41 15,0 0 4-15,0 0 14 0,0 0 266 0,0 0-189 16,-15 0 1-16,15 0 32 0,0 0 24 16,0 0-58-16,-15 0 130 0,6 0-323 15,9 0-46-15,-12 0-18 0,12 20 4 16,-15-20-8-16,13 0-36 0,-1 0-54 15,1 0 46-15,0 0-2 0,2 0-23 16,0-22-13-16,0 22-22 0,0-20 6 16,0 20 16-16,0 0-18 0,0-17 16 15,0 17 28-15,0 0 47 0,0-9-23 16,0 9 49-16,0 0-53 0,0 0-12 16,0 0-34-16,0 0 46 0,0 0-25 0,0 22-1 15,0-22-312-15,0 13-137 0,-16-13-190 16,16 0-245-16,0 0-101 0,0 0 126 15</inkml:trace>
  <inkml:trace contextRef="#ctx0" brushRef="#br0" timeOffset="998404.8913">32846 14200 896 0,'0'0'77'0,"8"0"76"16,-8 0 64-16,4 0 37 16,-4 0-11-16,4 0 135 0,-3 0-242 0,1 0-17 15,-1 0-8-15,1 14 16 0,0-14 12 16,1 0 186-16,0 0-142 0,-3 0 47 15,0 0 36-15,0 0 61 0,2-16 359 16,-2 16-418-16,1 0-56 0,-1 0-59 0,0 0 47 16,0 0-22-16,2 0 135 0,-2 0-224 15,0 0-56-15,0 0-14 0,0-15 30 16,0 15 72-16,0 0-66 0,0-15-28 16,0 15-5-16,0 0 23 0,0-13-3 15,-18 7 24-15,18 6-53 0,-18-8 10 16,18 8-8-16,-18 0 3 0,0 0-3 15,7 0-7-15,2 0 1 0,-1 0 6 16,3 0-23-16,0 22 21 0,-3-9-5 16,5-13-6-16,3 19-2 0,0-8 3 15,2 3 2-15,0 12 21 0,0-14-26 16,0 0-28-16,0 0-32 0,25-2-51 16,-25-1-39-16,20-1-157 0,3-4 141 15,-23-2-6-15,23 2-18 0,-23-4 43 0,17 0-50 16,-2 0 135-16,-15 0 19 0,9-18 29 15,-4 18 3-15,-5-15 5 0,2-3 15 16,-2 18-10-16,0-20 7 0,0 7-6 16,0 3-28-16,0-10 86 0,0 13 10 0,0 0 18 15,-14 3 14-15,14 1 48 16,0 3-13-16,0-1 191 0,0 1-154 16,0 0 11-16,0 20 4 0,0-20 2 0,0 22 87 15,17 3-135-15,-17-25 31 16,0 29-2-16,18-15 27 0,-18 2-34 0,11 13 0 15,2-10-152-15,-13-1-11 16,8 0 0-16,-8 1 0 0,11 11 0 16,-5-15 0-16,-4-4 0 0,2 0-108 0,-3-5-107 15,1-3-133-15,4-1-788 16,-3-2 427-16,-3 0-206 0,5-22-13 0,-3 22-86 16,8-50-690-16,-3 31 1148 0,-2 0 201 15</inkml:trace>
  <inkml:trace contextRef="#ctx0" brushRef="#br0" timeOffset="999370.7548">33371 14150 1253 0,'6'-4'116'0,"-2"0"85"16,0 2 77-16,2-4 355 0,-5-2-361 15,-1 2 26-15,0-1 20 0,0-1 441 16,0 1-414-16,0 2-26 0,0 0-100 0,0 0 135 15,0 3-234-15,-15 0-19 0,15 2 17 16,-16-3 71-16,16 3-85 0,-13 0-29 16,4 0 13-16,-7 17 42 0,8-17-68 15,1 0-27-15,0 24-30 0,-5-2 15 16,6-11-30-16,2 5 18 0,1-2-8 16,-1 12-2-16,4-15-19 0,0 1-26 15,0 6-157-15,23-12-86 16,-23-1-59-16,23-5 170 0,-23 0-35 15,17 0-48-15,-2-20-287 0,-15 4 307 16,13 16 63-16,-1-24 21 0,-12 6 107 0,8 18 53 16,-8-12 7-16,4 12 47 15,-2-10 230-15,-2 10-86 0,0 0 79 0,0 0 294 16,0 0-93-16,0 0-264 16,0 22 302-16,0 14 32 15,0-23-319-15,0 16 155 16,0 0 41-16,0-15-268 15,0 0-54-15,14 15-54 0,-14-14-51 0,12 1 0 16,-12 0 0-16,11 13-327 0,-11-18-78 16,0-3-211-16,13 4-1301 0,-10-9 625 15,0-3-141-15,1 0 336 0</inkml:trace>
  <inkml:trace contextRef="#ctx0" brushRef="#br0" timeOffset="1.00042E6">32771 15020 2273 0,'8'-9'685'15,"-8"9"-175"-15,0-6 54 0,0 6 32 0,0 0-58 16,0 0 263-16,0 0-447 16,0 0-29-16,0 0-43 0,0 24 1 0,0-9 162 15,0-15-223-15,0 22-55 16,0-22-65-16,0 20-58 0,0-9-44 15,0 13 0-15,0-16 0 0,12 1 0 16,-12-3 0-16,0-2 0 0,0 2 0 16,10-6 0-16,-10 0 0 0,6 0 0 0,-2 0 0 15,3 0 0-15,6-28-39 0,-6 4-56 16,1 10-60-16,-1-4 3 0,1 5 28 16,3-13 29-16,-5 15 80 0,-3 2 9 15,3 9 12-15,-3-13 1 0,2 13 1 16,3 0 47-16,-5 0-7 0,2 0 28 15,-1 24 8-15,1-24 40 0,5 23 75 0,-5-5-136 16,-2-18-52-16,-1 20-11 0,-1-6 0 16,1-14 0-16,0 15 0 0,-2-6 0 15,0-9 0-15,1 4 0 0,2-4 0 16,4 0-16-16,-2-18-56 0,-2 18-7 16,4-20-30-16,0 20-2 0,7-41-12 15,-10 29 99-15,1 0 19 0,0 2 30 16,0 10-23-16,1-14 8 0,1 4 37 15,-3 10 41-15,0 0 7 16,4 0 107-16,-4 0-161 0,-2 20-12 0,1-20-29 16,6 38 0-16,-2-10 0 15,-4-14 0-15,3 16 0 16,0-3 0-16,-4-14-73 0,-1-1-189 16,4 6-929-16,1-9 312 0,-1-2-234 15,5-7-1417-15,7 0 760 0</inkml:trace>
  <inkml:trace contextRef="#ctx0" brushRef="#br0" timeOffset="1.00084E6">33252 15089 2628 0,'-14'0'183'0,"14"15"729"15,0-1 275-15,0-14-842 0,0 14 293 16,0-8 43-16,0 3-443 15,0-9 109-15,0 1-210 0,15-1-26 16,-15 0-23-16,0-19 11 0,12 19-97 16,-12-20-19-16,0 20 9 0,9-47-12 15,-2 30 10-15,7-52-209 16,-10 44 116-16,0-4 23 0,4-21-36 0,-4 28 93 16,1 1 10-16,2-13 7 15,0 12 28-15,-4 15 16 0,1-2 92 16,-2 7 9-16,0 2-62 15,0 0 112-15,0 0 50 16,1 20-92-16,1-20 38 16,6 37-141-16,-8-20-44 15,0-5 0-15,3 15 0 16,3 2 0-16,-5-11 0 0,5 14 0 16,1 3 0-16,-4-21 0 15,2 12 0-15,2-6-376 16,-6-12 3-16,3 5-863 15,1-3-363-15,-5-8 806 0,5 5-854 16,0-6 374-16,-2-1 814 16</inkml:trace>
  <inkml:trace contextRef="#ctx0" brushRef="#br0" timeOffset="1.00117E6">33281 15083 1335 0,'0'-13'193'16,"-2"13"103"-16,1 0 569 0,-3-10-384 15,2 10 46-15,1 0 23 0,0 0 444 16,1 0-283-16,0 0-428 16,19 0 216-16,-3 0-325 0,-16 0-73 15,25 0-53-15,6 0-31 0,-14 0-40 16,-2 0-79-16,4 0-152 0,7 0-576 16,-19 0 223-16,-3 0-130 0,-4 0-97 15,0 0-1260-15,0 23 1314 0,-27-23 222 0</inkml:trace>
  <inkml:trace contextRef="#ctx0" brushRef="#br0" timeOffset="1.01825E6">33075 14129 677 0,'0'0'19'16,"0"0"25"-16,0 0 26 0,0 0 157 16,0 0-120-16,0 0 59 0,0 0 2 15,0 0 245-15,0 0-244 0,0 0-25 16,0 0-3-16,0 0 107 0,0 0-138 16,15 0-10-16,-15 0-1 0,0 0 106 15,0 0-115-15,0 0 23 0,0 0-7 16,0 0 124-16,-14 0-122 0,14 0 19 15,0 0 26-15,-13 0 230 0,13 0-169 16,-8 0-26-16,8 0-34 16,-6 21 118-16,6-21-186 0,0 22-22 0,0-10-10 0,0 1-17 15,0 19 62-15,0-18-55 16,0 1-6-16,0 2-9 0,0 15 36 0,0-16-80 16,0-3 17-16,0 1-26 0,0 10 45 15,0-7-19-15,0-9 24 16,16 1-54-16,-16-5-1 0,17-3-28 15,-17 1 7-15,17 1-54 0,2-1 38 0,-10-2 7 16,0 0 2-16,8 0-101 16,-10 0 73-16,1-26-20 0,-1 26-10 0,2-39-89 15,-6 24 72-15,-1-4-25 0,-2-4-8 16,0-24-146-16,0 25 221 16,0 2 47-16,0-2 37 0,-16-22-16 15,16 26 26-15,0 3 23 0,0 5 35 0,-12-9 51 16,12 14-10-16,-11 2 44 0,11 0 70 15,-18 3 175-15,10 0-246 0,-3 0-56 16,-1 21-39-16,-12-4-6 0,14-17-38 16,1 26-137-16,0-26-201 0,0 37-1078 15,6-13-550-15,3-10 1247 0</inkml:trace>
  <inkml:trace contextRef="#ctx0" brushRef="#br0" timeOffset="1.03265E6">32501 16528 554 0,'0'-4'53'0,"0"4"202"0,0 0-86 15,0-1 13-15,0 1-8 0,0 0 13 16,0 0 294-16,0 0-236 0,0 0-19 16,0 0-10-16,0 0 21 0,0 0 24 15,0 17 226-15,0-17-262 0,0 0-10 16,0 14-18-16,0-14-20 0,0 0-22 15,0 0 13-15,0 0-118 0,0 0-37 16,0 0-8-16,0 0-5 0,0 0-17 16,0 0-186-16,0 0-4 0,0 0-84 15,0 0-33-15,0 0-63 0,0 0-331 0,0 0 334 16,0 0-177 0,0-14 33-16,-14 14-52 0,14 0 134 0</inkml:trace>
  <inkml:trace contextRef="#ctx0" brushRef="#br0" timeOffset="1.03327E6">32295 16629 407 0,'-13'0'373'0,"13"0"-55"0,0 0 70 15,0 0-81-15,0 0-21 0,0 0-43 16,0 0 194-16,0 0-230 0,0 0 13 16,0 0 23-16,0 0 47 0,0 24 324 15,0-24-317-15,0 0-29 0,0 0-3 16,0 0 4-16,0 0-18 0,21 20 333 16,-21-20-290-16,0 17-39 15,0-17-54-15,0 25-11 0,13 8 124 0,-13-16-157 16,0 5-14-16,0 2 1 0,0-2-29 15,0 2-37-15,0 19-45 0,0-21-33 16,0-3 0-16,16-2 0 0,-16-2-39 16,0 7-278-16,0-15 24 0,0-2-56 15,0 0-144-15,0-3-86 0,0-2-221 16,8 0-1115-16,-8 0 848 0,0-24 180 0,0 24 219 16,0-31 163-16</inkml:trace>
  <inkml:trace contextRef="#ctx0" brushRef="#br0" timeOffset="1.03381E6">32485 16540 597 0,'0'0'63'15,"-12"0"109"-15,12 0 107 0,0 0 75 16,0 0 7-16,0 0 213 0,0 0-313 16,0 0 16-16,0 0 35 0,0 0 39 15,15 0 11-15,-15 17 270 0,10 17-103 16,-10-13-271-16,0-11-115 15,0-1 1-15,0 4-14 16,0 16 113-16,-18-20-156 0,18 6-18 0,0 2-40 16,-13-1 45-16,13 1-65 15,-11 10-34-15,11-10-2 0,0-4 32 0,-9-6 34 16,9 2-42-16,0-7-46 0,0-1 0 16,0 1 18-16,0-2-30 0,0 0-13 15,0 0 6-15,0 0-84 0,15 0 78 16,-15 0-4-16,14-17-1 15,-14 17-1-15,29 0-16 0,-19 0 73 0,2 0 37 16,-2-22-26-16,-1 22 8 0,11 0-24 16,-13 0 28-16,0 0 12 0,-2 0-109 15,1 0 83-15,-3 0-16 0,0 0 8 0,-2 0-197 16,0 0-97-16,-1 0-105 0,1 0-111 16,-1 0 66-16,0 0-379 0,0 0 463 15,0 0-8-15,0-25 10 0,0 9 36 16,0-17-45-16,0 17 291 0,0 16-40 15,0-23 26-15</inkml:trace>
  <inkml:trace contextRef="#ctx0" brushRef="#br0" timeOffset="1.0341E6">32600 16566 986 0,'0'-4'256'0,"0"1"122"0,0 1 119 16,14 2 56-16,-14 0 560 0,0 29-535 16,0-29-50-16,0 26-71 0,0-9 44 15,0-1-46-15,0 23 406 0,0-19-536 16,0 6-59-16,8 2-86 0,-8-2-29 15,0 27-46-15,5-31-105 0,-3 2-46 16,1-7-110-16,0-2-90 0,1-7-207 16,4 10-824-16,-2-13 420 0,-1-3-124 15,-1-2-38-15,1 0-140 0,0 0 215 16</inkml:trace>
  <inkml:trace contextRef="#ctx0" brushRef="#br0" timeOffset="1.03438E6">32810 16794 2251 0,'3'0'100'0,"-1"0"97"15,2 0 539-15,-1 15-289 0,0-15-4 16,0 19 3-16,0-19-163 0,1 12-111 16,1-3-102-16,-3-9-31 0,-2 0-18 15,2 9-8-15,-1-9-11 0,0 0-49 16,-1 0 43-16,0 7 3 0,0-7 52 0,0 0-61 15,0 0-26-15,0 0-128 0,0-20 70 16,0 20 28-16,0-13 35 0,-13 13 0 16,13-18 90-16,0 2-36 0,0 7 6 15,0 9-60-15,0-10 81 0,0 10-42 16,0-5 72-16,0 5-116 0,13 17 129 16,-13-17-12-16,8 0-110 15,-8 24-60-15,7-24-124 0,-7 16-163 16,10-16-729-16,-7 0 501 0,4 0-43 15,-3 0 49-15,4 0 3 0,5 0-134 16</inkml:trace>
  <inkml:trace contextRef="#ctx0" brushRef="#br0" timeOffset="1.03468E6">32989 16561 3282 0,'4'0'251'16,"-2"0"187"-16,-1 0 88 0,2 0 135 16,4 0 282-16,-6 17-520 0,3-17-108 0,0 0-86 15,1 19-47-15,-1 8 16 16,-1-17-122-16,-2 7-1 0,1 0-13 16,-1 2 15-16,-1 14-50 0,0-17-20 15,0 7-68-15,0-3-48 0,1-8-80 0,0 9-642 16,0-11 268-16,-1 0-189 0,1-5-151 15,0-5-74-15,2 0-971 0</inkml:trace>
  <inkml:trace contextRef="#ctx0" brushRef="#br0" timeOffset="1.03496E6">33145 16515 2929 0,'1'-1'206'0,"1"0"182"16,-2 1 729-16,0 0-633 0,0 0-46 15,0 19 348-15,0-19-169 16,0 22-381-16,19 3 278 16,-19 8-147-16,0-14-278 0,12 28-69 15,-12-2-20-15,7-21 0 16,-7 13 0-16,3-18 0 0,-1-2 0 0,0 1 0 15,2 8-112-15,-4-18-150 0,0 1-232 16,2 1-190-16,2-6-905 16,0-4 685-16,0 0 36 0,1 0-125 0,12-25-536 15,-8 9 1033-15</inkml:trace>
  <inkml:trace contextRef="#ctx0" brushRef="#br0" timeOffset="1.03525E6">33359 16479 2240 0,'2'-7'373'15,"-2"7"0"-15,0-2 145 0,0 0-31 0,0 1 423 16,0 1-576-16,0 0-22 0,0 20-12 16,-17-3 284-16,17-17-391 0,0 31-32 15,-12-14-27-15,12 21 136 0,-12-16-158 16,12 1-2-16,-8 4-8 0,8 25-20 15,-5-26-73-15,5-3-19 0,0 1 10 16,0 19 29-16,0-26-31 0,28-3-3 16,-28-9 4-16,24 8-183 0,5-11 36 15,-14-2-50-15,2 0 19 0,14 0-287 16,-17-22 213-16,-2 22 22 0,0-26 80 0,9 1 62 16,-15 8 97-16,-2 17-15 0,-2-17 6 15,-2 5-60-15,0 12 72 0,0 0 10 16,-20 0 87-16,-1 20-30 15,0-20-62-15,0 26-48 16,5 11-311-16,16-13-110 0,-11 5-1341 16,4 0-504-16</inkml:trace>
  <inkml:trace contextRef="#ctx0" brushRef="#br0" timeOffset="1.03645E6">32640 17550 972 0,'0'0'166'0,"0"14"530"0,0-14-216 0,0 0 19 15,0 0 77-15,0 0 139 0,0 0-20 16,0 0 392-16,0 0-684 0,0 0 57 16,0 0-49-16,0 0 3 0,0 0-113 15,0 16-7-15,0-16-272 0,0 12-22 16,0-12 0-16,0 12 0 0,0 3 0 15,0-15 0-15,0 17 0 0,0 0 0 16,0-11 0-16,0-3 0 16,0 0 0-16,0 3 0 15,0-6 0-15,0 0 0 0,0 0 0 16,18 0 0-16,-18-23 0 0,21 9 0 0,-21-4 0 16,18 4 0-16,-18-4-5 0,21 4-28 15,-3-19-58-15,-8 15 47 0,-1 6 28 16,1 0 13-16,-1 5 9 0,1 7 19 0,7-8 70 15,-9 8-54-15,0 0-16 0,0 0-25 16,0 19 0-16,6 4 0 16,-7-23 0-16,-2 23 0 0,0-10 0 0,-2-1 0 15,-2 8 0-15,1-3 0 0,-2-8 0 16,1-9 0-16,-1 0 0 0,0 0 0 16,3 0 0-16,-1 0 0 0,0 0 0 0,1 0 0 15,-1 0 0-15,3-20 0 0,8-6 0 16,-4 26 0-16,-2-26 0 0,3 14 0 15,-1-1 0-15,5-6 0 0,-6 12 0 16,-4 0 0-16,0-1 0 0,1 3 0 16,1 3 0-16,4-3 0 0,-3 5 0 15,-3 0 0-15,3 0 0 0,-1 0 0 16,5 24 0-16,0 18 0 16,-6-42 0-16,-4 24 0 15,4-1 0-15,-2 2 0 0,1-13-41 16,5 3-618-16,3 2-924 15,-4-13 412-15,9-4-1519 16</inkml:trace>
  <inkml:trace contextRef="#ctx0" brushRef="#br0" timeOffset="1.03686E6">33230 17574 4456 0,'0'13'401'0,"-15"-13"-39"15,15 14 133-15,0-2 447 0,0-12-580 0,0 6-86 16,0-6-150-16,0 11 163 0,0-10-217 16,0 4-16-16,20-5-15 15,-5 0-19-15,-15 0-22 0,13-24 8 16,11-35-72-16,-17 38-5 16,6-25-168-16,-6 12 148 0,0 7-38 15,-1-2-7-15,7-29-161 0,-6 24 212 16,-2 3 35-16,0 2-11 0,4-23 56 15,-5 33 36-15,-1 7 73 0,1 0-5 16,-1 1 172-16,-1 10-93 0,-1 1-14 16,1 0 16-16,0 21 130 0,0-21-218 0,-1 21-50 15,1-5-44-15,1 18 0 16,-3-17 0-16,2 2 0 0,-1 2 0 0,3 17 0 16,-1-18 0-16,2 1 0 0,-2 0 0 15,10 16 0-15,-7-23 0 0,1 3 0 16,-1 0 0-16,9 9 0 0,-10-16 0 15,1 0-160-15,-2 2-67 0,3 5-711 16,-5-7 380-16,0-5-174 0,1 4-1102 16,0-5-60-16,0-4 570 15</inkml:trace>
  <inkml:trace contextRef="#ctx0" brushRef="#br0" timeOffset="1.03714E6">33288 17488 3285 0,'0'-7'281'0,"17"-5"689"16,3 7 211-16,-20 5-729 0,18 0-26 16,2 0 145-16,-8 0-420 0,-2 0-74 15,-1 0-71-15,7 0-364 0,-9 17-63 16,0-17-126-16,-2 18-481 0,9-18-1477 0,-10 12 1232 15,3-12 553-15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3-04T16:23:46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630 14652 1439 0,'27'-12'440'0,"-27"12"-114"16,0-10 217-16,0 10 93 0,0 0-243 15,-21 0 72-15,21 0 309 0,0 0-523 16,0 0-54-16,0 0 211 16,0 0 73-16,0 0-279 0,0 0 169 15,0 0-189-15,0 0-2 0,0 0-24 16,36 0 140-16,-36 0-134 0,21 0-33 16,-21 0-36-16,25 0-31 0,13 0-57 15,-18 0-5-15,-2 0 0 0,7 0 0 16,31 0 0-16,-23 0 0 0,-1 0 0 0,8 0 0 15,-1-20 0-15,4 20 0 0,35-16 0 16,-39 16 0-16,0-11 0 0,-9 11 0 16,6 0 0-16,30 0 0 0,-30 0 0 15,-3 0 0-15,-6 0 0 0,9 0 0 16,4 0 0-16,27-8 0 0,-36 8 0 16,1 0 0-16,0-8 0 0,9 4 0 15,19-4 0-15,-33 4 0 0,3 0 0 16,1-2 0-16,-11 3 0 0,8-2 0 15,24-2 0-15,-26 5 0 0,1 0 0 16,2-2 0-16,0 1 0 0,32-3 0 16,-35 4 0-16,1 0 0 0,3 1 0 15,-2 1 0-15,-1-9 0 0,18 9 0 0,-12 0 0 16,-9 0 0-16,3 0 0 0,-4 0 0 16,24 0 0-16,-20 0 0 0,0 0 0 15,-8 0 0-15,10 0 0 0,-3-22 0 16,32 22 0-16,-26-15 0 0,-2 15 0 15,-1 0 0-15,-3 0 0 0,20 0 0 16,-24 0 0-16,-2 0 0 0,-1 0 0 16,0 0 0-16,-2 0 0 0,20 0 0 15,-21 0 0-15,4 0 0 0,2 0 0 16,-4 0 0-16,29 0 0 0,-18-19 0 0,-8 19 0 16,6 0 0-16,-2-14 0 0,-2 14 0 15,30 0 0-15,-30 0 0 0,-5 0 0 16,8 0 0-16,-8 0 0 15,29 0 0-15,-27 0 0 0,1 0 0 16,2 0 0-16,3 0 0 0,2 0 0 0,28 0 0 16,-30 0 0-16,-4 0 0 0,4 0 0 15,-1-20 0-15,15 6 0 0,0 14 0 16,-3 0 0-16,-21 0 0 16,4 0 0-16,-6 0 0 0,8 0 0 0,14 21 0 15,-19-21 0-15,10 0 0 16,-5 0 0-16,0 13 0 0,10-13 0 0,20 0 0 15,-24 0 0-15,2 0 0 0,-6 0 0 16,-2 0 0-16,15 0 0 0,-18 0 0 16,-3 0 0-16,0 0 0 0,-1 16 0 15,-1-16 0-15,20 0 0 0,-17 0 0 16,1 0 0-16,-1 0 0 0,6 0 0 16,1 0 0-16,-7 0 0 0,-2 0 0 15,2 0 0-15,-2 0 0 0,-1 0 0 16,27 0 0-16,-26 0 0 0,3 0 0 15,-3-16 0-15,3 16 0 0,16 0 0 16,-18 0 0-16,-5 0 0 0,3 0 0 16,-1 0 0-16,-2 0 0 0,5 0 0 0,-10 0 0 15,-1 0 0-15,-5 0 0 0,2 0 0 16,1 0 0-16,-1 0 0 0,-2 0 0 16,0 0 0-16,0 0 0 0,5 0 0 15,-1-20 0-15,-4 20 0 0,5 0-191 16,0-16-258-16,2 16-358 15</inkml:trace>
  <inkml:trace contextRef="#ctx0" brushRef="#br0" timeOffset="5643.4683">578 10592 1480 0,'0'0'105'0,"-42"0"79"0,42 0 41 15,22 0 269-15,-22 0-171 16,0-20-203-16,0 20 104 16,24-17 90-16,-24 1-118 0,17 3 252 15,-17 0 85-15,-28 5-289 16,28 8 146-16,0-5 53 16,0 5-169-16,0 0 313 15,0 0-41-15,0 0-292 0,0 18 210 16,25-18-175-16,-25 0-235 0,24 12-54 15,-1-12 0-15,-9 0 0 0,6 0 0 16,25 0 0-16,31 0 0 16,-32 0 0-16,0 0 0 0,8 0 0 15,55 0 0-15,-53 0 0 0,-2 0 0 16,9 0 0-16,-9 0 0 0,38 0 0 16,-52 0 0-16,4 0 0 0,1 0 0 15,-4 0 0-15,-4 0 0 0,44 14 0 16,-41-14 0-16,0 12 0 0,5-12 0 15,-2 0 0-15,38 9 0 0,-39-9 0 16,2 0 0-16,-3 0 0 0,-4 0 0 16,5 0 0-16,39 0 0 0,-42 0 0 0,0-18 0 15,-2 18 0-15,0 0 0 0,39-11 0 16,-44 11 0-16,2 0 0 0,1 0 0 16,-1 0 0-16,0 0 0 0,40 0 0 15,-35 0 0-15,1 0 0 0,1 14 0 16,0-14 0-16,42 0 0 0,-42 0 0 15,0 0 0-15,2 0 0 0,-2 0 0 16,2 0 0-16,38-18 0 0,-43 18 0 0,6-15 0 16,-2 15 0-16,-4 0 0 0,39 0 0 15,-41 0 0-15,1-10 0 16,4 10 0-16,-4 0 0 0,-1 0 0 0,26-7 0 16,-26 3 0-16,-5 1 0 0,-1 0 0 15,-3 2 0-15,19-8 0 16,-25 7 0-16,-2 0 0 0,-4-4 0 0,-3 4 0 15,-4 1 0-15,0 1 0 0,-5 0 0 16,-1 0 0-16,0 0 0 0,3 0 0 16,0 0 0-16,-3 0 0 0,0 0 0 15,0 0 0-15,0 0 0 0,0 0 0 16,0 0 0-16,0 16 0 0,0-16 0 16,0 0 0-16,0 0 0 15,0 0 0-15,0 0 0 0,0 0 0 0,0 0 0 16,0 0 0-16,0 0 0 0,0 0 0 15,0 0 0-15,0 0 0 0,0 0 0 16,0 0 0-16,0 0 0 16,0 0 0-16,0 0 0 0,0 0 0 0,0 0-111 15,0 0-186-15,0 0-253 0,0 0-1207 16,21-13 591-16,-21 13-154 0,0 0 82 16,0 0 248-16</inkml:trace>
  <inkml:trace contextRef="#ctx0" brushRef="#br0" timeOffset="8284.4261">6385 11966 2089 0,'0'0'174'0,"-21"0"-25"0,21 17 27 15,0-17 48-15,-17 0 100 0,17 0 81 16,0 0 508-16,0 0-586 0,0 0-88 0,0 0-79 16,0 0 27-16,0 0 271 15,33 0 224-15,-10 0-357 16,-10 0-187-16,6 0-25 0,1 0-11 15,35 0 45-15,-25 0-85 16,4 0 9-16,5 0-12 0,2 0 5 0,3 0-1 16,40 0 34-16,-42-18-57 0,1 18-10 15,-6 0-7-15,3 0-16 0,26 0 7 16,-38 0-10-16,1 0 35 0,-7 0-35 16,-1 0-6-16,5 0 3 0,9 18-36 15,-13-18 41-15,0 14-27 0,2-14 25 16,5 0-4-16,31 0 18 0,-25 0-19 15,-1 0 0-15,0 0-8 0,0 0 20 16,-1 0-10-16,21 0 17 0,-28 0-21 0,-5-14 8 16,2 14-5-16,-4 0-12 15,15-12 8-15,-13 12 0 0,1 0 6 0,3 0-3 16,-2 0 1-16,1 0 8 0,38 0-37 16,-36 0 27-16,2 0-5 0,7 0 7 15,-6 0 31-15,36 0-27 0,-36 0-4 16,3 0 5-16,-2 0-3 0,0 0 4 15,-6 0-19-15,27 0 29 0,-28 17 11 16,1-17 55-16,-5 0-56 0,5 17-5 16,23-17-44-16,-26 0 34 0,3 0-5 15,3 0 0-15,1 0 8 0,2 0 0 0,30 0 32 16,-33 0-23-16,5 0-6 0,-1 0-3 16,-1 0-10-16,24 0-4 0,-33 0 0 15,0 0 0-15,2 0 0 0,-7 0 0 16,3 0 0-16,33 0 0 15,-11 0 0-15,-20 0 0 0,-1 0 0 16,4 0 0-16,1 0 0 0,1-20 0 16,29 20 0-16,-30 0 0 0,2 0 0 15,-2 0 0-15,-1 0 0 0,12 0 0 16,-21 0 0-16,-1 0 0 0,0 0 0 16,4 0 0-16,-4 0 0 0,20 14 0 15,-15-14 0-15,3 0 0 0,3 0 0 0,2 0 0 16,25 0 0-16,-25 0 0 0,3 0 0 15,0 0 0-15,-2 0 0 0,0 0 0 16,26 0 0-16,-27-19 0 0,-2 19 0 16,0 0 0-16,-7 0 0 0,29 0 0 15,-25 0 0-15,4 0 0 0,1 0 0 16,0 0 0-16,1 0 0 0,40 16 0 16,-35-16 0-16,-1 0 0 0,-2 0 0 15,0 0 0-15,29 0 0 0,-32 0 0 0,-2 0 0 16,4 0 0-16,-3 0 0 0,2 0 0 15,27-17 0-15,-30 17 0 0,2 0 0 16,-1 0 0-16,1 0 0 16,25 0 0-16,-27 0 0 0,3 17 0 15,0-17 0-15,0 0 0 0,1 0 0 0,31 9 0 16,-30-9 0-16,0 0 0 0,0 0 0 16,2 0 0-16,28 0 0 0,-30 0 0 15,-4 0 0-15,2 0 0 0,-3 0 0 16,0 0 0-16,17 0 0 0,-20-12 0 15,-6 12 0-15,6 0 0 0,-2 0 0 16,15-8 0-16,-18 2 0 0,0 6 0 0,-1-3 0 16,-2 3 0-16,0 0 0 15,13 0 0-15,-15 0 0 0,0 0 0 0,-1 0 0 16,1 0 0-16,3-19 0 0,-8 19 0 16,0 0 0-16,-4 0 0 0,1 0 0 15,0 0 0-15,5 0 0 0,-6 0 0 16,-1 0 0-16,-1 0 0 0,-1 0 0 15,0 0 0-15,0 0 0 0,0 0-117 16,0 0-279-16,-26 0-383 0,26 0-599 16,-29 0-2112-16,-2 0 2222 0</inkml:trace>
  <inkml:trace contextRef="#ctx0" brushRef="#br0" timeOffset="9665.1785">8002 17050 549 0,'0'0'51'0,"0"0"89"15,0 0 105-15,0-17 408 0,0 17-349 16,-22 0-50-16,22 0-44 0,-18 0 12 0,18 0 36 16,-20 0 373-16,1 0-322 0,12 15 33 15,7-15-52-15,-15 0-26 0,10 0 5 16,0 12 51-16,5-12-157 0,-2 0 27 15,2 0 22-15,0 0 36 0,0 0 196 16,0 0-262-16,0 0-48 0,0 0 16 16,0 0-72-16,0 0-41 0,20 0-17 15,-20 0-15-15,21 0 5 0,-4 0 0 16,5 0-42-16,32 0 36 0,-21 0 44 16,5-23-44-16,4 23 12 0,12 0 25 15,1 0-15-15,70-17 137 0,-55 17-95 16,3 0-32-16,0 0-14 0,134-12-11 15,-145 12-8-15,-1 0-1 0,57 0 9 16,-61 0-14-16,-2 0 1 0,5-6-3 16,2 6 1-16,62-12 17 0,-66 7-17 15,2 0-45-15,-3-7 48 0,3 5 4 16,-5 1 11-16,47-3 44 0,-51 2-52 16,-1 0-16-16,-3-8 2 0,-2 13 15 15,37-9-10-15,29-4-3 16,-40 12 12-16,-34 3-9 0,-4 0 4 15,3 0-2-15,33 0-49 16,-35 0 57-16,-2 0 23 0,2 0-8 0,0 0 58 16,1 0-49-16,31 0-20 15,-32-20-12-15,-1 20-3 0,1 0 9 0,-1 0-24 16,32-17 28-16,-33 17 32 0,0 0-1 16,-5 0-11-16,2-12 9 0,-3 12-9 15,30-9 106-15,-27 9-67 0,-2 0-21 16,2-5-30-16,5 5-17 0,27 0 0 15,-36 0 0-15,4 0 0 0,-3 0 0 16,2 0 0-16,-5 0 0 0,28 0 0 16,-28-17 0-16,2 17 0 0,-2 0 0 0,2 0 0 15,22 0 0-15,-25 0 0 0,4 0 0 16,1 0 0-16,-1 0 0 0,0 0 0 16,20 0 0-16,-21 0 0 0,-2 0 0 15,-3 0 0-15,0 0 0 16,32 0 0-16,-39 0 0 0,16 0 0 15,-14 0 0-15,2 0 0 0,-2 0 0 16,4 0 0-16,-1 0 0 0,25 0 0 16,-24 0 0-16,2 0 0 0,-1 0 0 15,-4 0 0-15,17 0 0 0,-19 0 0 16,-1 0 0-16,-1 0 0 0,-1 0 0 16,0 0 0-16,3 0 0 0,-9 0 0 15,1 0 0-15,-2 0 0 0,0 0 0 0,4 0 0 16,-2-20 0-16,-3 20 0 0,-1 0 0 15,2 0 0-15,-4 0 0 0,0 0 0 16,0 0 0-16,0 0 0 0,0 0 0 16,0 0 0-16,0 0 0 0,0-19-191 15,-15 19-250-15,15 0-268 0,0 0-457 16,0-18-226-16,0 18-1398 0,0-16 1908 16</inkml:trace>
  <inkml:trace contextRef="#ctx0" brushRef="#br0" timeOffset="12018.1489">12493 9315 2200 0,'-3'0'75'0,"1"0"65"16,-1 0 286-16,3 0-178 0,0 0 24 15,0 0 43-15,0 0 25 0,0 0-25 16,0 0 177-16,0 0-333 0,0 0-25 16,0 0-36-16,0 0 7 0,0 0 155 0,0 0-90 15,0 0 20-15,21 0 17 0,-21 0 30 16,25 0-16-16,8 14 160 0,-8-14-242 16,0 12-34-16,-5-12-32 15,9 0 27-15,27 8 62 0,-29 0-98 0,3-8-30 16,-1 0-18-16,3 0-13 0,3 0 10 15,35 0-9-15,-32 0 9 0,0-18-4 16,2 18-5-16,-4 0 3 0,35 0-6 16,-38 0 16-16,1 0 12 0,2 0 18 15,-1 0-16-15,-1 0 12 0,32 0 40 16,-30 0-26-16,-3 0-10 0,-1 0-28 16,-1 14 11-16,34-14 2 0,-33 0-8 15,6 0-24-15,-3 0 0 0,4 0 0 0,-1-17 0 16,39 17-14-16,-39-19 14 0,-4 19 0 15,-1-14 14-15,-2 14-14 0,28-13 0 16,-30 13 0-16,-1-7 0 0,-1 7 0 16,2 0 0-16,-4 0 0 0,30 0 0 15,-24 0 0-15,1 0 0 0,2 0 0 16,-4 0 0-16,43 0 0 0,-39-20 0 16,2 20 0-16,-1 0 0 0,-7-14 0 15,9 14 0-15,20 0-10 0,-30 0 10 0,0 0 0 16,-2 0 0-16,-2 0 10 15,25 0-10-15,-27 0 0 0,4 0 0 16,2 0 0-16,0 0 0 0,3 0 0 16,30 0 0-16,-25 0 0 0,-1 0 0 0,0 0 0 15,-1-17 0-15,28 17 0 0,-33 0 0 16,0 0 0-16,-3-12 0 0,-3 12 0 16,1 0 0-16,26 0 0 0,-26 0 0 15,-2 0 0-15,6 0 0 0,1 0 0 16,28 0 0-16,-24 0 0 0,2 0 0 15,0 0 0-15,3 0 0 0,3 0 0 16,33 0 0-16,-37 0 0 0,0 0 0 16,0 0 0-16,-1 0 0 0,26-13 0 15,-32 13 0-15,5 0 0 0,0 0 0 0,-3-13 0 16,2 13 0-16,34-8 0 0,-30-2 0 16,0 10 0-16,-1-4 0 0,2-1 0 15,45-2 0-15,-42 3 0 0,3-4 0 16,1 4 0-16,0-2 0 0,0 4 0 15,38-6 0-15,-42 6 0 0,-2-1 0 16,-5 3 0-16,1 0 0 0,29 0 0 16,-28 0 0-16,-4 0 0 0,0 0 0 15,2 0 0-15,3 0 0 0,32-15 0 16,-34 15 0-16,-4 0 0 0,7 0 0 16,1 0 0-16,38 0 0 0,-36 0 0 15,0 0 0-15,2 0 0 0,1 0 0 0,-3 0 0 16,31 0 0-16,-37 0 0 0,-6-14 0 15,-2 14 0-15,-3 0 0 0,18-9 0 16,-24 9 0-16,4-6 0 0,-3 6 0 16,-1 0 0-16,3-5 0 0,22 5 0 15,-20 0 0-15,-2 0 0 0,-1 0 0 16,1 0 0-16,19 0 0 0,-25 16 0 16,1-16 0-16,24 0 0 15,-29 0 0-15,-2 9 0 0,1-9 0 16,6 0 0-16,-6 0 0 0,-1 0 0 15,2 0 0-15,2 6 0 0,1-6 0 0,13 6 0 16,-10-4 0-16,-4-1 0 16,0 1 0-16,-2-2 0 0,9 3 0 15,-11-3 0-15,3 0 0 0,-7 0 0 0,-1 0 0 16,1 0 0-16,-1 0 0 0,-4 0 0 16,0 0 0-16,0 0 0 0,0 0 0 15,0 0 0-15,0 0 0 0,0 0-69 16,0 0-191-16,0 0-257 0,-22 0-333 15,22 0-1758-15,0 0 1076 0,0 0 335 0</inkml:trace>
  <inkml:trace contextRef="#ctx0" brushRef="#br0" timeOffset="13684.2814">14239 14340 1971 0,'18'-3'115'0,"-18"-1"69"16,0 1 81-16,15 3 111 0,10-5 540 15,-12 5-478-15,5-2-65 0,-2 2-99 16,4 0-41-16,1-3-31 0,19 2 22 0,-22 1-127 16,5 0 1-16,0 0 5 15,1 0-1-15,28 0 32 0,-26 0-89 16,-2 0-9-16,4 0 5 0,-2 0 2 0,27 0 28 15,1 0-57-15,5 0-20 16,-27 0 4-16,2 0 1 0,3 0-1 16,5 0 8-16,1 0-5 0,47 0 30 15,-48 0-32-15,4 0 0 0,-5 0-15 16,-3 19 18-16,31-19 20 0,-36 19 3 16,-1-19 37-16,3 0 25 0,-1 0-67 15,2 10 48-15,38-10-6 0,-34 0 22 16,3 0-62-16,2-20-3 0,1 20-2 0,43-17 26 15,-44 17-8-15,-1-15 12 16,-1 15 7-16,-3 0 22 0,-1 0-1 0,35 0 63 16,-37 0-68-16,-1 0 0 15,0 0 0-15,1 0-12 0,35 0 5 16,-36 0-46-16,1 0-10 0,2 0 20 0,0 0 15 16,0 0-2-16,40 0 71 0,-40 0-61 15,-1 0 11-15,1-19-1 0,-1 19-9 16,31 0 2-16,-37 0-44 0,0 0-9 15,-1 0 10-15,0 0-10 0,4 0 0 16,27 0 0-16,-27 0 0 0,-1 0 0 16,-1 0 0-16,2 0 0 0,28-17 0 0,-32 17 0 15,0 0 0-15,-3 0 0 16,1 0 0-16,-3 0 0 0,24 0 0 0,-28 0 0 16,4 0 0-16,0 0 0 0,4 13-9 15,33-13 9-15,-29 0 0 0,1 0 9 16,-1 0-9-16,6 0 0 0,1 0 0 15,39 0 0-15,-43 0 0 0,2-24 0 16,-3 24 0-16,2 0 0 0,30-20 0 16,-37 7 0-16,-1 13 0 0,2-11 0 15,-1 11 0-15,0-15 0 0,31 4 0 16,-30 11 0-16,0-10 0 0,2 5 0 16,-3 2 0-16,33-2 0 0,-36 2 0 15,1 0 0-15,-1-2 0 0,-1 4 0 0,-1-3 0 16,25-1 0-16,-30-3 0 0,5 5 0 15,-2 0 0-15,0-3 0 0,39-1 0 16,-43 5 0-16,19-3 0 16,-21 2 0-16,0 1 0 0,-5 0 0 15,2 1 0-15,14-3 0 0,-16 1 0 16,-1 2 0-16,-4 1 0 0,-2 0 0 16,-1-3 0-16,1 3 0 0,-3 0 0 15,-3 0 0-15,0 0 0 0,0 0 0 0,2 0 0 16,-1 0 0-16,1 0 0 0,-1 0 0 15,2 0 0-15,1 0 0 0,1 0 0 16,0 0 0-16,-3 0-81 0,1 0-174 16,-1 0-290-16,2 0-1507 0,-4 0 616 15,0 0-67-15,0 0 331 0</inkml:trace>
  <inkml:trace contextRef="#ctx0" brushRef="#br0" timeOffset="16019.7933">19906 17962 2007 0,'0'0'112'0,"0"0"59"0,0-31 59 16,0 31 121-16,0-20 531 0,0 4-387 15,0 16-37-15,0 0-111 0,0-20-107 16,0 20 195-16,0 0-219 0,0 0-9 16,0 0 8-16,0 0 23 0,0 19-1 0,0-1 222 15,16 15-275-15,-16-7 8 16,0 3 2-16,0 4-46 0,11 44 21 0,-11-42-165 15,0 4-4-15,0-1 0 0,0 2 0 16,0 39 0-16,0-47 0 0,0-7 0 16,0 41 0-16,0-40 0 0,0-1 0 15,0-5 0-15,0 5 0 0,0-3 0 16,0-13 0-16,0 4 0 0,0 6 0 16,0-9 0-16,0-5 0 0,0 2 0 15,-18 3 0-15,6-7 0 0,12 0 0 16,-14-2 0-16,-2-1 0 0,9 0 0 0,-4 0 0 15,-9 0 0-15,8 0 0 0,-2 0 0 16,-3 0 0-16,-34 0 0 16,14 0 0-16,10 0 0 0,-33 0 0 15,33 0 0-15,-1 0 0 0,2 0 0 16,-26 0 0-16,2 0 0 16,26 0 0-16,-28 0 0 15,0 0 0-15,26 0 0 0,1 0 0 16,-44 0 0-16,55 0 0 0,-16 0 0 0,-34 0 0 15,31 0 0-15,-1 0 0 0,-1 0 0 16,-36-22 0-16,39 22 0 0,0 0 0 16,-1 0 0-16,-32 0 0 15,37 0 0-15,-2 22 0 0,2-22 0 16,-32 0 0-16,32 0 0 0,2 0 0 0,-1 0 0 16,-28 0 0-16,32 0 0 0,-1 0 0 15,-3 0 0-15,-23 0 0 0,26 0 0 16,-1 0 0-16,1 0 0 0,-25 0 0 15,26 0 0-15,1 14 0 0,-1-14 0 16,-19 13 0-16,24-13 0 0,2 0 0 16,-2 0 0-16,-18 0 0 0,18 0 0 15,-10 0 0-15,0 0 0 0,-13 0 0 16,-1 0 0-16,26 0 0 0,-8 0 0 16,-12 0 0-16,1 19 0 15,16-19 0-15,-14 0 0 16,2 0 0-16,15 13 0 0,-14-13 0 15,2 0 0-15,14 0 0 16,-12 0 0-16,1 16 0 16,12-16 0-16,-14 0 0 15,0 16 0-15,14-16 0 0,-15 0 0 16,12 8 0-16,4-8 0 0,-1 0 0 16,-12 0 0-16,13 0 0 0,1 0 0 15,0 0 0-15,-10 0 0 0,12 0 0 0,-2 0 0 16,3 0 0-16,-17 0 0 0,22 0 0 15,-6 0 0-15,-13 0 0 16,-2 0 0-16,14 0 0 0,-15 0 0 16,11 0 0-16,0 0 0 0,1 0 0 15,-13 17 0-15,6 10 0 0,15-27 0 16,-11 0 0-16,-8 0 0 16,3 0 0-16,8 0 0 0,-8 0 0 15,3 23 0-15,10-23 0 0,-14 0 0 16,12 19 0-16,-2-19 0 0,-4 0 0 15,-14 0 0-15,17 0 0 0,-2 0 0 16,0 0 0-16,-9 0 0 16,13 0 0-16,1 0 0 0,1 0 0 0,-14 0 0 15,15 0 0-15,-3 0 0 0,-8 0 0 16,8 0 0-16,-2 0 0 0,2 0 0 16,-16 0 0-16,0 0 0 15,12 0 0-15,-15 0 0 0,16 0 0 16,-1 0 0-16,1 0 0 0,-17 12 0 15,15-12 0-15,-2 0 0 0,1 6 0 0,-15-6 0 16,15 0 0-16,-2 0 0 16,0 0 0-16,-18 0 0 0,20 0 0 15,-2 0 0-15,-2 0 0 0,-18 0 0 0,21 0 0 16,-1 0 0-16,0 24 0 0,-15-24 0 16,17 0 0-16,2 17 0 0,-5-17 0 15,-15 29 0-15,19-29 0 0,-3 0 0 16,-1 0 0-16,-16 0 0 15,21 0 0-15,-2 0 0 0,-16 0 0 0,21 0 0 16,-4 0 0-16,2 0 0 0,-17 0 0 16,14-22 0-16,5 22 0 0,-4 0 0 15,-17 0 0-15,0 0 0 0,16 0 0 16,-21 22 0 0,5-22 0-16,13 0 0 0,-8 0 0 15,4 0 0-15,15 17 0 0,-10-17 0 16,11 0 0-16,-1 0 0 0,2 29 0 15,-5-29 0-15,5 0 0 0,1 0 0 16,-3 0 0-16,5 0 0 0,-2 0 0 16,1 0 0-16,1 0 0 0,-10-33 0 15,12 33 0-15,1 24 0 16,-1-24 0-16,2 0 0 0,0 0 0 16,0 0 0-16,0 0 0 0,0-26 0 15,0 26 0-15,0 0 0 16,-20 26 0-16,20-26 0 0,0 0 0 15,0 0 0-15,-13 0 0 0,13 0 0 16,0 0 0-16,0 0 0 0,-7 0 0 0,7 0 0 16,0-23 0-16,0 23 0 0,0 0 0 15,0 0 0-15,0 0 0 0,0 0 0 16,0 0 0-16,0 0 0 16,0 0 0-16,0 0 0 0,0 0 0 15,0 0 0-15,0 0 0 0,0 0 0 16,0 0 0-16,0 0 0 0,0 0-114 15,16 0-748-15,-16 0-16 0,0-26-379 0,13 26-246 16,-13 0-1172-16</inkml:trace>
  <inkml:trace contextRef="#ctx0" brushRef="#br0" timeOffset="22981.0269">21739 6399 2439 0,'-5'0'108'15,"-1"0"55"-15,-1 0 77 0,1 0 19 16,-5 0 268-16,6 0-250 0,1 0 1 0,0 0-17 15,1 0 32-15,3 0-100 16,0 18 76-16,0-18-216 0,22 0 9 0,-22 0 0 16,32 0 2-16,19 20 88 0,-19-20-71 15,6 0 13-15,9 0-7 16,9 0 0-16,4 0-13 0,77 0 34 0,-60 0-56 16,3-26 8-16,9 26-18 15,3-27 3-15,177-7 0 0,-179 22-39 16,83-9 2-16,-91 13 6 0,-2-1-24 15,0 0 10-15,3 1 8 0,1 0 1 16,87-7 43-16,-81 6-46 0,0 1-13 16,-3-1-15-16,1 1 14 0,83-12 13 15,-81 12-4-15,1-4 3 0,2 1 0 16,-1-1-9-16,-1 3 10 0,82-10 11 0,-88 9-13 16,-11 4-4-16,-2 0 2 0,101-3-23 15,-124 9 23 1,-2 0 18-16,48 0-41 0,-50 0 26 0,0 0-17 15,4 0 51-15,3 0-6 0,46 0-40 16,-49 0 6-16,1 0-11 0,-4 0 13 16,0 0 0-16,0 0-1 0,41-18-41 15,-48 6 65-15,-4 12 21 0,-3 0 32 16,-3-14 56-16,14 14 119 0,-29 0-129 16,-2-7-13-16,0 7-6 0,-3 0-10 15,-5 0-43-15,4 0 129 0,-2 0-89 0,-1 0 17 16,-1 0-42-16,1 0 4 0,9 0 36 15,-4 0-82-15,-3 0-13 0,-1 0-5 16,2 0-5-16,-2 0 0 0,5-17 0 16,-9 17 0-16,-2-12 0 0,2 12 0 15,-2 0 0-15,0 0 0 0,0 0 0 16,-19 0 0-16,19 0 0 0,0 0 0 16,0 0 0-16,-16 17 0 0,16-17 0 15,0 0 0-15,0 0 0 16,0 0 0-16,0 0 0 0,0 0 0 15,0 0-256-15,20 0-95 0,-20 0-199 16,0-17-130-16,19 17-141 0,-19 0-1154 0,11-13 827 16,-11 13 102-16,0 0 350 0</inkml:trace>
  <inkml:trace contextRef="#ctx0" brushRef="#br0" timeOffset="27618.3978">22635 10510 2408 0,'0'0'86'0,"0"0"40"0,0 0 26 15,-23 0 49-15,5 0 137 0,18 0-103 16,-17 0 69-16,17 0 34 0,0 0 5 16,0 0-54-16,0 0 84 0,0 0-231 15,0 0-7-15,27 0-2 0,-27 0 46 0,50 0 205 16,-25 0-195-16,4 0-43 0,3 0 18 16,3 0-5-16,5 16-14 0,50-16 96 15,-41 10-159-15,4-10 0 0,2 0-7 16,6 0-7-16,72 0 9 0,-59 0-53 15,6 0-12-15,9 0 4 0,6-25 41 16,7 25-47-16,109-21 23 0,-98-2-42 16,1 23 32-16,2-23 2 0,-1 23-7 15,99-27-1-15,-115 27-9 0,-2-14 4 0,-3 9 3 16,-3 5 15-16,-4-7-16 16,74-1 5-16,-80 1-19 0,3 0 7 0,0 1-10 15,0-3-3-15,80-8 1 0,-83 10 12 16,2 3 34-16,3 0-45 0,-7-1-4 15,-3-1-11-15,68 5-18 0,-75 0 50 16,-6-2 3-16,-7 3-12 0,-6 0-1 16,45 0 12-16,-53 0-12 0,1 0 1 15,1 16-2-15,4-16-19 0,5 0 17 16,58 11 0-16,-51-11-3 0,6 0 15 16,-1 0-11-16,5 0-6 0,56 0-12 15,-68 0 25-15,0 0-7 0,-4 0 0 0,-7 0-1 16,-6 0-10-16,31 0-19 0,-40 0 27 15,-3 0 3-15,-2 0-2 0,-3 0 30 16,24 0-32-16,-30 0 17 0,1 0-18 16,0 0 7-16,0 0 1 0,-3 0 28 15,10 0-33-15,-16-14-2 0,-3 14-36 16,2 0 52-16,-4 0 25 0,1 0 70 16,-3 0-56-16,-1 0-23 0,-2 0-9 0,2 0-14 15,0 0-4-15,-2 0-2 16,0 0 0-16,0 0 0 0,0 0 0 15,0 0 0-15,0 17 0 0,0-17 0 0,0 0 0 16,0 0 0-16,0 0 0 0,0 0 0 16,12 0 0-16,-12 0 0 0,0 0 0 15,0 0 0-15,0 0 0 0,0 0-232 16,0 0-103-16,0 0-234 0,0 0-168 16,0 0-211-16,0 0-172 0,0-12-1281 15,0 12 1473-15,0 0 335 0</inkml:trace>
  <inkml:trace contextRef="#ctx0" brushRef="#br0" timeOffset="29086.7036">23538 14333 2816 0,'0'0'134'15,"0"0"17"-15,0 0 119 0,0 0 52 0,21 0 40 16,-21-18 18-16,49 18 185 0,-27-14-387 15,4 14-56-15,6 0-54 0,0 0 27 16,38 0 105-16,-34 0-67 0,3 0-23 16,5 0-6-16,-1 19 17 0,0-19-26 15,58 0 82-15,-46 0-109 0,5 0 8 16,6 0 7-16,1 0 6 0,78-22 80 16,-73 6-102-16,4 16-22 0,-1 0 27 15,-7 0-54-15,0 0 7 0,116 0-86 16,-126 0 42-16,56-27 88 0,-58 27-68 15,0 0-3-15,4 0-7 16,2-14-12-16,64 14 18 0,-63-12 4 0,9 12-3 16,-2 0 7-16,3-17-2 0,4 9-1 15,70-9-21-15,-70 10 29 0,-4-1-9 16,-4 2-25-16,-2-1 18 0,50 2-34 16,-64 2 95-16,-3 1-57 0,2-4 25 15,-2 0-17-15,-3-2-18 0,49-8 39 16,-44 8-33-16,0-1 5 0,0 1 4 15,-1-1-23-15,51-4 31 0,-55 9-15 16,0-1 1-16,-4 2-12 0,-3 1 0 0,-1 0 19 16,32-1 2-16,-40 3 2 0,1 0-7 15,-2 0 1-15,-1 0-7 0,29 0 14 16,-27 0-13-16,-1 0 7 0,-1 0-1 16,4 0 1-16,-3 0 2 0,35 0 16 15,-32 0-9-15,-1 0 17 0,1 0-8 16,2 0 12-16,32 0 33 0,-37 0-42 15,-1 0 12-15,-2 0-3 0,-3-20 42 16,-3 20-10-16,10 0 76 0,-20 0-86 16,-1 0 24-16,-4 0-15 0,3 0 0 15,7 0 29-15,-12 0-55 0,3 0-4 0,1-17-6 16,0 17 8-16,-2 0-6 0,3 0 2 16,-6 0-32-16,0 0 0 15,1 0 0-15,-4 0 0 0,0 0 0 0,0 0 0 16,0 0 0-16,0 0 0 0,0 0 0 15,0 0 0-15,0 0 0 16,0 0 0-16,0 0 0 0,0 0 0 0,0 0 0 16,0 0 0-16,0 0-10 0,0 0-101 15,0 0-120-15,0 0-170 0,0 0-881 16,0 0 404-16,0 0-165 0,0 0-72 16,0-19-166-16,0 19 342 0</inkml:trace>
  <inkml:trace contextRef="#ctx0" brushRef="#br0" timeOffset="32608.123">30198 16056 4046 0,'-2'0'133'0,"-1"0"95"0,3 0 73 16,0 0 354-16,0 0-383 0,0 0 3 16,0 0-10-16,39 0-11 0,-7 0-60 15,64 0 11-15,-26 0-168 0,16 0-18 16,16 0-9-16,18 0-13 0,152-24 14 16,-121 1-13-16,14 23-8 0,11-33 1 15,7 17-91-15,181-13-90 0,-192 15 82 0,2-3 89 16,-10 3 12-16,-14-2-7 0,87-12 16 15,-149 16 4-15,-13 3 56 0,-21 1-1 16,6 1 134-16,-50 6-133 0,-10 1 5 16,0 0-31-16,-52 0 1 0,28 0-35 15,-2 0-8-15,2 0-35 0,2 18-102 16,-10-18-635-16,32 0 22 0,-13 0-251 16,13 0-1510-16</inkml:trace>
  <inkml:trace contextRef="#ctx0" brushRef="#br0" timeOffset="33720.1244">30414 18407 2879 0,'0'0'107'0,"0"0"185"0,0 0 79 15,-25 0 592-15,25 0-618 0,-20 0-38 0,20 0-50 16,-20 0 50-16,7 0-148 16,13 0-9-16,0 0-27 0,0 0-99 0,29 0-59 15,-7 0-88-15,5 0 123 0,44 0 2 16,-24 0 125-16,7 0-89 0,9 0-33 16,78-22 26-16,-60 22 5 0,7-27 68 15,107 4 169-15,10-2-77 16,7 6 7-16,-102 1-66 0,-2 5-28 15,6-2-37-15,3 1 102 0,110-16-50 16,-119 19-73-16,1-6-82 0,-8 2 51 16,-6 10-11-16,62-8-5 0,-96 10-7 15,-4 3 4-15,-8 0-2 0,23 0 2 16,-31 0 4-16,-26 25-10 0,7-5-44 16,-16-20 46-16,-1 15 7 0,2-15 120 15,-6 18-125-15,1-18 3 0,0 0-5 16,0 0-74-16,-1 0 74 15,-1 18 3-15,0-18 17 0,0 0-1 0,0 0-5 16,0 0-68-16,0 0 59 16,0 0 53-16,0 0 9 0,0 0-171 15,0 0 9-15,0 0-198 0,0-18-26 16,0 18-727-16,0-23-482 16,0 23 662-16,0-15-1098 15,0 3 618-15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3-04T16:21:18.8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12627 3492 2589 0,'15'0'83'0,"-15"0"90"0,0 0 489 0,0 0-259 15,0 0-21-15,0 0-63 0,0 0-60 16,0 0 92-16,0 0-206 0,0 0 39 15,0 0 13-15,0 20 15 0,-21 3 137 16,5 1-170-16,16-13-98 16,0 1 36-16,0-12-45 0,0 0-44 15,0 0 5-15,24-19-36 0,-1-14-25 16,-23 10 59-16,20-6-28 0,-9 1 5 16,-11-6-37-16,20-3-6 0,-10-36 14 15,1 39 49-15,-7 3-32 0,4 1-7 0,0 2 1 16,3-14 14-16,-7 28-2 0,1 3-2 15,0 0-23-15,2 7 18 0,-3 3 1 16,5 1 1-16,1 24 5 16,0-24 1-16,3 23 1 0,4-4-3 0,12 26 2 15,-14-21-2-15,3 1-4 0,-1 1 3 16,0 2 4-16,-1 1-27 0,13 20-41 16,-16-28-19-16,0-2-13 0,-1-1 1 15,-5-5-21-15,4 2-33 0,-8-11 53 16,-3-4 2-16,0 0-9 0,0 0 0 15,-29 0 25-15,-10-26 23 0,10 12 34 16,-5 14 23-16,2-17-6 0,-3 17 5 16,-35 0-2-16,41 0 4 0,-2 0-9 0,10 0 10 15,6 0-1-15,3 0-8 0,7 20 12 16,5-20-32-16,0 18-44 0,34-18-124 16,-11 0-108-16,29 0-699 0,-26 10 328 15,1-10-128-15,2 0-121 0,-2 0 162 16</inkml:trace>
  <inkml:trace contextRef="#ctx0" brushRef="#br0" timeOffset="701.0724">12793 3453 2143 0,'14'-1'59'16,"-14"-1"64"-16,0 2 54 0,0 0 45 15,0 0-8-15,-22 0 121 0,22 17-244 16,0-17-2-16,-18 15-26 0,18-15 22 0,0 21 9 15,-12 5 6-15,1-12-87 16,11 3 10-16,-6 3-10 0,6-1-6 16,-6 23 55-16,6-20-25 0,0 4 23 15,0-1-38-15,0 6 28 0,0 2-35 0,0 35-74 16,0-25 25-16,0 1 5 16,0 4 13-16,0 3 12 0,19 2 13 0,-19 58 5 15,0-45-13-15,11 0 0 0,-11 5 14 0,11 5-6 16,-11 4 8-16,18 88 9 15,-9-77-30-15,0 4-2 0,4 3 2 16,-1 2-52-16,22 110 46 0,-17-106 17 0,1 12 36 16,3 1-27-16,-1 6 71 15,3 3-67-15,24 133 38 0,-27-121-108 16,4-1 45-16,-1 1-42 0,2 5 45 16,-3-1 8-16,25 142-4 0,-24-142 36 0,2 3-46 15,-1 5 5-15,-1 1 3 0,31 141-49 16,-27-148 50-16,2 8 1 0,0-2 6 15,-1-2-3-15,-1-2-11 0,30 139-20 16,-30-141-5-16,0-5-49 0,-2-4-52 16,2-4-79-16,29 110-343 0,-34-129 231 15,6-3-52-15,-4-5-96 0,-1-12-44 0,0-5-43 16</inkml:trace>
  <inkml:trace contextRef="#ctx0" brushRef="#br0" timeOffset="1733.1966">13688 10417 1863 0,'0'-7'65'16,"0"5"37"-16,0-5 200 0,0 3-167 16,0 0 16-16,20 0 29 0,-20 0 31 15,0 1 247-15,0 1-235 0,0-1 4 16,0 2-9-16,0-1 8 0,0 2-37 15,0-2 86-15,0 2-191 0,0 0 11 16,0 0-33-16,20 0 20 0,7 0-3 16,-6 0-73-16,1 0-16 0,2 0 11 15,6 0-12-15,5 0 12 0,47 0 54 16,-33-17-20-16,8 17 12 0,6 0-32 16,4 0 4-16,97 0-25 0,-74 0-11 15,6 0 16-15,10 0 11 0,6 0-5 16,7 17-5-16,129-17-15 0,-118 0 10 0,7 0 20 15,8 0-10-15,5 0 11 0,158 0-37 16,-149 0 11-16,10 0-22 16,7 0 26-16,6-17-23 0,-1 17 29 0,187-15-25 15,-179 15 49-15,3 0-27 0,2-12 44 16,-2 12-105-16,193-5 52 0,-202-3-3 16,13 0 95-16,-1 3-70 0,0 0-11 15,-1 1 0-15,182-8-50 0,-185 4 32 16,2 0 5-16,-6 4 11 0,2-4-31 15,171-9 31-15,-188 8-3 0,0 1 51 16,-2 3-36-16,-7-1-5 0,-2 1 1 16,124-1-18-16,-148 2 13 0,-8 3-15 0,-6-1 19 15,-6 1-32-15,91-3 1 16,-117 0 27-16,0 4 5 0,-9-6-30 16,-6-1 66-16,-8 3-36 0,42-7 41 0,-65 5-52 15,-4 2-4-15,-8-1 10 0,-7 2-22 16,8-7 31-16,-24 4-5 0,-6 2-14 15,-4 0 9-15,0-1 1 0,0 0-10 16,-24-4-45-16,24 3 4 0,-22 2-47 16,22 0-88-16,-21 2-78 0,21-2-134 15,-23-3-519-15,-1 3 490 0,13 0 36 16,-1 0 15-16,1-1-116 0,-7-4-226 0,11 3 504 16,1-1 104-16,3 0-53 0,2 2 14 15</inkml:trace>
  <inkml:trace contextRef="#ctx0" brushRef="#br0" timeOffset="2016.5047">23236 9964 1144 0,'0'-2'107'0,"0"-2"91"15,0-1 73-15,0 1 63 16,0-3 223-16,0 5-319 0,0 1 30 0,-14 1 21 16,14 0 41-16,0 0 48 0,0 17 284 15,-9-17-398-15,9 18-87 0,0-18-49 16,0 25-23-16,19 2 18 0,10-15-84 15,-9-2-34-15,6-1-18 0,3-1 10 16,2-4-15-16,35-4-24 0,-30 0 16 16,-6 0-1-16,-2 0 16 0,-7 0 10 15,7 0 8-15,-25-13-12 0,-3 13 5 16,0 0-8-16,-34 0-4 0,7 18 9 0,-37 11 7 16,26-8-4-16,0 4 2 0,1 4-35 15,4 3-93-15,-19 30-732 16,35-31 80-16,3-1-202 0,7 1-60 0,7-6 209 15</inkml:trace>
  <inkml:trace contextRef="#ctx0" brushRef="#br0" timeOffset="3417.11">12767 4863 1511 0,'0'-8'56'0,"0"-4"49"0,0 4 59 15,0 0 52-15,0-3 0 0,0-1 200 16,0 7-225-16,0 2-17 0,0 2-28 15,0 1 5-15,0 0 194 0,17 0-150 0,-17 19-11 16,0-19-12-16,14 15-9 0,-14-15-30 16,22 26 40-1,-6-1-152-15,-7-11-5 0,5 1-23 16,-1 1 18-16,6 1-11 16,14 19-19-16,-16-16 17 0,0-1 55 0,3 3-34 0,43 50 132 15,-41-47-57-15,5 3 8 16,29 37 63-16,-24-32-103 0,-1 2-17 0,7 5 6 15,1 2-59-15,5 4 23 0,46 52-21 16,-36-50 20-16,3 8-12 0,1-1 1 16,1-1-6-16,67 62-2 0,-64-61-4 15,14 4 10-15,-6 1 16 0,5 5-6 0,77 59 19 16,-73-62-86-16,5 4 48 0,0 1-20 16,4 1 18-16,2-1 51 0,87 63-20 15,-84-63-31-15,-4-2 1 0,1 7 6 16,0-2 18-16,86 74 28 0,-91-72-41 15,1 5-9-15,1 0 8 0,-2 4-8 16,1-6 3-16,79 78-14 0,-77-74 11 16,-2-2 9-16,1 0 7 0,1 2 9 15,1-4 2-15,83 68-7 0,-81-70-21 16,-3-3-6-16,4 0 13 0,0 1-7 16,85 61 8-16,-89-62 15 0,-1 0-5 15,-1 1 24-15,0-1-38 0,73 67 28 16,-82-69-35-16,3 0 14 0,-3-4-39 0,-1-1 40 15,-4-1-4-15,67 56 9 16,-70-62-14-16,0-3 2 0,-1 0 1 0,-2-2-9 16,63 34-23-16,-64-46 32 0,1-3-5 15,1-2 15-15,-3-3-19 0,-6-3 1 16,53 22 16-16,-57-24 2 0,-8-4 4 16,-5 0-6-16,0-1-1 0,22 18-15 15,-36-22-13-15,-4 0-4 0,-4-2 27 0,-5-2 1 16,-1 2 0-16,-3 3 27 15,-8-12-24-15,-2-2 28 0,0-4-33 0,0 0 5 16,0 0-24-16,-23 0 14 0,23-21 11 16,-18 21 5-16,18 0 1 0,-19-16 11 15,1-1 37-15,18 17-5 0,-14-14 20 16,14 14 15-16,-9-17 22 0,1 2 69 16,8 10-125-16,-8-2-22 0,5 0-18 15,1 4 5-15,0-4-14 0,0-3-14 16,2 2 4-16,0 4-52 0,0-3-163 15,0 2-50-15,0-10-1246 0,20 6 380 0,-20 4-155 16</inkml:trace>
  <inkml:trace contextRef="#ctx0" brushRef="#br0" timeOffset="4748.1601">13178 7166 1986 0,'0'-5'74'16,"0"1"34"-16,0 2 93 0,0-1 23 15,0-3 195-15,-18 6-239 0,18-1 40 16,0 0-5-16,-14 1 45 0,14-4-28 15,0 1 103-15,-6 0-210 0,6 3-76 16,0 0-21-16,0 0 25 0,0-5-36 0,22 5 106 16,-22 0-84-16,22 0-22 0,-4 0 28 15,-2 17-39-15,21 2 17 16,-8-19-23-16,-7 20 6 0,7-6 0 0,2 1 37 16,3-1 2-16,51 18 95 15,-35-14-88-15,2 3-17 0,9-1-6 16,-1 1-12-16,75 24 17 0,-66-21-31 15,4 2-7-15,3 3 7 0,1-1-3 0,5-1 7 16,89 35-56-16,99 27 114 16,-86-32-90-16,-89-23 30 15,-1-3-24-15,8 4 22 0,102 37-1 16,-100-34-9-16,-1 4 12 0,10 1 5 16,-4-1-10-16,3-2 2 15,214 84-80-15,-114-45 152 0,-108-37-72 0,2-3 11 16,-1-1-14-16,3 1-77 0,3 6 75 15,119 43-5-15,-110-44 93 0,-1-3-72 16,0 3-22-16,1 6 3 0,105 42 0 16,-114-49 8-16,4 3 23 0,-2-3-26 15,-1 4-4-15,-2-3 12 0,102 36-23 16,98 41 1 0,-116-42-20-16,-101-43 5 0,1-2 14 15,6-1-2-15,92 32-8 0,-98-32 23 16,-3-5 0-16,2 3 6 0,0-2 48 15,-6 2-48-15,81 25 67 0,-86-27-108 0,0-3 42 16,-4 2-48-16,-1-3 48 0,73 21 0 16,-81-26-16-16,6 0 7 15,129 31 13-15,-140-35-12 0,-4-1-1 16,-2-1 0-16,48 13 26 0,-59-15-20 16,-3 2 0-16,-5 1 9 0,-1-3-24 15,-4-1 10-15,23 9 19 16,-34-11-3-16,0-3 15 0,-2 3-26 0,-3-1 13 15,12 4-16-15,-20-8-7 0,3 6 34 16,-4-7-25-16,1 1 2 0,-1-4-24 0,6 0 40 16,-10 0 5-16,1 0 50 15,-1 0-49-15,0 0 2 0,-2 0 34 16,2 0-37-16,-3 0-7 0,0 0-4 16,-1 0 14-16,2 0-12 0,4 0 24 0,-5 17-15 15,1-17 43-15,0 13-46 0,1-13 42 16,0 12 63-16,-1 0-11 0,-3-12-28 15,2 0 144 1,-2 0-147-16,0 0-17 0,0 0-6 0,0 0 14 16,0 0-93-16,0 0 21 0,0 0 5 15,0 0-19-15,0 0 62 0,0 20-44 16,0-7-15-16,23-13-63 0,-23 13-103 0,17-13-166 16,-17 0-1056-16,0 0 324 0,0-20-232 15,0 20 210-15,-28-33 276 16</inkml:trace>
  <inkml:trace contextRef="#ctx0" brushRef="#br0" timeOffset="5836.084">17072 8504 1421 0,'0'0'115'16,"0"0"20"-16,0 0 85 0,0 0-10 16,0 0-25-16,0 0 191 0,0 0-223 15,0 0 9-15,0 0 7 0,0 0 50 16,0 0-10-16,0 0 114 0,0 14-221 16,0-14-21-16,0 0-11 0,0 0-21 15,0 0-4-15,14 0 26 0,-14 19-35 16,12-19-11-16,-12 0-10 0,11 20-4 15,1-8 0-15,-6-12 1 0,-2 0-15 16,0 12 8-16,1-12-8 0,-1 0-5 16,-2 0-2-16,-1 0-2 0,-1 0-11 15,0-21-17-15,0 21-13 0,0-25 14 16,0-8-73-16,-20 17 86 0,20 0 4 0,-16 3 20 16,16 1 31-16,-24 3-31 15,-1 0 18-15,10 9 67 0,-3 0-9 0,4 0 21 16,0 0 53-16,-10 21 6 0,17 3-70 15,2-9-82-15,5-1 41 0,0 0-19 16,0 0-5-16,23 13 34 0,4-27-49 16,-27 14-19-16,34-14-52 0,-18 0-35 15,20 0-302-15,-23 0 173 0,2 0-7 16,-15-24 55-16,19 24 2 0,-19-20 15 0,7-7-102 16,-7 10 177-16,0 5 36 0,0-2 31 15,0 1 9-15,-21 2 24 0,21-4 35 16,0 15 15-16,-18-3 22 0,18 3 26 15,-13 0 37-15,-2 18 152 0,5-18-167 16,-1 17-35-16,2-17-21 0,2 19 3 0,-2-19-8 16,-2 18 59-16,6-5-116 15,1-13-45-15,1 0-101 0,1 5-200 16,-3-5-192-16,5 0-1224 0,0 0 1009 0</inkml:trace>
  <inkml:trace contextRef="#ctx0" brushRef="#br0" timeOffset="7250.4442">17055 8497 2666 0,'0'0'98'16,"-4"0"95"-16,1 14 132 0,-6-14 492 0,4 15-434 16,-1-15-81-16,0 0-53 0,1 14-45 15,-3 3 22-15,5-9-167 0,-1 4-33 16,3 4-5-16,-1 4-35 0,-2 0-68 16,0 20-359-16,1-18-35 0,3 4-176 15,-3 2-123-15,0 1-185 0,-4 2 63 16</inkml:trace>
  <inkml:trace contextRef="#ctx0" brushRef="#br0" timeOffset="7399.9612">16917 9336 2520 0,'0'15'21'16,"17"-1"7"-16,-17 1 3 0,0-1-14 15,0 10 21-15,0-9-36 0,-19 0-31 16,19-3-80-16,0 2-91 0,0 1-166 15,-13 9-684-15,13-9 587 0,-12-3 170 16</inkml:trace>
  <inkml:trace contextRef="#ctx0" brushRef="#br0" timeOffset="7559.4739">16942 9814 3488 0,'0'30'317'0,"0"-13"-77"16,0-2 55-16,-22-1-141 0,22-2-20 15,-16 3-42-15,0 11 23 0,16-10-164 16,0-5-196-16,0 0-204 0,0-1-169 16,0 6-1120-16,24-9 973 0,-24-3 165 0</inkml:trace>
  <inkml:trace contextRef="#ctx0" brushRef="#br0" timeOffset="8232.1767">16501 10798 2666 0,'0'0'103'0,"0"0"127"16,-11 0 160-16,11 0 635 15,0 0-616-15,0 17-81 0,0-17-39 16,0 21 27-16,18 15 352 0,-18-15-421 0,18 5-90 16,-18 3-30-16,15 7-25 15,-15-5-22-15,17 29 42 0,-2-34-98 16,-8 0-13-16,0 1-7 0,3-9 2 0,5 2-6 16,-6-15 7-16,1-5-5 0,3 0 3 15,-1-19 15-15,-1-1-17 0,13-33-1 16,-14 20-2-16,1-3-8 0,-5-4 3 15,-3-4-1-15,-3-40 3 16,0 47 5-16,0 0-2 0,-23 10-1 0,23 2 5 16,-19 8-4-16,19 1-4 0,-17 16 6 15,17 0-2-15,0 0-42 0,0 30-115 16,0 6-676-16,21-15 128 0,-21 7-279 16,60 30-2540-16,-42-41 2835 15</inkml:trace>
  <inkml:trace contextRef="#ctx0" brushRef="#br0" timeOffset="8488.1281">17017 10940 2734 0,'-22'-10'98'0,"22"10"8"0,-20 0 43 16,20 0 13-16,0 0 47 0,-19 0 31 15,6 0 305-15,13 27-350 0,0-27-20 0,-15 22-17 16,15-5-40-16,-13 2 29 0,7 21 25 16,-2-19-121-16,8 0-31 0,-3-2 1 15,3 1-22-15,0 9 3 0,21-14-71 16,-21-3-104-16,25-12-224 0,-8 5-172 16,-1-4-148-16,19-1-1039 0,-16 0 1018 15,3-27 198-15</inkml:trace>
  <inkml:trace contextRef="#ctx0" brushRef="#br0" timeOffset="8719.3256">17208 10981 3326 0,'0'0'201'16,"-19"0"130"-16,19 0 122 0,0 0 30 16,-19 23 91-16,4-2-360 0,15-21-17 0,-11 25-19 15,11-10 24-15,0 17-10 0,0-15-141 16,0 4-33-16,0-2-20 0,20 3 9 15,-20 0-14-15,24 18-64 0,3-23 11 16,-11 0-8-16,0-6-3 0,1-5-26 16,15-2-235-16,-17-4 97 0,-1 0-63 15,0 0-67-15,-2 0-89 0,-2-26-112 16,2 5-562-16,-8 21 557 0,-4-24 7 16,1 9-30-16,-1 5 106 0</inkml:trace>
  <inkml:trace contextRef="#ctx0" brushRef="#br0" timeOffset="8928.1617">17193 11133 2465 0,'-4'0'139'16,"3"0"146"-16,1 0 147 16,0-16 623-16,0 16-635 0,22 0-110 0,-22 0-118 15,26-12-4-15,-26 12-92 16,49-12-2-16,-34 1-124 0,0 5-53 15,0 2-82-15,-4-3-116 0,6 2-652 0,-17 5 325 16,10 0-46-16,-10 0-111 0,0 0 13 16,0 0 103-16</inkml:trace>
  <inkml:trace contextRef="#ctx0" brushRef="#br0" timeOffset="9081.7755">17050 10969 3136 0,'0'0'93'0,"0"0"131"16,32-1 121-16,-32-2 72 0,40 2-54 0,14-2-37 16,-27 2-359-16,0-1-215 0,-2 1-201 15,-3 1-179-15,16-2-1176 16,-23 2 1019-16,-4 0 183 0</inkml:trace>
  <inkml:trace contextRef="#ctx0" brushRef="#br0" timeOffset="9416.1961">17458 10899 2793 0,'0'0'87'16,"-18"18"90"-16,18-18 100 0,-18 16 411 16,-10 37-29-1,23-16-470-15,2-17-142 0,3 2-17 16,0 1-23-16,0 24-23 0,18-23 22 15,-18-1-18-15,20-3-10 0,-20-2-31 16,29-5 11-16,5 2-67 16,-14-13 26-16,0-2-79 0,1 0-19 0,0-27-29 15,20-8-239-15,-24 15 241 0,-2-4 20 16,1-1 15-16,-6-1 23 0,-2-2 4 16,-8-28-153-16,0 29 112 0,-19 0 15 15,19 2 38-15,-33 6 51 0,12 5 92 16,-27 4 127-16,24 10-37 0,2 0-29 0,0 30-16 15,2-11-48-15,-12 34-203 0,21-27-72 16,4 2-156-16,7-3-70 0,-5 0 49 16</inkml:trace>
  <inkml:trace contextRef="#ctx0" brushRef="#br0" timeOffset="9647.6688">17484 11133 5194 0,'0'13'220'16,"0"-13"136"-16,28 17 139 0,-5-17-1 16,-1 15-102-16,37 5-24 0,-30-7-323 15,2 2-103-15,-6-2-93 0,-1 1-242 16,8 12-1075-16,-23-16 342 0,1-1-206 15,-3-2 91-15,-7-4 223 0</inkml:trace>
  <inkml:trace contextRef="#ctx0" brushRef="#br0" timeOffset="10382.8684">18880 10790 3269 0,'-12'0'154'0,"12"0"141"15,0 0 135-15,0 0 75 16,0 0-54-16,0 0 410 0,0 0-443 0,17 0-26 16,-17 0-75-16,24 20-13 0,4 6 216 15,-15-9-359-15,2 3-68 0,-4 0-72 16,2 5-21-16,-1 1 0 0,9 25 0 16,-12-27 0-16,-2 0 0 0,1-6 0 15,-1 1 0-15,6-2 0 0,-8-17 0 16,-1 0 0-16,3 0 0 0,-1-29 0 15,1 11 0-15,11-34 0 0,-10 18 0 0,-4 0 0 16,3-5 0-16,-3-3 0 0,0-35 0 16,-4 44 0-16,0 3 0 0,0 7 0 15,0 6 0-15,0 9 0 0,0 8 0 16,0 0 0-16,0 33 0 0,0-12-143 16,0 2-215-16,0 31-1059 15,17-27 373-15,-17 5-93 0,20-8-92 16,-7 2-23-16,5-5 391 0</inkml:trace>
  <inkml:trace contextRef="#ctx0" brushRef="#br0" timeOffset="10637.1399">19419 10819 2319 0,'4'0'66'15,"-3"-1"49"-15,0 0 52 0,1 1 277 16,-2 0-237-16,0 0-11 0,0 0 0 15,0 0 45-15,-17 0 317 0,17 0-309 16,0 0-36-16,-21 22-5 0,21-22 4 16,-22 18 36-16,-6 5 221 0,13-9-235 15,2 1-13-15,1 2-35 0,1 1-36 16,3 0-59-16,1 16-22 0,7-16-62 16,0-2-10-16,0 1-23 0,0-3-82 0,30 7-558 15,-3-14 107-15,-9-4-218 16,3-2-106-16,1-1-94 0,1 0-63 15,25-25-458-15</inkml:trace>
  <inkml:trace contextRef="#ctx0" brushRef="#br0" timeOffset="10849.7471">19671 10908 3213 0,'-20'-4'173'0,"20"1"139"0,-21 1 137 15,21 2 88-15,-21 0 289 0,-5 0-504 16,9 0-26-16,5 0-56 0,3 19-46 0,-7 2 3 15,10-21-152-15,0 25-15 0,6-8-6 16,0-1-5-16,0 5-5 0,0 16-14 16,18-23-3-16,-18 2-26 0,24-4-70 15,-9-4-182-15,26 3-473 0,-17-11 288 16,3 0-57-16,-4 0-184 0,-1-27-149 16,1 27-125-16,15-53-601 15</inkml:trace>
  <inkml:trace contextRef="#ctx0" brushRef="#br0" timeOffset="11067.194">19741 10643 3135 0,'-3'0'422'0,"2"0"-29"15,0 0 135-15,1 0-10 0,0 0-10 16,0 0-34-16,19 23 215 0,-19-23-486 15,0 23-66-15,0-9-50 0,14 4-37 16,-14 25-4-16,0-24-108 0,0 3-127 16,0-3-234-16,-18-1-232 0,18-5-374 0,0 5-1729 15,0-11 1617-15</inkml:trace>
  <inkml:trace contextRef="#ctx0" brushRef="#br0" timeOffset="11863.0849">21605 10730 3329 0,'0'0'175'0,"0"0"1095"15,0 0-843-15,0 0 13 16,0 0-1-16,0 0 481 15,16 21-350-15,-16-5-366 0,24 7 117 16,1-11-241-16,-11 1-64 0,1 3-16 16,4-1 0-16,18 19 0 0,-24-20 0 15,3 1 0-15,-2-3 0 0,-3-3 0 16,9 9 0-16,-12-16 0 0,0-2 0 0,2 0 0 16,-2 0 0-16,1-28 0 0,7-16 0 15,-6 20 0-15,-1-3 0 0,-2-4 0 16,-1-5 0-16,-2-38 0 0,-4 41 0 15,0-2 0-15,0 2 0 0,-18 5 0 16,18 7 0-16,-19-1 0 0,19 22 0 16,0 0 0-16,-11 28 0 0,11-6 0 15,0 5 0-15,0 39-117 0,0-31-216 16,0-1-245-16,18-1-242 0,-18-4-213 16,53 17-1144-16,-27-29 1097 15,1-5 181-15,2-4 294 0</inkml:trace>
  <inkml:trace contextRef="#ctx0" brushRef="#br0" timeOffset="12150.7291">22238 10779 2689 0,'0'0'98'15,"0"0"88"-15,0 0 365 0,0 0-254 16,0 0 14-16,0 0-30 0,0 0 10 15,0 0 113-15,0 0-230 0,0-15-31 16,0 15 18-16,0 0 59 0,0 0-3 0,-20 0 264 16,20 0-254-16,-25 0-1 0,9 26-15 15,-1-26-7-15,-24 44 121 0,23-27-147 16,-1 3-57-16,4 1-38 0,1 1-19 16,8-1-61-16,6 21-19 15,0-22-77-15,0-2-114 0,23 0-117 0,-1-4-219 16,26-3-925-16,-22-11 447 0,6 0-36 15,-2-22-129-15,7 22 132 0,0-35 370 16</inkml:trace>
  <inkml:trace contextRef="#ctx0" brushRef="#br0" timeOffset="12397.9702">22535 10752 3937 0,'-17'-8'399'0,"17"3"-74"15,-14 1 66-15,14-1-73 0,0-1-35 16,-15-3 213-16,1 8-290 0,14 1 4 16,-10 0-26-16,6 0-20 0,-1 0-21 15,-10 18 70-15,9 9-102 0,-1-10-3 0,-2 3 0 16,-1 1 4-16,-2 27 44 16,7-20-116-16,3-2-38 0,2 1-3 15,0-1-71-15,0-6-85 0,26 13-581 16,9-19 106-16,-11-10-263 0,2-4-211 15,1 0-205-15,25 0-899 0</inkml:trace>
  <inkml:trace contextRef="#ctx0" brushRef="#br0" timeOffset="13826.65">21959 11923 2879 0,'0'-5'287'15,"11"0"172"-15,-8 1 134 0,2 1 20 16,0 2 439-16,-2-1-586 0,2 2-19 16,2 0-12-16,-4 0-19 0,1 0-120 15,5 22-48-15,-3 13-248 0,1-6 0 0,-5 4 0 16,2 3 0-16,4 47 0 15,-5-41 0-15,3-3 0 0,-6-3 0 16,0-3 0-16,0-8 0 0,0 13 0 0,0-28-127 16,0-6-214-16,0-4-338 0,-18 0-353 15,18-18-1652-15,0 18 1315 0,0-37 354 16</inkml:trace>
  <inkml:trace contextRef="#ctx0" brushRef="#br0" timeOffset="14297.1502">22249 11926 4039 0,'0'0'151'16,"0"0"102"-16,0 0 433 16,0 0-440-16,0 0-33 0,0 0-19 15,0 0-7-15,0-23 72 0,0 23-207 0,0-20-40 16,0 20-6-16,0-20-4 0,20 7-25 15,2-16-205-15,-22 11 54 0,26 0-31 16,-13 4 31-16,0 1 55 0,17-9-15 16,-15 14 107-16,-2 2 22 0,0 5 7 15,2 1 59-15,-6 0-20 0,7 30 107 16,-12 4-100-16,-1-14 71 0,-3 5-28 16,0 3 13-16,0 15 112 0,-21-14-104 15,21 1 5-15,-18 1-22 0,18 3-9 16,-29-1-29-16,-5 31-19 0,10-26-35 15,1-9-8-15,2 0 3 0,0-4-4 16,-15 14-45-16,22-25 24 0,2-2-27 16,5-3 14-16,1-5-109 0,4-3-19 0,0-1-166 15,2-19 178-15,0 19 39 0,22-30 49 16,-22 14-23-16,41-15 90 0,-24 19 91 16,0-1-6-16,4 13 41 0,0-12 55 15,-1 12-10-15,18 0 247 0,-22 0-267 16,2 17-55-16,-1-17-61 0,-2 26-18 0,14 2-195 15,-15-15-105-15,-1 2-169 0,0-4-330 16,-1-11-255-16,1 12-203 0,14-12-797 16</inkml:trace>
  <inkml:trace contextRef="#ctx0" brushRef="#br0" timeOffset="15636.1171">19042 11790 2465 0,'0'-12'100'0,"0"12"93"0,0-4 420 0,0-2-280 15,-22 6 3-15,22 0-28 0,0 0 0 16,-19 0-77-16,19 23 44 0,-10-4-190 15,10-19-16-15,0 28-9 0,0-14-8 16,0 18-2-16,0-16-42 0,0 0 1 16,17 1-3-16,-17-3 36 0,22 1-49 15,5 12 35-15,-15-14 29 0,3-1 0 16,-1 1-11-16,2-1 53 16,7 3 114-16,-15-4-64 0,-1-1 19 0,-7 0-53 15,0 2-11-15,0-2-35 0,-23 17-24 16,23-12-34-16,-29-3-4 0,12 3-3 15,-2-2-8-15,-23 13-2 0,18-18 3 16,1 2 0-16,1-4-4 0,4-2-5 16,1 0-26-16,-11-4-143 0,11-20-394 15,17 1 128-15,0-9 230 16,0 11-19-16,27-3-50 0,-2-18-464 16,-7 9 380-16,-1 9 63 0,2-4 85 15,1 2 76-15,2 5 49 0,21-21 10 16,-20 21 51-16,0 9 22 0,-3-4 19 15,1 3-1-15,13-15 10 0,-20 14-15 16,-1-5 2-16,-4 3-2 0,-1-5 1 0,-1 0-5 16,-6-20 2-16,-1 19 9 0,0 1 25 15,0 0 47-15,-29 3 36 0,29 3 76 16,-28-5 250-16,0 13-242 16,10 2-19-16,3 1-32 0,-2 0-38 15,-8 25-4-15,15-25-196 0,0 27-129 0,3-27-153 16,-1 32-195-16,3-11-211 15,3 20-765-15</inkml:trace>
  <inkml:trace contextRef="#ctx0" brushRef="#br0" timeOffset="15966.854">19493 12100 5255 0,'0'5'-7'0,"0"0"23"16,-24 0-6-16,24-1 19 0,-16-2 11 16,16 0-17-16,-11 1-21 0,11 3-36 15,0-3-34-15,0-2-53 0,0-1-70 0,0 0-78 16,0 0-26-16,0 0-288 16,19-20 332-16,-19 20 58 0,0-23 27 15,11 23 45-15,-11-37 82 0,12 22 160 16,-12 15 99-16,0-12 67 0,0 12 74 15,0 0 7-15,4 0 264 0,-1 0-389 16,-3 0-22-16,0 19-43 0,0 5 111 16,0-4-291-16,0-20-80 0,0 20-331 15,0-9 7-15,0-11-192 0,20 0-123 16,-20 0-196-16,27 0-77 0,13-30-419 16</inkml:trace>
  <inkml:trace contextRef="#ctx0" brushRef="#br0" timeOffset="16297.1383">19848 11609 3444 0,'0'0'169'0,"0"-1"134"16,0 1 593-16,0 0-535 0,0 0-46 16,-17 22-50-16,17-22-11 0,0 38 81 15,0-22-270-15,0 5-13 0,-15-1-24 16,15 3 10-16,-20 4-8 0,-8 23 110 15,11-27-135-15,1 0 27 0,0-4-63 16,0-4-27-16,-8 6 65 0,16-12 1 16,3-9-13-16,2 3-2 0,3-3-45 15,0 2-74-15,21-2-128 0,1-24-9 16,6 24 183-16,-11-20 29 16,-3 20 40-16,3-17 6 0,-2 17 6 0,14-10-22 15,-15 10-89-15,-2 0 60 0,-4 0-33 16,-1 0-47-16,-1 29-129 0,-4-29-41 15,-1 18-133-15,-1-18-110 0,0 0-100 16,0 0-34-16,0 0-669 0,0 0 777 16,0 0 187-16</inkml:trace>
  <inkml:trace contextRef="#ctx0" brushRef="#br0" timeOffset="16497.1611">19933 11576 4499 0,'2'0'159'0,"1"32"540"15,1-2-128-15,0-9-57 16,-1 1 6-16,-1 5-3 0,11 30 84 0,-7-24-490 16,0-1-111-16,1 4 0 15,1 2 0-15,-2 1 0 0,4 37 0 0,-5-39 0 16,0-3 0-16,1-3 0 0,1-6-95 16,4 8-797-16,-4-25 41 0,1-6-357 15,-1-2-105-15,24-26-2124 0</inkml:trace>
  <inkml:trace contextRef="#ctx0" brushRef="#br0" timeOffset="16860.7403">20201 11597 5552 0,'0'0'245'15,"0"0"141"-15,-14 0 82 0,14 0-22 16,0 0 100-16,22 0-408 0,-22 0-96 15,32 0-22-15,-13 0-13 0,5 0-21 16,18 0-75-16,-19 0-23 0,-3-15-35 16,3 15-7-16,-5 0 4 0,18 0-44 15,-27 0 152-15,7 0 30 0,-7-11 8 16,0 11 4-16,-4 0-11 0,-4 0 20 0,-1 0 2 16,0 0 3-16,0 16 22 0,0-16 25 15,-25 17 152-15,25 7-130 0,0-9 7 16,-18 2-15-16,18 1-35 0,0 5 31 15,-14 27 7-15,14-18-28 0,0-1-8 16,0 3 4-16,0 4 58 0,0 38-17 16,0-41-52-16,0-1-49 0,0 0 15 15,0-2-19-15,0-3-90 0,0 15-395 16,0-25 71-16,0-7-121 0,0 3-89 16,0-10-290-16,0-3-129 15,-20-2-1322-15,20 0 1590 0</inkml:trace>
  <inkml:trace contextRef="#ctx0" brushRef="#br0" timeOffset="17001.8228">20125 11948 5198 0,'0'0'70'0,"38"0"53"0,21 0 271 16,-24 0-250-16,5 0-61 0,0-16-157 15,-3 16-183-15,-1 0-367 0,20-14-1640 16,-39 14 1020-16,-17 0 354 0</inkml:trace>
  <inkml:trace contextRef="#ctx0" brushRef="#br0" timeOffset="17734.115">16608 11773 2337 0,'0'0'132'0,"20"0"100"15,-20 0 638-15,17 0-313 0,-17 0-44 0,0 16-23 16,15-16-2-16,-15 0 292 0,0 12-466 15,10-12-60-15,-10 0-56 0,0 0 16 16,0 0 8-16,0 28 169 0,-18-2-270 16,18-9-61-16,-18 3-42 0,18 1-18 15,-23 20 0-15,-2-23 0 0,12 1 0 16,0 2 0-16,1-4 0 0,0 1 0 16,-9 7 0-16,12-14 0 0,4-4 0 15,-1 0 0-15,6-4-12 0,0-1-111 16,0-2 26-16,0 0-25 0,27 0 4 15,-27 0 34-15,31 0 6 0,8 0 0 16,-19-17 38-16,3 17-23 0,-2 0-41 0,-1 0-39 16,10 25-338-16,-16-25 151 15,-5 19-59-15,-5-19-23 0,1 18-94 0,-1-18-80 16,-2 11-714-16,-2-11 663 0,0 0 7 16,0 0 89-16,0-24 75 0,0-5-135 15,0 9 465-15</inkml:trace>
  <inkml:trace contextRef="#ctx0" brushRef="#br0" timeOffset="17916.1664">16616 11763 2450 0,'-6'-17'360'0,"6"17"63"16,0 0 157-16,0 0 47 0,0 34 36 15,24 9 535-15,-1-15-642 0,-23 5-22 16,28 4-154-16,-12-1-91 16,29 82-158-16,-34-75-131 15,1-3 0-15,7 35 0 0,-14-41 0 0,0-5 0 16,1 0 0-16,-2-4 0 0,7 8-241 15,-9-24-151-15,1-4-332 0,-3-5-265 16,1 0-279-16,-1 0-197 0,0-29-858 16</inkml:trace>
  <inkml:trace contextRef="#ctx0" brushRef="#br0" timeOffset="18231.142">17036 12151 2659 0,'8'13'109'0,"9"0"404"16,-9-13-75-16,-3 12-9 0,0-12-41 16,0 11-13-16,-1-11-100 0,6 6 80 15,-7-4-225-15,-3-1 1 0,3-1 10 0,-3 0-25 16,0 0 85-16,0 0-112 16,0 0-65-16,-20 0-20 0,20 0-17 0,0 0-25 15,-19-20 31-15,6 20 45 16,13-23-33-16,0 23-13 0,-13-11 8 15,13-3-17-15,0 14 28 0,0-9-9 16,0 9-2-16,0 0 3 0,0 0 22 0,0 0 58 16,17 0 4-1,-17 20-203-15,13-20-99 0,-13 20-151 16,9-20-129-16,-1 10-973 0,-8-10 592 16,9 0-155-16,-2 0 205 0,2 0 162 15</inkml:trace>
  <inkml:trace contextRef="#ctx0" brushRef="#br0" timeOffset="18650.1718">17172 11875 3725 0,'-20'0'263'0,"20"-3"118"0,0 3 73 16,0-3-61-16,0 1-108 0,0-2-31 15,0 1-218-15,0-4-18 0,0 2-8 16,0-2 23-16,24-9-23 0,-24 9-21 15,23-4-17-15,-23 2 4 0,26 1-21 16,4-2 55-16,-15 6-11 0,-2 4 11 16,0 0-27-16,-5 0 21 0,1 0 0 15,3 26 12-15,-9-2 31 0,-1-7 31 16,0-2 42-16,-2 4 33 0,0 2-2 16,0 21 108-16,-24-20-174 0,24 4-23 0,-23-4-22 15,23 5-20-15,-45 19-17 0,29-25 19 16,1-3 0-16,2-1 0 0,1-4-6 15,2-4-12-15,-4 2 54 0,14-6-61 16,0-5 0-16,0 0-7 0,0 0-21 16,22 0 36-16,-22-17 11 0,28 17-12 0,-12 0-4 15,5 0 2-15,17-17 0 0,-17 17 10 16,0 0 0-16,-3 0-3 16,29 0-20-16,-37 0-37 15,1 20-109-15,-2-20-132 0,6 13-656 16,-8-13 252-16,0 0-95 0,0 0-73 15,2 0-169-15,11-23-515 0</inkml:trace>
  <inkml:trace contextRef="#ctx0" brushRef="#br0" timeOffset="19096.018">17573 11743 2984 0,'-18'0'464'0,"18"0"-21"15,-17 0 101-15,17 0-111 0,0 0-53 16,-16 0-98-16,16 0 48 0,0 0-193 16,0 0-34-16,0 15-16 0,0-15 13 15,21 0-92-15,-21 0-11 0,19 0 8 16,-19 0-11-16,24 0 23 0,-9 0-20 16,19 0-2-16,-16 0 16 0,0 0 14 15,0 0-18-15,-3 0-5 0,11 19-3 16,-22-19-5-16,0 20 4 0,-3-20 5 15,-1 21-2-15,0-6 21 0,0 15 23 16,-25-14-36-16,25-2-2 0,0-1-14 16,-23 0 5-16,6 11 16 0,17-15-57 15,-11 1 38-15,11-3-65 0,0 0 2 16,-8-4 62-16,8 0-94 0,0-3 37 0,19 0-2 16,-19 0 24-16,23 0-31 0,8 0 52 15,-17 0 89-15,1 0-5 0,-1 0 46 16,3 0 30-16,-6 28-6 0,1-11 129 15,-12 12-156-15,0-12-21 0,0 2-1 16,0 1-16-16,-25 19-1 0,-10-18-55 16,11-1-11-16,-3 2-12 0,-4-1-75 0,-3-5-141 15,-34 12-683-15,34-19 102 0,-4-6-189 16,3-3-279-16,4 0 44 0</inkml:trace>
  <inkml:trace contextRef="#ctx0" brushRef="#br0" timeOffset="21831.3618">16982 8582 2015 0,'0'0'84'0,"0"0"67"15,0 0 87-15,0 0 106 0,0 0 444 0,0 0-345 16,0 0-109-16,-23 0-48 15,23 0-101-15,-18 0 20 16,4 0-268-16,-15 0 86 0,16 0-81 16,-1 0-168-16,-1 0-230 0,-3 0-292 15,-20 0-1087-15,19-13 1062 0,-3 13 213 16</inkml:trace>
  <inkml:trace contextRef="#ctx0" brushRef="#br0" timeOffset="22136.1208">16421 8604 2482 0,'-19'16'77'16,"1"-16"34"-16,-18 6 336 16,18-6-221-16,-2 0 1 0,-1 4-106 15,-1-4-29-15,-27 6-100 0,25-6-86 16,0 0-96-16,0 0-58 0,-2 0-126 16,-22 0-370-16,3 0-10 0,21 0 437 15,-26 0-126-15,28 0 294 0,-1 0 14 16,-2 0 34-16,0 0 20 0,-26 20 134 15,28-20 36-15,-5 10 33 0,-2-10-1 16,1 12 104-16,1-12 71 0,-30 9 352 16,29 1-378-16,0-4-65 0,2-2-37 15,5 1 27-15,-1 0-50 0,-15 2 53 0,20-4-166 16,5-1-17-16,1 0-13 16,3-1-26-16,-6-1-85 0,8 0-44 15,-1 0-52-15,0 0-79 0,-3 0-116 16,-3 0-33-16,-15 0-320 0,12 0 492 15,-2 0 111-15</inkml:trace>
  <inkml:trace contextRef="#ctx0" brushRef="#br0" timeOffset="22280.1152">15069 8732 1130 0,'-13'0'105'0,"-1"0"59"0,-1 0 61 16,2 0-14-16,1 0-8 0,-11 0 113 16,12 0-193-16,0 0-24 0,0 0-27 15,0 0-23-15,2 0-28 0,-16-13-55 16,9 13-55-16,-1 0-66 0,1 0-93 0,-2-12-135 15,-23 7-487-15,23 5 449 0,-7-7 151 16</inkml:trace>
  <inkml:trace contextRef="#ctx0" brushRef="#br0" timeOffset="22444.1684">14218 8687 800 0,'-20'0'45'0,"-1"0"26"0,-14 0 131 15,21 0-117-15,-1 0-8 0,1 0 20 16,3 0 6-16,-2 0-10 0,-12 0-2 16,13 0-125-16,-3 0-122 0,2 0-103 15,-2 0-66-15,0 0-49 0</inkml:trace>
  <inkml:trace contextRef="#ctx0" brushRef="#br0" timeOffset="22600.9589">13738 8720 2378 0,'-3'0'67'0,"0"0"44"0,-1 0 75 16,-3 0 355-16,1 0-205 0,0 0 88 16,-4 0-135-16,3 0-69 0,-3 0-153 0,0 0-61 15,5 0-51-15,-1 0-146 0,-1-14-177 16,3 14-168-16,-16 0-944 0,8 0 692 16,1-11 166-16</inkml:trace>
  <inkml:trace contextRef="#ctx0" brushRef="#br0" timeOffset="23845.1514">11310 8623 1257 0,'0'-12'74'0,"0"-10"216"0,-22 12-54 16,22 1-1-16,0 1 71 15,-22 0 82-15,22 2 6 0,-12-2 414 0,12 8-490 16,0-1-4-16,-9 1-20 0,9 0 2 16,0 0 326-16,0 0-265 0,21 17 52 15,-21-17 4-15,17 19 78 0,-17-6-151 16,21 26 8-16,-1-17-347 0,-20 7-1 15,18 3 0-15,-18 2 0 0,11 36 0 16,-11-34 0-16,5 0 0 0,-5-1 0 16,0-4 0-16,0 19 0 0,0-16-99 15,0-12-725-15,0-15-7 0,-18-4-347 16,18-3-130-16,0 0-179 16,0 0 270-16</inkml:trace>
  <inkml:trace contextRef="#ctx0" brushRef="#br0" timeOffset="24083.6735">11656 8782 3925 0,'4'-7'130'0,"1"4"116"16,-5-1 58-16,0 1 47 0,0 3 183 16,-19 0-279-16,19 0 25 0,0 0-70 15,0 0 51-15,-19 20 133 0,19-20-209 16,-13 26-58-16,13-9 14 0,-12 5 10 15,12 0 14-15,-9 23 16 0,9-23-167 0,0-2-2 16,22-1-9-16,-22-3-19 0,52 9-280 16,-29-15-53-16,-1-3-197 0,3-4-85 15,-5-3-239-15,3 0-132 0,11-21-1119 16,-12 21 1218-16,-8-25 283 0</inkml:trace>
  <inkml:trace contextRef="#ctx0" brushRef="#br0" timeOffset="24395.0965">11892 8814 3476 0,'0'0'144'16,"0"0"160"-16,-18 34 1060 0,3-34-974 15,15 23 4-15,0-8-12 0,-14 16 260 16,14-17-490-16,0-3-116 0,0 5-28 16,0-1-6-16,0-5 21 15,27 5-144-15,2-10-56 0,-12-3-154 0,0 0-77 16,8-2-60-16,25-28-457 0,-29 28 486 15,0-35 26-15,-1 16 66 0,-2-3 79 16,-2-2 114-16,0-27-28 0,-16 30 124 16,0-1 11-16,0 2 27 0,0-2 14 0,-54-6 129 15,30 20 66-15,-4 8 80 0,-4 0 87 16,3 0 29-16,0 0-53 0,-23 29 109 16,28 3-378-16,8-10-47 15,2-3 0-15,8 3-103 0,6 18-344 16,0-25-87-16,0 2-201 0,0-1-218 15,27 0-63-15,-27-7 244 0</inkml:trace>
  <inkml:trace contextRef="#ctx0" brushRef="#br0" timeOffset="24567.4483">11956 8906 5506 0,'0'0'164'15,"-10"0"561"-15,10 21-191 0,0-21-100 0,20 20-135 16,-20-20-85-16,52 43-134 0,-33-33-188 16,-2 7-196-16,1-1-343 0,-2-2-418 15,-2 1-338-15,5 8-1632 0</inkml:trace>
  <inkml:trace contextRef="#ctx0" brushRef="#br0" timeOffset="25305.1185">8468 8689 2485 0,'0'0'145'0,"-2"-16"158"16,2 16 193-16,0 0 83 16,0 0 524-16,0 0-633 0,17 0 59 0,-17 0-65 15,18 0 94-15,-18 0-106 0,43 22 80 16,-26-22-466-16,3 19-57 0,1-19-9 0,3 12 0 16,27-12 0-16,-29 0 0 15,0 0 0-15,1 0 0 0,-4 0 0 16,-2 0 0-16,7 0 0 0,-17 0 0 15,-2 0 0-15,-5 0 0 0,0 0 0 16,0 0 0-16,0 17 0 0,-24-17 0 0,24 17 0 16,-18-17 0-16,4 47 0 15,14-28 0-15,-12 5 0 0,12 0 0 0,0 5 0 16,0 0 0-16,0 36 0 0,29-37 0 16,-29 5 0-16,27-4 0 0,-11-2 0 15,14 23 0-15,-17-32 0 0,0-1 0 16,0-4 0-16,-2-5 0 0,-4 0-91 15,-7-1-523-15,0-7 6 0,0 0-120 16,-21 0-176-16,21-20-142 0,-39 20-7 16,-2-40-861-16,14 22 1278 0,-4 1 249 15</inkml:trace>
  <inkml:trace contextRef="#ctx0" brushRef="#br0" timeOffset="25447.0384">8534 9036 3421 0,'0'0'278'0,"0"0"178"0,31 0 103 16,11 0 808-16,-20 17-821 0,7-17 24 15,5 0-123-15,3 0-154 0,-1 0-103 16,27 12-126-16,-33-12-139 0,-1 0-159 16,-8 7-205-16,-6-7-299 0,-4 10-326 15,7-5-1624-15,-10 1 1378 0,-2-5 401 16</inkml:trace>
  <inkml:trace contextRef="#ctx0" brushRef="#br0" timeOffset="25614.0786">9139 9124 4227 0,'0'0'230'0,"0"0"129"0,0 9 186 16,0-9 656-16,0 5-767 0,-15-5-150 15,15 0-159-15,0 0-58 0,0 0-50 16,0 0-267-16,0 0-106 0,17 0-205 0,-17 0-188 16,0 0-289-16,22 0-1292 15,1 0 1286-15,-8 0 372 0</inkml:trace>
  <inkml:trace contextRef="#ctx0" brushRef="#br0" timeOffset="25947.0074">9388 8903 4215 0,'-21'-2'182'0,"21"1"111"0,-20 1 103 16,3 0 592-16,17 0-574 0,-12 0-42 15,12 0-86-15,0 0-20 0,0 27 157 16,0 2-291-16,0-9-53 0,0 3-57 15,0 2-2-15,18 0-14 0,8 20-20 16,-7-25-23-16,1-3-61 0,3-4-43 0,0-4-55 16,25-4-237-16,-27-5 232 0,0 0-14 15,-4-19 1-15,-3 19-17 0,-3-31-19 16,-3-8-102-16,-8 19 209 16,0-2 14-16,-21 0-10 0,0-5-42 0,-17-22-72 15,16 32 175-15,-2 0 66 16,1 3 12-16,4 2 1 0,3 5 40 0,0 7 87 15,3 0-56-15,13 26-40 0,0-26-26 16,0 31-12-16,24 4-155 0,10-3-623 16,9-7-698-16,-18-14 593 15,1-11 102-15,-3 0 242 0</inkml:trace>
  <inkml:trace contextRef="#ctx0" brushRef="#br0" timeOffset="26264.4094">9781 8770 4504 0,'-20'0'342'16,"20"0"-23"-16,-13 0 125 0,13 17-52 0,0-17-20 15,0 20-99-15,0 7-11 0,0-11-224 16,0 0-18-16,0 1-24 16,22-1-5-16,0 16-37 0,-9-19-16 15,5-1-34-15,1-2-33 0,-2-2-33 16,2-3 14-16,18-1-84 0,-20-4 202 0,-2 0 29 15,-2 0-12-15,-6 0 56 16,4 0-21-16,-10 0 60 0,-1 0-3 0,0 0 23 16,0 0 30-16,-23 0 1 0,-6 27 51 15,12 2-128-15,-4-12-47 0,-4 3 25 16,-1-2-16-16,-21 19 4 0,28-21-24 16,-4-3 3-16,1-4-40 0,8-1-76 15,2-1-143-15,-9-7-645 0,14 0 277 16,-2-22-149-16,5 22-52 0,3-31-228 0,0-13-645 15</inkml:trace>
  <inkml:trace contextRef="#ctx0" brushRef="#br0" timeOffset="26464.1526">9696 8732 3596 0,'0'-3'198'15,"0"1"144"-15,0-1 86 16,29-3 128-16,13-8 272 0,-16 14-502 0,-1-7-114 16,4 0-95-16,2 3-62 15,20 0-453-15,-31 4-125 0,-6 0-377 16,-2 0-178-16,-6 0-238 0,-2 0-600 16</inkml:trace>
  <inkml:trace contextRef="#ctx0" brushRef="#br0" timeOffset="27022.0793">10293 8760 2329 0,'-24'0'92'0,"1"-10"864"15,-2 10-551-15,25 0-4 16,-27 23-26-16,12-23-8 0,-5 50 135 0,20-30-336 16,-16 2-43-16,16-6-13 0,0 4-55 15,0-3-39-15,24 14-31 0,-24-19 9 16,30 0-1-16,-6-1-25 0,-1-1-39 16,28 7-98-16,-33-9 91 0,7-1 39 15,-2 0 16-15,-8-1-11 0,-4-1 39 0,-3 7 18 16,-1-4 43-16,-7-2-30 0,0 3 34 15,0-1 7-15,-31 7 30 0,-2-4-93 16,12-3 0-16,-1-1-23 0,-2 1 48 16,3-2-26-16,-25 9 33 0,23-7-34 15,4-6-2-15,2 3-15 0,3-2 16 16,-4 4-19-16,13-7-7 0,5 0-49 16,0 0-49-16,0 0-40 0,0-25-32 15,23 1-255-15,4 10 129 0,-9 0-13 16,2-4 6-16,5 0 18 0,27-19 17 15,-25 16 232-15,0 0 19 0,-2 0-1 16,36-38-59-16,-49 39 82 16,-3-1 6-16,-2-3 3 0,-5-12 89 15,-2 17 56-15,0 2 108 0,-32 0 121 16,13 2 3-16,-26 0 325 0,17 10-434 0,-2 2-9 16,0 3-38-16,3 0-49 0,3 0-90 15,-14 29-42-15,24-1-107 0,4-11-105 16,10 2-120-16,0-2-321 0,0 12-1383 15,0-15 745-15,33-3 323 0</inkml:trace>
  <inkml:trace contextRef="#ctx0" brushRef="#br0" timeOffset="27947.8593">12477 2096 4048 0,'0'0'132'0,"18"19"415"0,-5 9 1116 16,0-16-1297-16,3 19 462 15,-11-7-502-15,3 1-128 16,-2 5-115-16,0-2-83 0,1 51 0 0,-5-37 0 15,4 0 0-15,-3-2 0 16,2-1 0-16,-1-3 0 0,0 31-82 0,3-42-199 16,-4-8-262-16,-1-1-266 15,4-8-383-15,0-3-120 0,11-5-1414 0,-3 0 1951 16</inkml:trace>
  <inkml:trace contextRef="#ctx0" brushRef="#br0" timeOffset="28199.3658">12964 2334 3440 0,'0'0'236'16,"-11"0"91"-16,11 0-9 0,0 0-3 16,0 0-76-16,-14 0 121 0,14 0-189 15,-6 17 29-15,6-17 37 0,-9 24 22 16,3 10 201-16,3-12-255 0,-2-1-16 15,3 4 5-15,2 2-29 0,-2-1 2 16,2 25-34-16,0-27-135 0,25-2-2 16,-25-5-75-16,31-5-138 0,13 0-904 15,-16-12 79-15,1 0-367 0,2-19-38 0,-1 19 207 16</inkml:trace>
  <inkml:trace contextRef="#ctx0" brushRef="#br0" timeOffset="28633.9705">13544 1636 2674 0,'0'-9'547'0,"0"9"-70"16,-23 0 31-16,23 0-31 15,-22 0 28-15,-9 20 243 0,17-20-336 0,1 32 22 0,-1-9-16 16,1 10 5-16,-10 52 57 0,17-34-392 16,-1 12-88-16,7 5 0 0,-4 7 0 15,4 9 0-15,21 74 0 0,-21-76 0 16,41-6 0-16,-17-7 0 0,8-8 0 16,51 28 0-16,-37-57-7 0,-2-8-229 15,2-7-276-15,-6-7-320 0,0-8-434 16,25-2-1646-16,-40-22 1696 0,-4 22 441 15</inkml:trace>
  <inkml:trace contextRef="#ctx0" brushRef="#br0" timeOffset="29178.0591">13910 2321 3103 0,'0'0'149'15,"0"0"693"-15,0 0-260 0,23 0-34 16,-23 0-74-16,18 0-26 0,-18 0-43 0,18 19 141 16,0-19-360-16,-18 0-45 0,11 23 7 15,-4-23 1-15,-7 38 90 0,0-25-154 16,0 1-50-16,0 0-1 0,0-3-9 16,0 2-21-16,0 2 33 0,0-10-40 15,0 2 8-15,0-4-10 0,0-3-1 16,0-27-20-16,0 27-55 0,0-31-51 15,0 12-26-15,20-6-26 0,-20 0 55 16,22-10-3-16,-22 20 114 0,14 1 13 16,-3 3 1-16,-4 2 2 0,16 0-9 15,-15 9 11-15,-3 0 6 0,1 0 7 16,1 0 28-16,1 0 18 0,2 25 47 16,-7-25-66-16,1 27-20 0,3-27-13 15,-2 20-34-15,3-8 28 0,-5-12 9 0,-1 10 56 16,-2 0-68-16,2-10 3 0,0 0 18 15,0 0-42-15,-2 0 21 0,0-28-32 16,0 28 20-16,0-33-8 0,19-7-23 16,-19 21 28-16,17-2 11 0,-17 4 9 15,14 0-5-15,-1 3-26 0,1-5 66 16,-14 19 24-16,13-5 40 0,-6 5 32 0,0 0 16 16,0 24 68-16,2-24-190 15,-1 29-28-15,2-12 0 0,-1 0 0 0,1 0 0 16,11 17 0-16,-11-18 0 15,1-3-96-15,-3-2-166 0,1-5-224 16,9 3-1149-16,-11-9 485 0,1 0-188 16,2 0 54-16,-1-20 203 0</inkml:trace>
  <inkml:trace contextRef="#ctx0" brushRef="#br0" timeOffset="29546.1338">14600 2283 4921 0,'0'18'259'16,"0"-18"223"-16,0 11 112 0,0-11 9 0,0 5 217 16,0-5-572-16,0 0-107 15,25-20-72-15,-25 20-15 0,20-32-54 0,5-11 0 16,-12 10 0-16,0 6 0 0,-3-5-4 16,3-2-28-16,5-41-166 0,-18 31 25 15,0-8-25-15,0-6 8 0,0-7 20 16,-20-1 5-16,-7-55 59 0,9 66 99 15,18 6 47-15,-22 10-21 0,22 11 49 16,-16 14 0-16,16 3 89 0,0 11 15 16,0 0-31-16,0 26 59 0,29-4 3 15,2 37-50-15,-14-22-131 0,0 1-22 16,3 8 0-16,-4 0 0 0,22 44 0 16,-22-45 0-16,1-1 0 0,-2 0 0 15,-2-1 0-15,0-4 0 0,12 33 0 0,-16-40 0 16,0-3 0-16,0-5 0 0,-2-7-173 15,6 9-651-15,-8-19 92 0,-4-3-69 16,-1-4-232-16,0 0-114 0,0-21-51 16,-24-12-551-16</inkml:trace>
  <inkml:trace contextRef="#ctx0" brushRef="#br0" timeOffset="29729.1416">14634 1970 4173 0,'0'0'264'16,"0"0"106"-16,0 0 134 0,27 0 23 16,-9 0-62-16,29 0 213 0,-17-16-577 15,1 16-52-15,0 0-89 16,1 0-76-16,19-12-627 0,-33 12 153 0,1-7-336 16,-9-1-53-16,2 2-194 0,-3-1 19 15</inkml:trace>
  <inkml:trace contextRef="#ctx0" brushRef="#br0" timeOffset="29975.8857">14889 1402 3110 0,'21'0'188'15,"-1"0"677"-15,-20 19-257 0,30-19-28 16,-10 27-17-16,4-5 61 0,6 2-17 15,40 37 213-15,-28-27-649 0,6 7-116 16,0 5-55-16,0 0 0 0,40 53 0 16,-53-47 0-16,-1 5 0 0,-10-2 0 15,-8-2 0-15,-11 1 0 0,-5 46 0 16,0-53-224-16,-36-1-346 0,14-4-419 16,-4-4-574-16,-25 24-1739 0</inkml:trace>
  <inkml:trace contextRef="#ctx0" brushRef="#br0" timeOffset="31074.1214">24265 10050 3484 0,'0'0'218'16,"0"0"142"-16,0 0 123 0,0 0 641 0,0 0-627 16,18 22 27-16,-18-22 15 15,19 35-94-15,16 31 45 0,-13-35-463 0,2 13-27 16,4-2 0-16,-1 8 0 0,1 4 0 15,20 36 0-15,-28-48 0 16,1 1 0-16,-6-11 0 0,0-2 0 16,9 2 0-16,-16-26 0 0,3-3 0 15,-1-3 0-15,-1 0 0 0,2-32 0 0,11-18 0 16,-13 15 0-16,2-9 0 0,-1-3 0 16,-2-9 0-16,-3-62 0 0,-5 55 0 15,0 0 0-15,0 7 0 0,0 10 0 16,-23 8 0-16,23-12 0 0,0 41 0 15,0 9 0-15,0 24 0 0,0 1 0 16,0 38-49-16,0-21-182 0,26 3-217 0,-26-2-298 16,24-6-299-16,15 38-1449 0,-22-43 1196 15,4-4 344-15,0-6 396 0</inkml:trace>
  <inkml:trace contextRef="#ctx0" brushRef="#br0" timeOffset="31329.6974">25103 10256 3458 0,'0'-5'260'0,"0"3"122"15,0 2 80-15,0 0-23 0,0 0-83 16,0 0 189-16,0 0-297 0,0 20-32 16,-16-20-8-16,16 21-9 0,-21 11 138 15,21-11-182-15,-19 3 1 0,19 0 7 0,-17 3 18 16,17 4-16-16,-13 27 49 15,13-31-176-15,0-1-29 0,0-4-9 0,32-3-80 16,12 10-383-16,-19-20 11 0,2-2-153 16,2-3-107-16,1-4-200 0,-3 0-79 15,19 0-899-15,-25-26 1072 0,-3 26 213 16,-1-30 202-16</inkml:trace>
  <inkml:trace contextRef="#ctx0" brushRef="#br0" timeOffset="31577.771">25398 10314 3084 0,'0'-4'212'0,"-23"-3"704"16,23 6-281-16,-18 1-72 0,18 0-107 0,-11 0-6 16,11 22-66-16,0 6 139 15,0-8-288-15,0 1 15 0,0 4-31 16,0 1-53-16,0 32-68 0,0-29-98 16,0-3 0-16,0 6 0 0,0-4 0 0,21-5 0 15,-2 15 0-15,-7-23 0 0,3-5 0 16,5-1-54-16,1-9-127 0,23 0-486 15,-20 0 230-15,3-20 2 0,-5 20 26 0,2-20 13 16,-7 20 21-16,16-21-382 0,-22 4 274 16,-5 17-54-16,-3-13-39 0,0 13-101 15,-3-7-551-15,0 7 733 0,-31-8 225 16</inkml:trace>
  <inkml:trace contextRef="#ctx0" brushRef="#br0" timeOffset="31762.4336">25338 10487 3656 0,'26'-8'334'15,"-26"5"91"-15,45-5 261 0,-25 4-469 16,2 1-74-16,3 1-72 16,46-5-131-16,-54 5-89 15,4-1-169-15,1 0-812 0,-16 3 404 0,-1 0-135 16,-1 0 9-16,-4-2 140 0</inkml:trace>
  <inkml:trace contextRef="#ctx0" brushRef="#br0" timeOffset="31911.3939">25427 10267 4836 0,'-5'-4'327'0,"5"4"12"15,0 0 93-15,0 0-55 0,32 0-67 16,12 0-35-16,-14 0-340 0,2 0-240 15,1 0-243-15,-2 0-441 0,1 0-276 16,15-24-1334-16</inkml:trace>
  <inkml:trace contextRef="#ctx0" brushRef="#br0" timeOffset="32178.312">26131 9799 4731 0,'-25'-1'519'0,"4"1"9"0,21 0 155 16,-29 24-30-16,11-7-112 0,0 2-204 15,-16 31-138-15,21-14-199 0,-5 5 0 16,3 9 0-16,-2 7 0 0,-3 75 0 16,13-62 0-16,7 3 0 0,0 0 0 15,0-3 0-15,34-7 0 0,24 42 0 16,-22-59 0-16,5-3 0 0,2-8 0 15,-1-9 0-15,50 14-51 0,-47-30-220 16,-2 0-369-16,2-7-367 0,-7-3-419 16,0 0-217-16,30-26-805 0</inkml:trace>
  <inkml:trace contextRef="#ctx0" brushRef="#br0" timeOffset="32562.1478">26609 10197 3571 0,'-14'-15'580'0,"14"9"-126"15,-6 6 175-15,6-1-61 0,0 1 20 16,0 0 543-16,20 24-776 0,2 8-40 16,1 2-315-16,-10-13 0 15,1 4 0-15,-3 7 0 0,11 31 0 16,-15-34 0-16,3 1 0 0,-4-1 0 15,-1-1 0-15,1-6 0 0,6 11 0 16,-10-23 0-16,2-3 0 0,-1-7 0 16,1 0 0-16,9-21 0 0,-11 21 0 15,10-37 0-15,-3 8 0 0,-1-2 0 16,4-8 0-16,6-47 0 0,-9 40 0 16,-2 6 0-16,-3-1 0 0,-2 7 0 15,1 4 0-15,-1-2 0 0,-2 23 0 16,0 9 0-16,0 0 0 0,0 0 0 15,-20 28 0-15,20 6-58 0,-16-18-176 0,16 6-212 16,0-2-286-16,0 1-292 0,0 5-1337 16,0-13 1146-16,0-13 249 0,0 11 331 15</inkml:trace>
  <inkml:trace contextRef="#ctx0" brushRef="#br0" timeOffset="32813.1017">27038 9799 4227 0,'0'0'200'0,"0"0"141"0,0 0 766 15,0 28-551-15,18-28 1 0,-18 32-60 16,24-10-118-16,-5 7-146 16,28 36-139-16,-18-26-94 0,2 5 0 15,1 5 0-15,1 4 0 0,24 64 0 0,-39-59 0 16,-7 6 0-16,-11-6 0 0,0 4 0 15,-27-3 0-15,-43 55 0 0,23-64 0 16,-4-2 0-16,-8-9-202 0,-1 6-320 0,-57 21-1657 16,63-44 608-16,-5 10 45 15,6-8 372-15</inkml:trace>
  <inkml:trace contextRef="#ctx0" brushRef="#br0" timeOffset="35831.9327">11989 6777 2580 0,'0'-8'728'0,"0"3"-245"0,0 3 3 16,0-1-95-16,0 3 544 0,0 0-481 16,0 0 102-16,43 26 717 15,-43 9-1051-15,20-10-139 0,-20 5-83 16,18 6 0-16,-4 45 0 0,-14-38 0 15,8 3 0-15,-8-4 0 0,4 1 0 16,-4 29 0-16,0-40 0 0,0-7 0 16,0-2-123-16,0-7-198 0,0-5-294 15,0-4-1331-15,0-7 725 0,19 0-77 0,-19-28 144 16,20 28 281-16</inkml:trace>
  <inkml:trace contextRef="#ctx0" brushRef="#br0" timeOffset="36110.6314">12405 6995 2941 0,'5'-2'162'0,"-4"2"146"16,-1 0 623-16,0-1-506 0,0 0-116 16,0 1-35-16,0 0 12 0,0 0 11 15,-20 0 347-15,20 0-393 0,0 22-50 16,-15-22-26-16,15 20 16 0,-17 15 200 15,0-17-214-15,3 4-55 0,3 4-44 16,-2 5-50-16,1-4-28 0,-4 37 0 0,12-35 0 16,2 0 0-16,2-3 0 0,0-6 0 15,27 10 0-15,10-28 0 0,-11-2-109 16,3 0-160-16,2 0-213 0,1 0-282 16,26-25-1326-16,-33 25 808 0,-4 0-1 15,-6-19 325-15</inkml:trace>
  <inkml:trace contextRef="#ctx0" brushRef="#br0" timeOffset="38550.1354">11816 4460 2119 0,'13'-4'111'0,"-13"-2"418"15,0 6-125-15,0 0 57 0,7 0 48 16,-7 0-39-16,0 0-20 0,0 0 211 16,0 0-355-16,0 0 32 0,0 0-15 15,0 0 28-15,0 20 334 0,0-20-439 16,0 32-86-16,0-10-92 0,0 4-68 16,0 8 0-16,26 37 0 0,0-30 0 15,-26 3 0-15,28-1 0 0,-16 5 0 16,9 26 0-16,-21-42 0 15,0-2 0-15,8-6 0 0,-8-8-88 0,0-1-189 16,0-8-1053-16,0-7 221 0,0 0-219 16,0 0-96-16,0-31 142 0</inkml:trace>
  <inkml:trace contextRef="#ctx0" brushRef="#br0" timeOffset="38829.0516">12265 4652 3630 0,'0'0'226'0,"0"0"11"0,0 0 102 15,0 0-6-15,-15 0-51 0,15 0 45 0,0 0 290 16,-19 0-230-16,19 0-127 16,-14 0-53-16,14 0 8 0,-19 0 175 15,13 25-118-15,-4-9-56 0,3-2-63 0,7 6-56 16,-6 4-94-16,-1 32-3 15,7-28 0-15,0 0 0 0,0-1 0 0,24-1 0 16,6 15 0-16,-10-27 0 0,0-2-83 16,2-4-167-16,3-8-276 0,0 0-254 15,23-20-1459-15,-27 20 1047 0,-2-33-76 0,-1 11 378 16</inkml:trace>
  <inkml:trace contextRef="#ctx0" brushRef="#br0" timeOffset="39074.149">12263 4228 4208 0,'17'0'196'0,"-17"0"153"0,0 20 166 15,21 0 736-15,-5-3-785 0,-16 2-152 16,9 2-143-16,-9 3-70 0,0 34-39 0,0-30-222 16,0 3-223-16,0-2-279 0,0 0-528 15,-29 0-322-15,-5 29-1252 0</inkml:trace>
  <inkml:trace contextRef="#ctx0" brushRef="#br0" timeOffset="40645.2313">9022 4734 2209 0,'0'-9'253'16,"-12"4"29"-16,12-1 113 0,0 2 83 0,0 1 64 15,-6 1-42-15,6-3 364 0,0 3-500 16,0 1 20-16,0 1-10 0,0 0 47 16,0 0 10-16,28 18 134 0,-1 9-436 15,-7-6-129-15,-4 3 0 0,1 5 0 16,10 41 0-16,-15-35 0 0,-2 3 0 16,-10-4 0-16,0 0 0 0,8-3 0 15,-8 20-74-15,0-35-175 0,0-3-231 0,0-4-282 16,0-6-293-16,-19-3-1407 0,19-41 311 15</inkml:trace>
  <inkml:trace contextRef="#ctx0" brushRef="#br0" timeOffset="41009.1146">9397 4589 2955 0,'5'-5'73'0,"3"-4"615"15,-3 1-174-15,0 5-3 16,-1-1-141-16,0 4-27 0,4-2 283 0,-5 2-318 16,1 0-15-16,-2 19-12 0,1-19 2 15,0 22-5-15,-3 9 187 0,0-9-336 16,-18 0-64-16,18-1-56 0,-23 1-9 16,-16 27 0-16,39-31 0 0,-25 2 0 15,25-5 0-15,-18-5 0 0,18 2 0 16,-11 2 0-16,11-11 0 0,0-1 0 15,0-2 0-15,0 0 0 0,25 0-76 16,-25-22-10-16,25 22-2 0,-11 0-14 16,5-24 18-16,-1 24 21 0,25-18-35 15,-23 9 61-15,-1 9-29 0,-1-9-43 16,-4 9-70-16,5 22-389 0,-19-22 154 16,5 18-31-16,-5-18-50 0,2 20-131 0,0-20-40 15,-2 0-688-15,0 0 719 0,0 0 84 16,0 0 89-16,0 0-1 15</inkml:trace>
  <inkml:trace contextRef="#ctx0" brushRef="#br0" timeOffset="41183.0099">9509 4510 2382 0,'0'-15'428'16,"0"13"39"-16,0 2 181 0,0 0-14 0,20 0 61 16,-20 45 587-16,20-23-621 0,-20 5-175 15,12 4-177-15,-12 1-110 0,15 1-199 16,2 39 0-16,-17-35 0 15,13-3 0-15,-4-3 0 0,-2-4 0 0,6 19-85 16,-5-31-211-16,-1-1-314 16,2-7-308-16,3-5-423 0,1-2-290 15,14-29-936-15</inkml:trace>
  <inkml:trace contextRef="#ctx0" brushRef="#br0" timeOffset="41480.8751">9933 4788 3837 0,'0'0'181'0,"0"0"112"0,0 17 62 16,-16-17 320-16,16 16-465 0,0-16-1 15,-17 12 5-15,17-12-47 16,0 8 34-16,-10 1-179 0,10-9-22 0,0 5-6 16,0-5 4-16,0 0 1 0,0 3 10 15,0-3-127-15,0-20 14 16,0 20-63-16,0-21 70 0,0 21 17 15,-15-26 40-15,15 7 82 0,0 19-30 0,0 0 14 16,0-13 16-16,-11 13 26 0,11 0 66 16,0 0-73-16,0 0-28 0,0 21 8 15,18-21-24-15,-18 21-30 16,0 7-252-16,15-13-25 0,-15-2-170 0,0-13-230 16,16 18-181-16,1-18-1340 15,-8 0 1438-15</inkml:trace>
  <inkml:trace contextRef="#ctx0" brushRef="#br0" timeOffset="41722.11">10041 4477 3627 0,'0'0'218'0,"14"18"623"15,-14-1-170-15,0-17-64 0,15 26 1 16,-15-9 64-16,17 2-202 0,5 23 4 15,-10-18-471-15,4 2-3 0,-8-1 0 16,0 1 0-16,7 29 0 0,-11-28 0 16,-2 1 0-16,2-7 0 0,-1-2-109 15,-1-1-166-15,3 6-879 0,-5-20 356 16,0-4-239-16,0 0-49 0,0 0-182 16,0-31-610-16</inkml:trace>
  <inkml:trace contextRef="#ctx0" brushRef="#br0" timeOffset="41928.0225">10269 4449 3815 0,'0'0'195'0,"0"0"161"0,0 0 107 16,0 0 202-16,0 22 568 0,0 2-602 16,0-8-202-16,25 2-171 0,-25 3-112 15,24 37-146-15,-7-31 0 0,-17 1 0 16,23 4 0-16,-23-6 0 0,17 4 0 15,-4 30-30-15,-13-42-203 0,17 6-255 16,-12-4-312-16,1-6-386 0,2 12-1638 16,0-26 1577-16,-4 0 414 15</inkml:trace>
  <inkml:trace contextRef="#ctx0" brushRef="#br0" timeOffset="42603.0091">10632 4392 1191 0,'0'0'144'0,"0"0"88"16,0 0 82-16,0 0 381 0,0 0-349 15,0 0 30-15,0 0 82 0,0 0 45 0,0 0-45 16,0 0 378-16,0 15-493 0,0-15 6 15,0 20-30-15,-18-20 1 16,18 48 246-16,0-21-324 0,-19 0-29 0,19 7-72 16,0 3-35-16,-13 0-67 15,13 53-39-15,0-46 0 0,0-6 0 0,18 3 0 16,-18-7 0-16,53 18 0 0,-28-35-49 16,3-5-92-16,1-6-89 0,-1-3-83 15,3-3-34-15,22-24-246 0,-33 24 369 16,-5-30 68-16,-1 13 70 15,-7-1 19-15,-3-21 37 0,-4 22 16 0,-22 0 8 16,22 4 68-16,-38 2-32 0,14 1 60 0,-28 10 177 16,24 0-72-16,2 0-40 0,1 31-39 15,4-31-67-15,-11 62-46 0,23-41-97 16,9-2-196-16,0 4-223 0,0-2-431 16,0-5-337-16,59 8-1370 0</inkml:trace>
  <inkml:trace contextRef="#ctx0" brushRef="#br0" timeOffset="46777.1033">9209 7043 2744 0,'0'0'135'15,"0"-6"524"-15,0 0-114 0,0 3-103 0,0 0 37 16,0 2-39-16,0 1 340 0,0 0-443 16,0 0-28-16,0 0-5 15,0 0 68-15,0 28-93 0,0 10 58 0,22-13-308 16,-22 2-29-16,0 4 0 16,15-1 0-16,-15 35 0 0,9-38 0 15,-9 0-34-15,0-4-178 0,0-1-173 16,8-6-269-16,-8 4-1134 0,4-14 657 0,-1-6-113 15,4 0 79-15,0-19 268 0</inkml:trace>
  <inkml:trace contextRef="#ctx0" brushRef="#br0" timeOffset="47094.3651">9475 7007 3063 0,'0'0'235'15,"0"21"128"-15,-16-21 153 0,16 21-81 16,0 13 198-16,0-17-457 0,0 10 6 16,0 0-49-16,0 0-39 15,0 2-52-15,24 22-53 0,-24-26 1 0,21-3 0 16,-5-6 20-16,-2-6-11 16,19-4 1-16,-20-6-12 0,1 0-24 0,2-26-38 15,-1 26-25-15,-7-38 4 0,-2-7-41 16,-6 17 69-16,0 0 56 0,0-1-13 15,0 3 55-15,-33-20 23 0,3 29-55 16,-19-23 49-16,32 40-47 16,4 0-36-16,1 0 34 0,3 26 5 0,-3 12-85 15,12-12-57-15,0-4-170 0,0 5-181 16,0 0-175-16,26 0-169 0,13 16-927 16,-17-24 1134-16</inkml:trace>
  <inkml:trace contextRef="#ctx0" brushRef="#br0" timeOffset="47377.3191">9905 7238 5007 0,'0'0'88'16,"0"0"309"-16,0 0-77 16,0 0-27-16,0 22-43 0,0-22-50 0,0 0-32 15,0 17-156-15,0-17-16 16,0 0-19-16,0 0-76 0,0 0-64 15,0 0-60-15,0-17-240 0,-18 17 264 16,18-21 57-16,0 21 46 0,0-15 4 16,0 15-15-16,0-14 38 0,-12 1 79 15,12 13 122-15,0 0-65 0,0-9-51 16,0 9-52-16,0 0 8 0,0 22 23 16,17-22 4-16,-17 18-59 0,0-18-147 0,15 18-893 15,2-3 229-15,-17-15-137 0,25 0 176 16,-12 0 164-16</inkml:trace>
  <inkml:trace contextRef="#ctx0" brushRef="#br0" timeOffset="47793.7307">10257 6854 3767 0,'0'-2'153'0,"-18"2"102"16,0 0 473-16,18 0-445 0,-24 0-46 15,12 18 5-15,12-18 54 0,-20 0-3 16,11 34 171-16,-7-21-343 0,16 5-42 0,-9 3-36 16,9 1-11-16,-12 28-17 0,12-25-13 15,0-3-5-15,0-1-25 0,0-6-29 16,23-1-60-16,-5-2-318 0,-18-9 129 16,25-3-30-16,-25 0 20 0,23-25-46 15,3-4-369-15,-14 11 360 0,-3-7 114 16,-9 6 111-16,11-1 73 0,-11 0 108 0,0-11-11 15,0 14 32-15,0 2 68 0,0 9 117 16,0-2 79-16,-23-4 356 0,23 12-352 16,0 0 33-16,0 0 22 15,0 24 24-15,0-24-11 0,0 48 266 16,0-24-356-16,0 0-80 0,21 3-87 0,-21 0-64 16,0 24-71-16,17-25 0 15,-17 2 0-15,10-5 0 0,-10-1 0 0,9-5 0 16,3 12-192-16,-6-19-171 0,0-7-276 15,1-3-251-15,2 0-182 0,12-22-1093 16,-8-10 1183-16,-1 7 148 0,2 0 264 16</inkml:trace>
  <inkml:trace contextRef="#ctx0" brushRef="#br0" timeOffset="48122.5498">10511 6887 4247 0,'-24'0'228'16,"24"0"107"-16,-15 22 91 0,15-22 16 15,-16 39 437-15,16-22-461 0,0 2-38 16,-8 6-68-16,8 1-52 0,0-1-92 16,0 27-72-16,0-24-96 0,0-2 0 15,24-2 0-15,-24-3 0 0,22 7 0 16,5-17 0-16,-12-11-32 0,1 0-72 16,0 0-77-16,3-22-66 0,8-11-260 15,-13 8 298-15,1 1 9 0,-5-2 2 0,1-3-17 16,-8-29-159-16,-3 29 241 15,0 0-7-15,0 2 42 0,-24-1 24 0,24 7 41 16,-25-10 77-16,0 22-20 0,25 7 9 16,-26 2 78-16,-8 25 369 15,25 4-353-15,1-2-59 0,1 13-15 16,7-19-76-16,0-5-96 0,0 4-105 16,0-1-146-16,28-4-1027 0,-12-3 492 15,-16-12-166-15,30 0 127 0,-13 0 216 0</inkml:trace>
  <inkml:trace contextRef="#ctx0" brushRef="#br0" timeOffset="48540.0505">10902 6858 3480 0,'0'-5'164'0,"0"2"162"0,-20-3 571 16,20 1-506-16,0 1-68 0,-21 3-1 15,21 1 8-15,-16 0 130 0,16 0-348 16,-11-2-69-16,11 2 0 0,0 0 1 15,-14 0 1-15,14 21 40 0,-10-21-50 16,6 18-5-16,-4-18 0 0,4 25 0 16,-2 3 2-16,3-13-26 0,-1-1-7 15,4 3-3-15,0-5-4 0,0 2-74 0,0 8-134 16,26-12 24-16,-26-6 24 0,20-1-119 16,-20-3-52-16,37 0-369 0,-26 0 418 15,2-32-4-15,-1 32 63 0,-2-24 22 16,0 24 72-16,-2-40 95 0,-5 25 63 15,-3 15 34-15,0-20 38 0,0 9 46 16,0 11 59-16,0-8 269 0,-19 8-239 0,19 0 21 16,0 0 24-16,0 18 56 15,-13 3 289-15,13-21-360 0,0 29-21 16,0-12 13-16,0-1 37 0,0 5-63 0,0 18 20 16,18-17-243-16,-18-1-1 15,0-2 0-15,22 2 0 0,-22 13 0 16,14-19 0-16,-14 2 0 0,0-8-150 0,8 1-206 15,-8 0-298-15,0-6-1696 0,0-4 811 16,6 0 144-16,-6 0 436 0</inkml:trace>
  <inkml:trace contextRef="#ctx0" brushRef="#br0" timeOffset="52582.0125">13897 10419 1015 0,'0'-1'67'16,"0"-2"42"-16,0 2 46 0,-14 1 34 15,14 0 93-15,0 0-175 0,0 0-1 16,0 0-21-16,0 0-9 0,0 0-4 0,0 0 51 16,0 0-63-16,0 0 18 15,0 0 1-15,0 0 25 0,0 0 174 0,-17 0-126 16,17 0 21-16,-14 0-12 15,14 0-8-15,-18 0-17 0,8 0 49 16,-9 0-131-16,7 0-8 0,-1 0-13 0,2 14-17 16,-5-14 14-16,-16 0-15 15,10 0 11-15,4 0-26 16,-9 0-8-16,3 0 11 0,-26 0 29 16,23 0 28-16,1 0 15 0,-4 0 12 0,-3 0 1 15,0 0-9-15,-36 0 17 0,31 0-62 0,0 0-15 16,-8 0-3-16,4 0-10 0,-50 0-11 15,40 0-9-15,-6 0 31 0,-1 0-12 0,-2 0 30 16,-4 0-39-16,-65 0-41 16,65 0 20-16,-3 0 8 0,1-20 31 0,-3 20-4 15,-6 0-10-15,-85-17 82 0,70 3-82 16,-5 14-6-16,-3-10 68 0,-7 0-146 16,-109 1 46-16,106 6-15 0,-7-2 15 15,-1 1-4-15,-6 1-6 0,3 1 14 16,-129 2-14-16,118 0 42 0,-1 0 7 15,-4 0 5-15,2 0 2 0,-135-17-32 16,137 17-7-16,-14 0 18 0,-3 0 28 0,1-13-13 16,-4 13 16-16,-158 0-18 15,145-7 5-15,-5 7-13 0,1 0 17 16,0 0-19-16,-5 0-49 0,-164 0-6 16,167 0-29-16,-1 0 55 0,1 0-62 15,2-21 3-15,-150 21 27 0,165-20 52 16,-7 6-1-16,1 2-2 0,8-1-7 15,1 1 19-15,-135-14 27 0,143 11-15 0,9 5 1 16,-2 3-5-16,10-1-12 0,7 4-8 16,-92-4-199-16,112 5-8 0,5 1-79 15,12 1-65-15,13 1-146 0,-50 0-695 16,72 0 715-16,4 0 198 0</inkml:trace>
  <inkml:trace contextRef="#ctx0" brushRef="#br0" timeOffset="54261.0763">8123 8741 752 0,'11'0'85'16,"-11"-17"51"-16,0 17 43 0,0 0 30 16,10 0 205-16,-10 0-210 0,0 0-17 15,0 0-15-15,0 0 7 0,0 0-15 16,0 0 140-16,0 0-162 0,0 0 27 15,0 0-35-15,0 0 12 0,0 0 92 16,0 0-129-16,0 0 1 0,0 0-25 0,-19 0-14 16,19 0-9-16,-17 0-29 15,17 0-25-15,-26-17-8 0,11 17 17 16,-5 0 102-16,-5 0-27 16,-33 0 109-16,21 0-170 0,-1 0 27 0,-6 0-33 15,-1 0 30 1,-55 20-29-16,41-20-20 0,-9 0 61 0,-6 12-67 0,-9-12 6 0,-7 0 1 15,-111 12-50-15,88-7 43 0,-3-5-6 16,-2 0 6-16,0 0 0 0,-6 0-12 16,-133 0-12-16,122 0-20 0,-2-17 3 15,-4 17-25-15,-12 0 1 0,-146-15-32 0,159 15 83 16,-7 0 10-16,4 0 10 16,7 0-50-16,3 0 44 0,-87 0-89 15,114 0 8-15,9 0-138 0,10 0-74 0,6 17-174 16,12-17-143-16,-44 13-1040 15,65-13 1019-15</inkml:trace>
  <inkml:trace contextRef="#ctx0" brushRef="#br0" timeOffset="55230.6206">4596 9094 2367 0,'0'-7'92'0,"0"2"346"16,0 1-42-16,0-1 63 0,0 1 12 0,0 0 8 15,0 0 307-15,0 2-420 0,0-1 8 16,16 0-30-16,-16 3-39 0,0 0-51 15,0 0 151-15,0 0-200 0,0 0-21 16,26 0-42-16,-26 0-54 0,45 0-52 16,-24 0-36-16,3 0 0 15,4 0 0-15,0 0 0 0,2 0 0 16,27-19 0-16,-30-1 0 0,-5 20 0 0,-6-13 0 16,-5 13 0-16,0 0 0 15,-11 0 0-15,0 0 0 0,0 25 0 0,-24-25 0 16,24 36 0-16,-26 13 0 0,-3-20 0 0,14 5 0 15,15 5 0-15,-19-1 0 16,19 43 0-16,-10-46 0 0,10 5 0 16,0-4 0-16,0-2 0 0,0 21 0 0,22-14 0 15,-1-13-219 1,-21-22-165-16,13-3-283 0,-13-3-258 16,10 0-249-16,-10 0-95 0,12-28-1080 15,-12-1 1652-15</inkml:trace>
  <inkml:trace contextRef="#ctx0" brushRef="#br0" timeOffset="55406.2282">4750 9292 4435 0,'0'0'182'0,"22"0"74"0,-5 22 696 16,-1-22-508-16,4 0-18 0,2 17-148 15,5-17-96-15,31 0-95 0,-26 0-223 16,-1 0-229-16,-1 0-207 0,-2 0-312 15,-4 0-244-15,19 0-1423 0,-23 0 1643 16</inkml:trace>
  <inkml:trace contextRef="#ctx0" brushRef="#br0" timeOffset="55692.4097">5362 9361 4722 0,'-24'28'278'0,"24"-21"-72"0,0-1 127 0,0-6-43 16,-18 8-17-16,18 0 89 0,0-8-294 16,0 1-47-16,0 3-9 0,0-4 29 15,0 3-41-15,0-3-24 0,0 0-32 16,0-19-34-16,0 19-48 0,0-20-41 16,0-2-146-16,0 22 212 0,21-38 16 15,-21 38 102-15,0-8 0 0,0 8 6 16,0 0 20-16,0 0 55 0,0 22-39 15,0-22-27-15,0 24-29 16,0-24 25-16,0 28-112 0,18-2-300 0,-18-13-99 16,0-2-203-16,22-11-219 0,-22 9-221 15,41-9-465-15</inkml:trace>
  <inkml:trace contextRef="#ctx0" brushRef="#br0" timeOffset="56026.0479">5544 9148 3201 0,'-24'0'174'0,"24"0"165"16,-20 21 128-16,20-21 83 0,-23 37 465 15,6-17-548-15,17 3 24 0,-14 0-64 0,14 3-50 16,0 3-64-16,0 30-2 0,0-28-252 16,22-3-59-16,-22 1 0 0,24-7 0 15,9 10 0-15,-13-25-44 0,-1 0-36 16,4-7-88-16,0 0-59 0,1-22-3 15,12-9-185-15,-20 9 270 0,-3-2 29 16,-6 0 34-16,-3-1-6 0,-4-30-79 0,0 28 55 16,0 0-24-16,-29 0 9 15,29 1 9-15,-33 4 52 0,-2-4 49 16,17 16 21-16,1 10 10 0,-1 0 26 16,8 0 27-16,-4 52 37 0,14-34-70 15,0 6-32-15,0 3-7 0,0-1 73 0,0 4-124 16,25 25-410-16,4-35-143 0,-13 1-260 15,1-6-216-15,2-2-125 0,28-7-358 16</inkml:trace>
  <inkml:trace contextRef="#ctx0" brushRef="#br0" timeOffset="56358.0166">6124 9124 4486 0,'-24'0'131'0,"24"0"94"0,-28 24 101 15,-3-5 460-15,13-4-478 0,5-1-69 16,13 3-117-16,-23 2-44 0,23 0-54 16,0 15-51-16,0-16-56 0,25-2-55 15,-6 1-83-15,-1-5-35 0,32 5-163 16,-28-10 302-16,-5-1 52 16,6-4 42-16,-4 0 23 0,15 1 68 0,-24-2 4 15,-2 3 8-15,-3-1 52 0,2 3 60 16,-7 0-1-16,0 14 207 0,-31-5-252 15,31-1-24-15,-34 1-25 0,12 1-45 0,-22 13-4 16,21-13-44-16,-2-2 21 16,1 1-22-16,2 0-5 0,1 1-3 0,-10 13-118 15,17-19-45-15,5-5-149 0,2-3-109 16,3-2-157-16,4-18-1001 0,0 18 713 16,0-32-112-16,22 10 192 0,-22-2 156 15</inkml:trace>
  <inkml:trace contextRef="#ctx0" brushRef="#br0" timeOffset="56558.9451">5924 9165 4336 0,'-7'0'361'15,"7"0"-78"-15,0 0 106 0,0 0-53 16,25 0-4-16,-6 0-57 0,36 0-39 15,-25-17-214-15,2 17-100 0,-2-13-176 16,-2 13-159-16,19-13-1234 0,-32 13 607 16,-4-11-162-16,0 11 310 0,1-9 221 15</inkml:trace>
  <inkml:trace contextRef="#ctx0" brushRef="#br0" timeOffset="57010.0153">6410 9079 3893 0,'-17'15'337'16,"17"0"-62"-16,-22-15 52 0,22 15-90 16,-15-6-24-16,15 6 47 0,0-6-192 15,0 1-46-15,28 0-3 0,-8 2-25 16,2 0-29-16,31 13-77 16,-30-12 52-16,5 2-20 0,-1-1 55 0,2-1 10 15,11 16-1-15,-24-13 23 0,-8 1 48 16,-3 1-7-16,-5 0 113 0,0 0-32 15,-20 17 93-15,20-16-126 0,-31-1-32 16,12-3 8-16,-1-1 1 0,-25 16 32 16,21-18-84-16,0-3-13 0,0-1-3 0,3-4-28 15,3 2 17-15,-8-1 0 0,14-5 4 16,7 0-22-16,0 0-46 0,5-21-39 16,0 5-222-16,0 16 138 0,23-24 3 15,-23 11 7-15,32-4-45 0,-12 2 17 16,26-27-338-16,-20 19 323 0,0 1 55 0,2-1 76 15,-3 3 71-15,26-26 6 0,-13 8 4 16,-19 4 50 0,-18 17 42-16,-1 0-3 15,0 0 34-15,-32-2 24 0,12 2 38 0,-35-15 281 16,-35 3 197-16,34 27-369 16,32 2-201-16,-1 0-59 0,11 26-103 15,-10-2-487-15,19-24-129 0,5 25-252 16,0-25-204-16,0 22 67 0,22-22 345 15</inkml:trace>
  <inkml:trace contextRef="#ctx0" brushRef="#br0" timeOffset="58104.9233">8362 4763 1874 0,'0'-2'67'15,"0"2"58"-15,0 0 73 0,0 0 15 0,0 0-15 16,-21 0 168-16,21 0-124 0,-15 0 26 16,15 0 27-16,-22 0 15 0,-12 0 207 15,15 26-324-15,-8-26-17 0,-3 25-11 16,-6-25 6-16,-6 21 36 16,-56-6 259-16,37 2-236 0,-5-17-58 0,-11 13-68 15,-8-13-32-15,-110 0-29 0,87 0-37 16,-15 0 2-16,-11 0-4 0,-7 0 1 15,-5 0 6-15,-143 0-6 0,137 0-55 16,8-18 45-16,6 18-5 0,8 0-49 16,-101 0-65-16,129 0-35 0,2 0-54 15,15 0-69-15,2 0-56 0,16 0-120 0,-39 0-881 16,70 0 466-16,8 0-97 0,8 0 193 16</inkml:trace>
  <inkml:trace contextRef="#ctx0" brushRef="#br0" timeOffset="59989.0625">4794 6411 445 0,'-3'0'19'0,"1"2"33"0,2-2 309 16,0 0-150-16,0 0 56 15,0 0 380-15,0-22-316 0,0 22 31 16,0 0-4-16,0 0 75 0,25-16 428 16,-25 16-464-16,0 0-55 0,0 0 3 15,0 0 63-15,-18 0 5 0,18 0 347 16,0 16-447-16,0-16 7 0,0 0-76 15,0 12-54-15,27-2-78 0,-27-10-112 16,30 15 0-16,-14-8 0 0,6 0 0 16,2 0 0-16,25 1 0 0,-22-3 0 15,-4 2 0-15,-2-6 0 0,-3 3 0 0,13 0 0 16,-16 1 0-16,-10-5 0 0,-3 0 0 16,1 0 0-16,-1 0 0 0,-2 0 0 15,0 0 0-15,0 0 0 0,-19 25 0 16,19-25 0-16,0 44 0 0,0-23 0 15,-16-2 0-15,16 6 0 0,0-4 0 0,0 3 0 16,0 20 0-16,0-23 0 16,25-3 0-16,-25-2 0 0,24-3 0 15,6 6 0-15,-16-12 0 0,-1-4-40 0,-13 1-142 16,14-4-152-16,-14 0-223 16,0 0-928-16,0 0 527 0,0-23-55 0,-34 23-126 15,34-20 30-15</inkml:trace>
  <inkml:trace contextRef="#ctx0" brushRef="#br0" timeOffset="60152.9596">4929 6674 4708 0,'0'-9'151'0,"24"2"96"16,9-8 1180-16,-16 13-894 16,19 1 264-16,-12 1-560 0,-1 0-146 0,-3 0-91 15,5 0 0-15,18 18-22 0,-22-18-213 16,-4 0-272-16,1 0-336 0,-3 0-445 15,-1 0-205-15,3 0-1252 0</inkml:trace>
  <inkml:trace contextRef="#ctx0" brushRef="#br0" timeOffset="60313.9345">5437 6595 5922 0,'0'0'145'16,"-28"15"152"-16,28-15 135 0,-24 19 131 15,10-8 129-15,14 6-556 0,0-6-132 0,0-2-4 16,0-1-33-16,0 1-624 16,25-9-105-16,-25 0-452 0,27 0-242 15,-12 0-178-15,1-31 349 0</inkml:trace>
  <inkml:trace contextRef="#ctx0" brushRef="#br0" timeOffset="60646.0061">5658 6404 5403 0,'-14'21'95'0,"-2"-21"138"0,-10 20 579 15,15-20-347-15,11 21-23 0,-14-8-115 0,14 8-72 16,0-1-118-16,0 19-115 0,0-14-22 16,29-2 0-16,-29 2 0 0,30-4 0 15,15 10-32-15,-23-21-83 0,3 0-75 16,0-10-72-16,2 0-53 15,1 0 26-15,22-25-259 0,-32-9 326 0,-4 13 63 16,-2 0 108-16,-6-4-13 0,-6-21 18 16,0 25-29-16,-35-4 21 0,16-1-34 0,-5 6 82 15,-3-2-21-15,-31-5 16 16,28 18 14-16,5 6 10 0,4 3 22 0,0 0-5 16,-8 46 20-16,22-26-50 0,7 1-25 15,0-1-67-15,0 2-72 0,0-1-181 16,29 13-1024-16,9-22 370 0,-14-3-14 15,6-9 223-15,5 0 183 0</inkml:trace>
  <inkml:trace contextRef="#ctx0" brushRef="#br0" timeOffset="60943.7627">6133 6300 4685 0,'-27'20'395'0,"8"-20"106"0,2 21-231 15,17-21 23-15,0 21-67 0,0-21-72 0,0 25-71 16,25-1-61-16,-25-11-67 0,39-4-41 16,-11 0-105-16,-2-1 38 0,31 6-45 15,-28-7 216-15,-3 1-31 0,-5 1-5 16,-1-1 22-16,-10 6 23 0,5 8 184 16,-15-12-67-16,0 0 44 0,0-1-12 15,0 4-11-15,-32 8 122 0,-4-9-195 16,14 0-19-16,-3 2-22 0,-2 1-5 0,-1-2-24 15,-26 8-41-15,31-11-19 0,-1-3-93 16,4 0-131-16,-4-4-181 0,7-1-758 16,12-2 371-16,5 0-84 0,0-20-156 15,0 20-20-15,20-28 330 0</inkml:trace>
  <inkml:trace contextRef="#ctx0" brushRef="#br0" timeOffset="61142.0554">6058 6240 4663 0,'0'23'107'16,"0"-23"68"-16,0 0 82 0,0 0 90 16,26 17 282-16,-7-17-395 0,6 0-89 0,6 0-106 15,8 0-174-15,-2-17-238 0,34 17-1023 16,-40-20 400-16,0 20-135 0,-3-14 48 15,-5 14 260-15</inkml:trace>
  <inkml:trace contextRef="#ctx0" brushRef="#br0" timeOffset="61596.0051">6552 6169 4522 0,'-26'17'258'0,"-1"0"-47"0,16-5 71 16,11-2-29-16,-16 2 10 0,16 17 191 15,0-12-305-15,0 0-60 16,0-5-45-16,27 1-68 0,-7 3 10 16,27 1-118-16,-17-8 39 0,0 1-16 0,2-3 47 15,-4 1 28-15,22 11 58 0,-30-13-3 16,-5 5-35-16,-6-9 74 0,-2 8 39 16,-7 2 10-16,0 10 178 0,-23-7-201 15,4 3-19-15,-6 0-6 0,-4 4-23 16,-39 9 14-16,32-17-51 0,-3 3 15 0,1-1 0 15,2-3-7-15,0-4-9 0,-15 9-16 16,32-12-38-16,3 0-61 0,7-4-92 16,3-2-139-16,6 0-339 0,0-21 384 15,0 21 168-15,31-20-60 0,-31 20 42 16,29-20 19-16,7-3-77 0,-16 10 147 16,2-1 6-16,2 0-38 0,0 0 13 15,22-26-54-15,-24 21 104 0,-1 0 62 16,-4-2-24-16,-2 0 2 0,-8 0 0 15,0-16-1-15,-7 16 27 0,0 4 24 16,-20-3 23-16,20 3 27 0,-29 3 3 16,-13-8 133-16,21 13-146 0,-2 1-17 15,-3 3-42-15,-1 5-19 0,-14 0-235 0,26 0-128 16,1 0-210-16,1 17-154 0,4-17-258 16,9 0 69-16</inkml:trace>
  <inkml:trace contextRef="#ctx0" brushRef="#br0" timeOffset="62491.1432">5652 4991 2659 0,'0'12'350'0,"0"1"59"15,23-13 194-15,-23 16-14 0,0-6-45 16,0 3-83-16,0 17 215 0,0-13-395 15,0 1-58-15,0-2-71 0,0 1-28 16,0 9-40-16,-18-18-67 0,18-1-13 16,0-2-1-16,0-5 30 0,0 0-28 15,0 0-10-15,0-32-42 0,0 32-42 16,24-37-43-16,-24 16-27 0,17-27-115 0,-2 25 191 16,-15 1 14-16,0 2 26 0,12 2 3 15,-12 2 16-15,0-4-6 0,0 12 41 16,0 4-11-16,0 4-4 0,0 0 28 15,0 0 8-15,0 0 25 0,0 27 6 16,0-27-10-16,24 22 43 0,-24-8-55 16,21 15 88-16,12-14-84 0,-12 2 22 0,0-5-57 15,-1 1-6-15,21 9 3 0,-23-14-4 16,-3-2 3-16,-4 0-12 16,-3-3-14-16,0-1 13 0,-8 0-25 0,0-2-11 15,0 0-25-15,-25 0-15 0,25 0-24 16,-53-17-108-16,29 17 38 0,-1-16 81 15,4 16-20-15,-6 0 25 0,-18-11-86 16,12 11 67-16,23 0 97 16,-2 0-108-16,12 0 97 0,0 16 16 15,0-16 68-15,0 0-95 0,19 19 62 16,2-6-15-16,-21-13 54 0,26 11 30 16,-11-11 42-16,11 23 272 0,-15-13-139 0,0 5 23 15,-11 3 3-15,13 6 49 0,-13 2-10 16,11 42 106-16,-11-27-363 0,0 4-79 15,0 7 0-15,0 6 0 0,-22 62 0 16,22-60 0-16,0 2 0 0,-22-7 0 16,22 1 0-16,0-5 0 15,0 33 0-15,0-50 0 0,0-9 0 0,23-4 0 16,-23-3 0-16,18-6-115 0,4-12-313 16,-22 0-429-16,15-25-590 0,-15 25-423 15,17-39 251-15</inkml:trace>
  <inkml:trace contextRef="#ctx0" brushRef="#br0" timeOffset="63496.0206">5770 7411 2456 0,'0'0'107'16,"0"0"395"-16,0 0-24 0,0 0 23 15,0 0-2-15,0 0-55 0,-21 0-73 16,21 0 331-16,0 0-305 0,0 0 8 16,0 0 1-16,0 0-15 0,0 24 79 15,0-24-408-15,23 31-62 0,-23-7 0 16,0 2 0-16,15 8 0 0,-15 50 0 16,0-40 0-16,11 11 0 0,-11 4 0 15,0 2 0-15,0 63 0 0,0-70 0 16,-20-4 0-16,20 0 0 0,0 32 0 15,0-67 0-15,0-5 0 16,0-3 0-16,18-7 0 0,-18 0 0 0,0-20 0 16,0 20 0-16,0-30 0 0,0-9 0 15,0 21-24-15,0-3-48 0,-24 2-40 16,24 2-12-16,-17 3 26 0,1-4 29 16,16 18 69-16,-11-9-1 0,11 9 4 15,0 0-15-15,-8 0 16 0,3 0 37 16,5 21 31-16,0-21 12 0,0 17 49 0,0-17-50 15,0 15 9-15,0-15-92 0,21 0 0 16,-21 14 0-16,0-14 0 0,13 24 0 16,-13-14 0-16,0 3 0 0,0 3 0 15,0-1 0-15,0-3 0 0,0 11 0 16,0-15 0-16,0 0 0 16,21-2 0-16,-21 0 0 0,0-5 0 15,0-1 0-15,0 0 0 0,0 0 0 0,0-21 0 16,0 21 0-16,0-24 0 0,0-5 0 15,0 14 0-15,-21-4 0 0,21 2 0 16,-19-12 0-16,-5 16 0 0,13 0 0 16,11 5 0-16,-16-6 0 0,16 9 0 15,-9-5 0-15,9 6 0 0,0 1 0 0,0 0 0 16,0 1 0-16,18 2 0 0,33 0 0 16,-2 0 0-16,-26 0 0 15,2 0 0-15,3 0 0 0,-7 0 0 16,-5 0 0-16,12 16 0 0,-24-16 0 15,2 0 0-15,-6 21 0 0,0-10 0 16,-23 4 0-16,23-15 0 0,-33 15 0 0,13-6 0 16,-2 2 0-16,1 0 0 15,-17 7 0-15,25-5 0 0,1-1 0 0,-3 1 0 16,15-3-22-16,-6 10-828 0,6-12-129 16,0 0-490-16,0-4-202 15,30 1 176-15,-12 0 426 0</inkml:trace>
  <inkml:trace contextRef="#ctx0" brushRef="#br0" timeOffset="70040.0513">13755 10069 2027 0,'0'-4'129'0,"0"0"63"0,0 0 86 0,0-1-32 15,0 3 10-15,0 2 245 0,0 0-251 16,0 0-39-16,-20 0-61 0,20 0-26 15,-16 19 66-15,2 3-88 16,14-3 19-16,-11 9 7 0,11 7 35 0,0 9 2 16,0 78 181-16,0-43-182 0,27 14 5 15,-27 19 3-15,21 17 37 0,-2 162 168 16,-19-132-202-16,0 15-12 0,0 3-24 16,0 4 4-16,0-6-72 0,0 154 15 15,0-170-73-15,0-5 36 0,-17-13-63 16,17-12-14-16,0 99-115 0,0-127-30 15,0-4-144-15,23-6-158 0,-23-11-335 16,0-5-280-16,13 54-1547 0,-13-72 1638 16</inkml:trace>
  <inkml:trace contextRef="#ctx0" brushRef="#br0" timeOffset="70729.2803">17291 12675 2687 0,'-8'0'74'0,"8"0"132"16,-13 0 587-16,9 0-294 0,0 26-18 0,1-2-1 15,2 9 52-15,1 59 439 0,0-28-553 16,0 14-75-16,18 13-77 0,-18 10-51 16,0 8-97-16,15 111-69 0,-15-109-89 15,0-9-59-15,0-7-74 0,0-12-79 16,-23 46-667-16,23-81 208 16,0-7-403-16,0-9-255 0,-15-3-28 0,15-8 246 15</inkml:trace>
  <inkml:trace contextRef="#ctx0" brushRef="#br0" timeOffset="71455.7548">15070 13222 1983 0,'0'-2'150'0,"15"0"5"15,-15 2 106-15,10 0 52 0,-10 0 108 0,9 19 432 16,0-19-477-16,-9 22-57 15,6-22-50-15,-3 26-35 0,-1-7-110 0,-2 23 241 16,0-19-203-16,0 5 42 16,-28 1-102-16,28 3-7 0,-42 35 41 15,24-38-108-15,2-1-14 0,0 2-2 16,1-10-19-16,2 1 15 0,-5 3 3 16,8-14-8-16,10-2-3 0,-4-5-11 0,4-3-16 15,0 0-117-15,0 0 38 0,0 0 3 16,20-23-20-16,-20 23 35 0,16-17-9 15,8 17-35-15,-24 0 84 0,28-15 7 16,-28 15-26-16,24 0-3 0,5 21-337 0,-17-2-46 16,0-19-131-16,-1 21-103 15,0-21-109-15,0 21 49 0,11-21-502 0,-11 9 890 16</inkml:trace>
  <inkml:trace contextRef="#ctx0" brushRef="#br0" timeOffset="71658.6312">15169 13297 2682 0,'0'0'200'15,"18"27"788"-15,-18 14-301 0,20-16-9 16,-20 7-91-16,18 2-21 0,-7 42 324 16,-11-37-628-16,14 2-91 0,-14 2-70 15,12 0-82-15,-12-4-9 0,0 36-121 0,8-44-19 16,-3-3-158-16,0-6-187 0,-2-6-220 15,18 4-1538-15,-15-18 938 0,11-2 99 16,-11 0 441-16</inkml:trace>
  <inkml:trace contextRef="#ctx0" brushRef="#br0" timeOffset="71943.842">15600 13742 2999 0,'0'15'364'0,"0"-15"-23"0,0 0 109 0,0 17-55 16,0-17-82-16,0 9-104 0,0-1-81 16,0 0-109-16,0-8-19 0,0 6-8 15,0-6 1-15,0 0-2 0,0 0 4 0,0 0 8 16,0-17-36-16,0 17 0 0,0-21-11 16,0-5-8-16,0 11 41 0,0 0 10 15,0 1-61-15,0 1 73 0,12-3 69 16,-12 16 68-16,0-8-110 0,0 8-23 15,0 0 24-15,0 0-30 0,8 24 92 0,-8-24-109 16,5 22-3-16,-1-22-49 0,-1 28-128 16,8-5-790-16,-7-23 184 0,5 14-177 15,1-14 41-15,0 0 174 0</inkml:trace>
  <inkml:trace contextRef="#ctx0" brushRef="#br0" timeOffset="72606.3001">15920 13350 2996 0,'-18'0'271'16,"18"0"-11"-16,0 0 77 0,0 0-23 16,-14 0-14-16,14 0 38 0,0 0-293 0,0 0 28 15,0 0-63-15,0 0-10 16,0 0 1-16,0 0-53 0,0-19 57 0,22 19 1 15,-22 0-1-15,0-14-4 0,17 14-6 16,-17 0-10-16,12 0 10 0,-12 0 10 16,0 0 10-16,0-8 6 0,6 8 121 15,-6 0-62-15,6 0-40 0,-6-4 26 16,0 4 6-16,0 0-16 0,0 0 78 0,0 0-119 16,0 0 28-16,0 0 9 0,0 0-2 15,0 0 11-15,0 0 11 16,-15 0 6-16,15 0 42 0,0 0 3 0,0 0-71 15,0 0-12-15,0 0-41 16,0 0-3-16,0 0 3 0,0-20-2 0,0 7-6 16,0 13 6-16,0-13 6 0,0 13-4 15,0 0 9-15,0-13-15 16,13 13-1-16,-13-9 8 0,0 9-5 0,0-5-18 16,12 5 1-16,-3-3-51 0,-9 1 51 15,10 2 34-15,-4 0-22 0,1 0 6 16,-2 19-6-16,6 3-6 0,-8-7 31 0,0-1 28 15,0 5-6-15,-2 6 25 0,-1 30 102 16,0-28-91-16,-22 4-10 0,22 0-38 16,-31 5-15-16,14-6-30 0,-24 26-3 15,19-32 6-15,3-2 10 0,1-3-37 16,4-5-49-16,-6 4-136 0,20-14 113 16,-10-4-29-16,10 0 0 0,0 0-47 15,0-19-4-15,0-5-119 16,0 8 241-16,0 16 35 0,0-27 3 0,23 27 64 15,-1-17-34-15,-22 5 76 0,24 12-10 16,-11 0 35-16,4 0 5 0,-2 0-6 16,17 0 72-16,-17 25-104 0,4-25-19 15,-2 25-9-15,1-10-20 0,11-3-109 16,-14 9-77-16,-1-11-191 0,2-10-216 16,0 15-156-16,-4-15-183 0,17 0-787 0,-14 0 1118 15</inkml:trace>
  <inkml:trace contextRef="#ctx0" brushRef="#br0" timeOffset="73074.4224">16285 13247 3066 0,'-18'0'133'0,"18"17"115"15,-20-17 93-15,2 21 357 16,18-21-494-16,-10 15-81 0,10-15-55 15,0 12-45-15,0-12-1 0,0 11-16 16,20-5-2-16,-20-6 2 0,21 5-6 16,-21-1-22-16,28-4 28 0,5 5-18 0,-17-2 26 15,-1 1-14-15,1 1 17 0,-1-2-2 16,12 7 68-16,-17-3-62 0,0 0 39 0,0 7 7 16,-3-6-27-16,0 1-4 15,0 11-46-15,-5-6 45 0,-2-2 1 0,0 3 54 16,0-8-62-16,0 29-6 0,-23-21-51 15,23 7 25-15,0-5 2 0,-22 4-4 16,22-4-4-16,-16 11-19 0,16-18 29 16,0 1-2-16,-11-6 30 0,11-2-43 15,0-1 9-15,0-2-5 0,0 0-3 16,20 0 10-16,-20 0 12 0,17 0-5 16,4 0 21-16,-21 0-41 0,22 0 17 15,-12 19 11-15,-10-19-21 0,25 17 22 16,-25 4-13-16,6-21 28 0,-6 20-18 15,0-6-18-15,0-1 4 0,0 16-15 16,-31-12 23-16,31-1-11 0,-32 1-30 16,12 3-40-16,-22 6-360 0,21-15-13 15,-1-2-199-15,1-2-164 0,-3-2-173 0,6-5 123 16</inkml:trace>
  <inkml:trace contextRef="#ctx0" brushRef="#br0" timeOffset="74392.0377">19885 12646 2323 0,'0'0'95'0,"0"0"92"15,0 0 86-15,0 0 44 0,-12 0 102 16,12 22 432-16,-12-22-482 0,12 17-62 16,0 0-38-16,-7 3 64 0,7 38 317 15,0-22-341-15,0 12-40 0,0 7 8 16,19 8 15-16,-19 6-23 0,26 92 53 15,2-73-267-15,-10 4-50 0,1 4-5 16,-2 4 0-16,12 86 0 16,-16-97 0-16,-1 9 0 0,-3-13 0 0,0-2 0 15,-5-7 0-15,3 59 0 0,-5-74 0 16,-2 1 0-16,0-23 0 0,0 5 0 16,0 15 0-16,0-35 0 0,0-8 0 15,0-3-12-15,-15-10-125 0,15-2-160 16,0-1-942-16,0-24 254 0,0 24-271 0,22-42-96 15,-22 14 10-15</inkml:trace>
  <inkml:trace contextRef="#ctx0" brushRef="#br0" timeOffset="75323.1416">17871 13373 1842 0,'0'0'137'0,"0"0"47"16,0 0 85-16,0 0 56 0,13 0 427 15,-13 0-342-15,0 0-45 0,0 0-9 16,0 0-90-16,0-16-20 0,7 16 274 16,-7 0-180-16,0 18-21 0,9-18-41 15,-6 19-47-15,1-19-57 0,0 45 79 16,-4-27-152-16,0-2-13 0,0 2 3 0,0 5 9 15,-27 25 52-15,-1-23-106 0,12 3-21 16,-5 0-8-16,0 4-17 0,1-3 3 16,-21 17-5-16,24-27 3 0,3-5-2 15,4-4 8-15,10-3-25 0,-7-2-94 16,7-5-6-16,0 0-41 0,33 0 21 16,-33 0-13-16,33 0 8 0,13-17-33 15,-19 17 93-15,-3 0 17 0,0 0-8 16,2 0-1-16,16 17-74 0,-27-17 47 15,-2 0-12-15,-5 14-39 0,-1-14-63 16,-7 13-326-16,0-13 112 0,0 0-146 16,0 0-103-16,0 0-127 0,0 0 20 0,-18-18-419 15,18 18 800-15,0-25 183 0</inkml:trace>
  <inkml:trace contextRef="#ctx0" brushRef="#br0" timeOffset="75556.2597">17902 13493 1981 0,'0'-2'126'16,"0"-2"70"-16,-2 1 133 0,2 1 167 16,-2-1 641-16,2 3-542 15,0 0-3-15,0 18-47 0,0-18 43 0,21 37-58 16,-21 17 229-16,19-18-562 0,-19 4-99 16,15 4-83-16,-15 7-9 0,12 49-5 15,-12-50-2-15,9-1 1 0,-9-2-33 16,7-5 28-16,-1 28-101 15,-3-41-4-15,1-5-152 0,-1-6-151 16,3-6-240-16,-1 0-268 0,10-8-1469 16,-8-4 1091-16,3 0 315 0,0-32 353 0</inkml:trace>
  <inkml:trace contextRef="#ctx0" brushRef="#br0" timeOffset="76100.922">18422 13955 2170 0,'0'-2'283'15,"0"2"-3"-15,0 0 187 0,0 0 125 16,0 0 5-16,0 0 387 0,0 0-673 15,0 0 27-15,0 0-31 0,0 0 17 0,0 18-75 16,-18 0 77-16,2-18-231 16,16 15-31-16,-17-15-15 0,17 0-14 0,-15 12-14 15,5-12-2-15,10 0-11 0,0 0-4 16,0 0-8-16,0 0-23 0,0 0-82 16,0 0 39-16,0-20 3 0,0 20 26 15,0-16 9-15,20-1 0 0,-3 17-8 16,-17-14 29-16,14 6-3 15,-5 4 10-15,-9 4 10 0,8 0-8 16,-8 0 3-16,7 0-6 0,-2 18-6 16,-4-18 13-16,3 17-29 0,-2-17-52 15,0 15-292-15,-1-15-1 0,1 13-98 16,-2-13-244-16,2 0-161 0,-2 0-146 16,10 0-953-16,-4 0 1324 0</inkml:trace>
  <inkml:trace contextRef="#ctx0" brushRef="#br0" timeOffset="76618.9735">18671 13626 2355 0,'0'0'115'0,"0"-2"125"0,0-1 130 16,0 2 170-16,0 1 24 0,-20-8 370 15,20 8-598-15,0 0-81 0,0 0-28 16,0 0-31-16,0 0-34 0,0 0-149 16,0 0 7-16,0-22-31 15,0 22 14-15,0-24-8 0,24-3-35 0,-24 13 12 16,20 1-11-16,-20 1 2 0,23 1 4 16,0-4-15-16,-9 9 39 0,-3 2 3 15,0-2-16-15,0 6 35 0,-3 0-21 16,5 0 53-16,-9 22-42 0,-1-22 16 0,-1 27-8 15,-1-9 0-15,0 25 63 0,-1-16-24 16,0 0 9-16,-25 4 2 0,25 0-3 16,-31 1-9-16,-7 35 1 0,15-36-31 15,0-2-5-15,0-1 2 0,2-5 2 16,-13 15 27-16,20-26-41 0,3-1-8 16,3-4-7-16,4-3-28 0,4-4-43 15,0 0-82-15,0 0 65 0,0-20 58 16,20 20-8-16,-20-21 10 0,20 0 28 15,9 21 14-15,-12-17 29 0,-2 17 36 16,1-12 9-16,5 12 42 16,17 0 132-16,-18 0-151 0,-4 19-22 0,-1-19-33 15,2 18-23-15,5-1-107 0,-12-17-31 16,-2 17-127-16,-2-17-83 0,2 11-183 16,2-11-233-16,9 0-959 0,-8 0 740 15,0 0 130-15,6-24 190 0,-3 24 138 0</inkml:trace>
  <inkml:trace contextRef="#ctx0" brushRef="#br0" timeOffset="77154.8385">19104 13459 1992 0,'0'-4'121'0,"0"-1"99"16,0 2 71-16,-18-1 522 0,18 4-393 0,-14 0-31 15,14 0-55-15,0-1-67 0,-11 0 88 16,11 1-258-16,0 0-74 0,0 0-12 0,0 0 9 16,0 0-41-16,26-17 13 15,-26 17-67-15,28-20 65 0,-13 20 9 0,4-12 6 16,20 12 40-16,-21 0-9 0,0 0 23 15,-3 0 11-15,-1 0 13 0,-4 0 13 16,2 17 155-16,-12 7-126 0,0-24 24 16,0 26-25-16,0-11-42 0,-20 19 6 15,-1-17-84-15,21-2 2 0,-26-1-10 16,26 0-1-16,-25 1-3 0,11 2-32 16,-4-10-3-16,18-5-23 0,-14 4-18 15,14-4-25-15,-5 1-120 0,5-3 155 0,0 0 43 16,0 0 10-16,29 0 20 15,-29 0-4-15,49 0 1 0,-27 0 16 16,-1 0 25-16,3 26 22 0,-2-26 39 16,18 41 193-16,-25-24-101 0,-4 2 16 15,-4 3-25-15,-7-1-7 0,0 2-53 0,0 20 51 16,-28-17-65-16,28-4-52 16,-38-2-37-16,14 3-8 0,-32 9-56 0,26-20 25 15,-3-3-51-15,0-6-97 0,1 0-129 16,0-3-144-16,-28-21-929 0,30 21 416 15,1-29-172-15,0 9-54 0,2-4 254 16</inkml:trace>
  <inkml:trace contextRef="#ctx0" brushRef="#br0" timeOffset="95447.2422">17233 13961 1269 0,'0'-4'88'0,"0"2"286"15,0-1-97-15,14 1-28 0,-14-2-19 16,0 1-12-16,0 1 155 0,0 1-219 15,0 1-6-15,0 0-32 0,0 0-9 16,0 0-20-16,0 0 46 0,0 0-80 16,0 0 5-16,0 0 28 0,0 15 38 15,0-15 222-15,0 0-178 0,0 15-22 16,0-15-38-16,0 0 22 0,0 12-33 16,0-7 59-16,0-5-80 0,0 5 5 15,0-5-6-15,0 4 47 0,0-4-25 16,0 1-64-16,0 1-29 0,0-1 22 0,0 3 2 15,0 0 4-15,-18 12 49 16,18-4-19-16,0 2 17 0,0 2 30 0,0 6 24 16,0 33 109-16,0-22-116 0,0 7-18 15,0 4 13-15,0 5-4 0,0 6-26 16,0 57 71-16,0-49-106 0,0 2-3 16,0 0-21-16,0 3-2 0,-23 67-7 15,1-67 0-15,22 0 12 0,-16-3 28 16,16 0 32-16,0-2-16 0,0 50 27 15,0-58-89-15,0-4-14 0,17-1 2 16,-17-2 3-16,18 39-3 0,-4-45-5 16,-14-2-2-16,14-2-3 0,-14-2 10 15,0-7 4-15,14 21-32 0,-8-32 23 0,-6-2 13 16,0-4-13-16,7-3 32 0,-5 0-18 16,-2-7-24-16,0-2 8 0,0 0-18 15,0 0 8-15,0-20 36 0,0-18-21 16,-15 13-4-16,15-8 17 0,0 1-18 15,0-10-2-15,0-54-33 0,0 49 29 16,0-5 6-16,19-3-6 0,-19-2 1 16,0-7-8-16,22-69-41 0,-6 59 1 0,-16-1-1 15,13-1-1-15,-13 0 2 0,13-67-104 16,-4 79 49-16,-9-1-21 0,5 6 22 16,-5 2-22-16,0 2 20 0,0-29-126 15,0 41 169-15,0 3 3 0,0 1 57 16,0 3-49-16,-17-24 2 15,17 31 53-15,0-4-5 0,0 5-1 0,0 6 0 16,-13 0-1-16,13-10-23 0,0 16 28 16,0 8 3-16,-7 0 30 0,7 3-38 15,-4 0 12-15,0 5-10 0,3 0 11 16,0 0-9-16,0 0 3 0,-4 0 1 16,-1 26-8-16,2-26-38 0,1 30 44 15,-1-11 32-15,0 7-49 0,-3 44 95 16,6-31-81-16,0 10 31 0,1 6-52 0,0 6 37 15,0 10-9-15,0 76 21 0,0-59-8 16,0 6 43-16,0 0 9 0,0 4 47 16,0 85 136-16,0-101-139 0,0 0-12 15,0-13-25-15,0-10-27 0,0-9-22 16,0 26-22-16,22-47-2 0,-22-5 3 0,16-4-5 16,-16-4 6-16,12 3 1 0,-12-19-5 15,14 0 2-15,-14 0-5 16,0 0-21-16,7-37 24 0,-7-20 15 0,0 24-2 15,0-9-34-15,0-11-35 16,0-9-48-16,-23-89-260 0,23 67 146 16,0-9-30-16,-22-8 44 0,22 0-3 0,-14 1 40 15,-5-81-2-15,11 101 136 0,-1 10 26 16,9 11-4-16,-10 11-3 0,5-13 13 16,3 46 9-16,2 3 7 0,0 9-13 15,0 3 35-15,0 0 24 0,18 76 165 16,0-32-56-16,-18 9-41 0,22 11 59 15,-9 12 4-15,4 102 113 0,-17-82-244 16,11 8-34-16,-11 1-18 0,0-3-60 0,0 0-141 16,0 76-708-16,0-103 9 0,0-12-205 15,0-12-231-15,27-14 138 0</inkml:trace>
  <inkml:trace contextRef="#ctx0" brushRef="#br0" timeOffset="96717.7228">17308 14930 2018 0,'-10'0'66'0,"10"0"31"0,-7-19 234 0,7 19-168 16,0 0 14-16,0-17 6 0,0 17-5 16,0-14 288-16,21 14-208 0,-21-10 18 15,20 10-21-15,-7-5-12 0,4 5-66 16,25-8 144-16,-15 2-203 0,3 6 18 16,5-2-54-16,6-4-22 0,3 2-19 15,48-6 42-15,-40 3-51 0,101-8 32 16,-105 13-56-16,-2-1 3 15,2 3-10-15,1-2 2 0,42 2 4 16,-48 0-5-16,3 0 2 0,1 0 7 16,0 0-3-16,43 0 29 0,-45 0-20 15,0 0 17-15,2 0-62 0,0 0 49 16,-2 0-9-16,40 16 39 0,-44-16-50 16,2 0 2-16,-3 0-2 0,0 0 11 0,34 0-27 15,-38 0 12-15,0 0 6 0,0 0-2 16,-3 0 3-16,3 0-15 0,38 21 17 15,-37-21-5-15,6 0 3 0,-1 13 1 16,-4-13-8-16,40 0 11 0,-40 7-56 16,-1-7 49-16,-1 5-2 0,-4-5-3 15,0 6 47-15,31 4-51 0,-34-4 10 0,-3-2 1 16,-3 5-8-16,1 1 4 0,12 11-3 16,-21-9 7-16,0 3 4 0,1-3 9 15,1 8-13-15,0-7 0 0,18 12-15 16,-17-12-8-16,1-1 9 0,2 0-7 15,-3-1 11-15,18 11 28 0,-17-13-24 16,0 8 3-16,-1-6-4 0,1 1 4 16,-1-1 4-16,17 4-70 0,-18-5 72 15,-4-3-11-15,0 3 73 0,-4-3-65 16,4 8 9-16,-12-4-2 0,1 1-8 16,-2 0 16-16,0 0-45 0,-20-2 70 15,-12 17 65-15,12-14 2 0,-3-1-89 16,-4 2-9-16,-2-1-2 0,-34 12-12 15,31-12 11-15,-4 0 0 0,-2-2 2 16,2 2 5-16,-3 1 4 0,-43 12 20 0,41-17-9 16,-5 0 2-16,0 2-10 0,-3-3 2 15,-52 7-13-15,49-8-15 0,-3 1-8 16,-2 0 6-16,1 0 3 0,-1 1 10 16,-58 8 42-16,55-8-32 0,0-1-1 0,-1 1-7 15,-1 2 43-15,-56 7 56 0,56-11-80 16,-1 2-1-16,0 2-9 15,3-2 23-15,2-1-2 0,-52 5 26 0,56-6-61 16,2-2 8-16,4 0-9 16,2-1-4-16,-41 2-15 0,45 0 20 0,1-3-6 15,3 2 0-15,4 4 23 16,3-3-23-16,-28 5 10 0,30-5-12 0,2 0 1 16,1-1-9-16,3 1 12 15,-22 0 3-15,25-3 2 0,2 11 34 0,3-13-40 16,3 3 3-16,2-4 14 0,-2 3-45 15,9-2 43-15,2-1-1 0,1 0 7 16,0 0-5-16,0 0-8 0,0 0-7 16,28 0-1-16,-28-18 4 0,17 18-24 0,-17 0-117 15,19 0-523-15,-19 0 111 0,12-8-274 16,-12 8-287-16,0 0-223 0,0-9-723 16</inkml:trace>
  <inkml:trace contextRef="#ctx0" brushRef="#br0" timeOffset="97748.911">17452 15828 2167 0,'-21'-5'67'16,"10"3"80"-16,-6 0 338 0,10-6-174 15,-2 8 42-15,-1 0 58 0,1 0 12 16,-14 0 233-16,10 0-445 0,-3 0-46 16,0 0-6-16,-5 18 17 0,1-18-7 15,-33 18 107-15,18-18-150 0,-8 0-38 16,-4 12-40-16,-12-12-3 0,-75 12-19 15,60-12 14-15,-12 10 5 0,-4-3 9 16,-5 3 20-16,-6 1-22 0,-101 16 92 16,98-12-74-16,-4 0 43 0,5 2-35 15,3-3 33-15,-84 18-1 0,102-17-67 16,1 0-36-16,2 2 6 0,7-2 2 16,4 2-3-16,-55 15 48 0,62-15-52 0,7 1 3 15,3 1-7-15,3-2-25 0,-40 21 21 16,47-21-2-16,1 4 2 0,4-3 11 15,0-1-15-15,0 2 6 0,-25 18-1 16,29-19 6-16,-1 2-6 0,2-3 4 16,-1 3-11-16,-30 18-18 0,30-18-19 15,1-3 45-15,1 3 8 0,6-2 5 16,1-3 34-16,-11 19 20 0,23-20-12 0,7-2-12 16,4 1-17-16,0 0 1 0,31 11 5 15,-12-9-31-15,3-2-1 0,2 4-14 16,4 1 10-16,2 2 7 0,36 19-8 15,-28-22-10-15,5 0 14 0,-3-2 0 16,10 1 3-16,50 9 14 0,-43-16-6 16,8-2-10-16,10-2-2 0,12-3-5 15,14-2-7-15,128 0-27 16,-92-28 57-16,10 28-5 0,9-19 50 0,0 19-43 16,152-17 25-16,-163 17-13 0,2 0-25 15,-15 0-7-15,-11 0-2 0,-13 0-12 16,71 0 16-16,-102 19 6 0,-13-19-8 15,-13 0-2-15,-6 0 5 0,18 0-8 16,-41 0 22-16,-7 0 34 0,-4 0 0 0,-5 0-8 16,-5 0-10-16,-1 0-33 0,-26-22 8 15,26 22-8-15,-38-17 0 0,15 17 0 16,-21-14 0-16,23 2 0 0,2 12 0 16,3-10-95-16,5 3-233 0,11-1-403 15,-14-4-2238-15,8 3 1249 0,6-6 404 0</inkml:trace>
  <inkml:trace contextRef="#ctx0" brushRef="#br0" timeOffset="119499.2053">23580 2131 385 0,'0'0'85'16,"0"0"23"-16,0 0 89 0,0 0-154 15,0 0 40-15,0 0 115 0,0-17-29 16,0 17-7-16,12 0-13 0,-12 0 4 16,0-10 177-16,0 10-156 0,0-10 19 15,0 10 31-15,0 0 22 0,0 0 55 16,0 0 442-16,0 0-333 0,0 0-54 15,0 0-67-15,0 0-26 0,0 0 247 16,0 0-217-16,0 0 25 0,0 0-15 16,0 0-8-16,0 0-32 0,0 0 176 15,0 0-232-15,0 0-61 0,0 0-47 0,0 0-42 16,0 0-57-16,0 0 0 0,0 0 0 16,0 0 0-16,0 0 0 0,0 0 0 15,0 0 0-15,0 0 0 0,0 0 0 16,0 0 0-16,0 0 0 0,0 0 0 15,0 16 0-15,0-16 0 16,0 0 0-16,0 0 0 0,0 0 0 16,0 17 0-16,0-17 0 0,0 0 0 15,0 0 0-15,0 0 0 0,0 0 0 0,0 0 0 16,0 0 0-16,0 11 0 0,0-11 0 16,0 0 0-16,0 0 0 15,0 14 0-15,0 5 0 0,24-4 0 16,-24 16 0-16,22-4 0 0,-22 5 0 15,36 36 0-15,-25-27 0 0,0 4 0 16,-2-4 0-16,-1-8 0 0,-8 7 0 0,12 30 0 16,-7-38 0-16,-3-5 0 0,0-6 0 15,0-1 0-15,-1-6 0 0,1 1 0 16,0-8 0-16,-2-5 0 0,0-2 0 16,0 0-1356-16,0-21 389 15,0 21-242-15,17-18-1508 0,-4 18 1636 0,-13 0 476 16</inkml:trace>
  <inkml:trace contextRef="#ctx0" brushRef="#br0" timeOffset="120015.0422">24006 2530 1483 0,'0'0'82'0,"0"0"46"16,0 0 251-16,-13 0-197 0,13-20 7 15,0 20 18-15,0 0 0 0,-9 0 280 16,9 0-214-16,0 0 2 0,0 0-37 15,0 0-4-15,0 0-19 0,0 0 93 0,0 0-176 16,0 0-44-16,0 0 16 16,0 0 33-16,0 0 25 0,0 0 198 15,-20 0-204-15,20 27-41 0,-14-8-15 0,14-2 5 16,-15 16-6-16,6-17-73 16,9 3-28-16,0-2 23 0,0-3-26 15,0 0-20-15,29 9 21 0,-29-14 3 16,30-2-8-16,-11-6-17 0,1 1-13 0,21-2-33 15,-25 0-11-15,1 0-8 0,-2-31 13 16,-3 31-33-16,-3-27 63 0,-2-4 16 16,-7 11 44-16,0 1-12 0,0-3 0 15,-21 3 1-15,-10-15-5 0,12 18 34 16,-2 1 20-16,1 3 44 0,-1 7 10 16,-16 5 30-16,9 0-127 15,8 33-36-15,20 1-145 0,0-14-185 16,0-1-350-16,0 3-309 0,27-1-248 0,22 13-832 15</inkml:trace>
  <inkml:trace contextRef="#ctx0" brushRef="#br0" timeOffset="120783.7081">24338 2769 2139 0,'0'0'78'0,"0"-21"94"0,0 21 120 16,14-13 529-16,-14 13-345 15,0 0-39-15,11 0-57 0,-11 0-21 0,8 0 139 16,-8 0-242-16,0 0 4 0,0 0-32 15,0 17 54-15,0-17-86 0,0 17 97 16,0 10-202-16,0-13 0 0,-16 1-44 16,16-1 19-16,-15 10-18 0,15-11-29 15,0-5 49-15,-9-2-52 0,9-1 5 16,0-1 2-16,0-4-43 0,0 0 24 0,0 0-4 16,17 0 1-16,-17-30-6 15,21 0-5-15,-21 13 3 0,17-1 8 0,-6-1-16 16,-2 3 6-16,1 2 3 0,10-10-3 15,-11 16-6-15,2 8-4 0,-2-10 19 16,-1 10 4-16,5 0-23 0,-7 0 18 16,-2 24 3-16,1-24 31 0,0 0-7 15,-1 25-20-15,1-3 4 0,-2-22-10 16,-1 20 1-16,0-20-2 0,1 17 3 0,-3-7-1 16,3-3 0-16,1-7-4 15,-4 0 9-15,2 0-9 0,1 0-2 16,6-20-27-16,-8-3 21 0,2 23-37 15,-1-28 5-15,3 14 6 0,4-18-43 16,-4 20 50-16,3-8 7 0,1 8 5 16,0 3 13-16,3 4-9 0,8-3 22 15,-8 8 18-15,-2 0 39 0,-1 20-6 0,-1-20 6 16,0 21 41-16,-5 3-62 0,-1-9-5 16,-1 0-13-16,2-1-10 0,-3-1-2 15,0 11-51-15,0-12-82 0,0-3-112 16,0-9-181-16,0 8-153 0,0-8-839 0,0 0 546 15,0 0-59-15,18-21-36 0,-18 21-9 16,23-23 301-16</inkml:trace>
  <inkml:trace contextRef="#ctx0" brushRef="#br0" timeOffset="121165.7289">24915 2669 3271 0,'6'0'162'15,"-2"0"142"-15,-1 0 122 0,-1 0 87 16,8 0 184-16,-6 0-462 0,-2 0-31 15,0 0-19-15,-1-16 11 0,-1 16 23 16,0 0-147-16,0 0 10 0,0 0 17 16,-28 0-12-16,28 20-32 0,-27 4 22 15,-5-8-50-15,15 1 34 0,1 0-41 16,0 3-3-16,-3 16-1 0,19-21-21 16,-10 0 32-16,10-1-54 0,0-6 8 0,0-1-12 15,26-2-201-15,0-5-27 0,-26 0-57 16,29 0-4-16,-13-28 12 0,8 9-39 15,-10 19 242-15,-14-24 15 0,13 12 15 16,-13-3 13-16,8 1 25 0,-8-3 73 16,0 7 7-16,0 3 23 0,0 7 40 15,0-8 41-15,0 8 107 0,0 0 295 0,0 18-282 16,0-18-49-16,0 21-30 0,0-21-12 16,0 41 8-16,0-26-158 15,0 2-9-15,0 0-14 0,17-4-18 16,-17 0-19-16,17 7-387 0,6-11-7 0,-13-4-145 15,2-5-208-15,-1 3-152 16,10-3-1169-16,-9 0 1257 0,-1-25 264 16</inkml:trace>
  <inkml:trace contextRef="#ctx0" brushRef="#br0" timeOffset="121370.3893">25095 2694 4240 0,'0'0'112'0,"0"0"345"0,0 20 30 0,0-20 3 16,19 14 33-16,-19-14-45 0,52 24 187 16,-31-12-424-16,1 1-31 0,2 1-104 15,-1 1-40-15,-4 0-47 0,17 17-185 16,-22-19-82-16,-1-3-170 0,-5-1-197 16,-3-2-127-16,1 1-1077 0,-6-6 893 15,0-2-100-15,0 0 154 0,0 0 189 16</inkml:trace>
  <inkml:trace contextRef="#ctx0" brushRef="#br0" timeOffset="121576.594">25337 2653 3721 0,'0'0'173'0,"0"19"145"0,-21 5 699 16,6-7-455-16,15-2-19 0,-20 7 4 15,6 5-47-15,-13 32 102 0,16-28-504 16,-2 2-83-16,-6-2-91 0,5 1-138 16,0-8-172-16,1 14-1081 0,12-25 345 0,1-7-230 15,0 0 11-15,0-6 175 0</inkml:trace>
  <inkml:trace contextRef="#ctx0" brushRef="#br0" timeOffset="122247.8758">25775 2819 2990 0,'-13'-9'108'0,"13"9"160"0,0 0 160 0,0 0 103 15,0 21 308-15,0-21-526 0,0 28-13 16,0-7 28-16,0-1-21 0,0 2-56 16,15 37 126-16,-15-27-230 15,0 1 6-15,0 1 8 0,0-2 19 0,0 29 177 16,0-34-252-16,0 2-57 0,-19-10-48 16,19-1 0-16,0-4 0 0,0 1 0 15,0-9 0-15,0-4 0 0,0-2 0 16,0 0 0-16,0-23 0 0,0 1 0 15,0 5 0-15,0-7 0 0,0-9 0 16,0 0 0-16,0-39 0 0,0 24-36 0,-19 8-33 16,19-5-22-16,0 4-31 0,0-33-81 15,0 44 118-15,0 2-2 0,0 5-18 16,19 3 45-16,-19 1-1 0,15-3 82 16,1 13-35-16,-16 2 16 0,19 3-5 15,-8 1-37-15,10 3 40 16,-11 0-2-16,-1 0 3 0,1 19-2 0,-3-19 6 15,0 24 22-15,0 4-22 0,-3-13-3 16,-4-3-12-16,0 5 21 0,0 0 22 16,-25 15 52-16,25-18-49 0,-25 1-15 15,10-1-14-15,-1 1-5 0,-1-4-3 16,-12 1-179-16,16-7-61 0,2-4-204 16,3-1-111-16,8 0-216 0,-12-26-1018 15,12 26 782-15,0-21 87 0,20 21 214 0,-20-24 167 16</inkml:trace>
  <inkml:trace contextRef="#ctx0" brushRef="#br0" timeOffset="122882.0836">26118 2752 2516 0,'0'0'82'16,"0"0"182"-16,0 0 162 0,0 12 725 16,0-12-635-16,0 0-71 0,0 0-54 15,0 0 40-15,21 0 114 0,-21 0-423 16,23 0-75-16,-8 0-41 0,3 0-6 16,-2 0-123-16,18-17-525 0,-19 17 121 0,-1 0-178 15,-5 0-182-15,-4-10-155 0,11 10-1041 16,-14 0 1493-16</inkml:trace>
  <inkml:trace contextRef="#ctx0" brushRef="#br0" timeOffset="123415.9331">26442 2703 2650 0,'0'18'340'0,"0"-18"43"0,0 18 159 16,0-18-32-16,0 20-27 0,0-5-8 16,0 20 374-16,14-16-425 0,-14 0-86 15,0 7-53-15,0 3-11 0,13 31 171 16,-13-27-319-16,0 3-59 0,7-3-67 16,-5 4 0-16,3 24 0 0,-2-35 0 15,1-1 0-15,-2-4 0 0,0-5 0 16,1 0 0-16,-3 3 0 0,2-12 0 15,-2-2 0-15,0-1 0 0,0-4 0 16,0 0 0-16,0-26 0 0,0 26 0 16,0-25 0-16,0 25 0 0,0-29 0 15,-16-23 0-15,16 18 0 0,-11 7 0 16,11-12 0-16,0-4 0 0,-13-13 0 16,3-34 0-16,10 45 0 0,0 4 0 0,-4 2 0 15,4 4-2-15,0-22-66 0,0 33-12 16,22 2-44-16,-22 3 3 0,16 5-56 15,-16 1 86-15,24-6 15 16,1 13 109-16,-14 2-58 0,1 1-8 0,1 3 8 16,10-9 13-16,-12 9 48 0,-1 20-23 15,0-20-8-15,-3 23 2 0,5 9-18 0,-10-6 23 16,0-6 19-16,-2 0 32 16,0-3 10-16,0 4 2 0,-25 18 22 0,-6-18-87 15,14-4-6-15,-4 0-1 16,2-2-1-16,-21 9-90 0,24-19-122 0,3 0-167 15,3-5-224-15,4 0-180 0,6-19-235 16,0-14-1396-16,0 9 1315 0,0-5 364 16</inkml:trace>
  <inkml:trace contextRef="#ctx0" brushRef="#br0" timeOffset="123719.9892">27022 2089 3256 0,'0'0'98'0,"-13"0"194"16,13 0 179-16,0 0 69 0,0 0 59 0,0 0 290 15,20 0-498-15,-20 0-119 16,25 17-113-16,-7-17 23 0,22 15-91 16,-17-15-94-16,4 0-22 0,0 0-65 0,0 0-115 15,2 0-168-15,13 0-679 0,-28 0 339 16,-1 0-97-16,-4 0-156 0,-5 0-97 16,-3 0-453-16</inkml:trace>
  <inkml:trace contextRef="#ctx0" brushRef="#br0" timeOffset="123885.7095">26911 2355 4829 0,'31'8'104'16,"-14"2"89"-16,69-3 492 15,-57-7-661-15,3 0-207 16,-1 0-238-16,25-18-1536 0,-38 18 679 0,2-19 231 15</inkml:trace>
  <inkml:trace contextRef="#ctx0" brushRef="#br0" timeOffset="125141.9531">27957 2022 1524 0,'0'-3'186'15,"0"1"92"-15,0-1 106 0,0-1 36 16,0-1 51-16,0 3 555 0,0 1-554 15,0 1-107-15,0-1-46 0,0 1 91 16,0 0 450-16,15 0-439 0,-15 0-91 16,0 18-41-16,14-18-61 0,-14 37-83 15,7 19-82-15,0-21-63 0,-7 7 0 16,0 6 0-16,0 0 0 0,0 34 0 16,0-48 0-16,-20 0 0 0,20-2 0 15,0-6-48-15,0-9-211 0,-16 12-1011 16,16-18 226-16,0-5-186 0,0-6-112 15,0 0 42-15</inkml:trace>
  <inkml:trace contextRef="#ctx0" brushRef="#br0" timeOffset="125479.7791">28328 1947 2859 0,'0'0'98'0,"0"0"494"15,0 0-145-15,0 21-23 0,0-21-119 0,0 20-36 16,0-3-55-16,-16 19 126 0,16-14-193 16,-26 2-24-16,26-2 0 0,-28 4-1 15,-5 19 32-15,18-24-93 0,-1 1 44 16,-3 0 9-16,6-4-32 0,1-4-24 16,-3 6 33-16,9-12-90 15,3-4 35-15,3-4-45 0,0 0-10 0,0 0-17 16,26-21 9-16,-26 21-58 0,28-17-19 15,-8 17-29-15,2-15 7 0,23 15-118 16,-22 0 125-16,0 0-38 0,-2 0-23 16,-3 0 7-16,11 18-220 0,-18 3 150 15,-1-21-147-15,-5 22-72 0,0-22-52 16,-2 14-5-16,2-14-475 0,-1 0 486 0,-4 0 72 16,3 0 44-16,1 0 129 0</inkml:trace>
  <inkml:trace contextRef="#ctx0" brushRef="#br0" timeOffset="125699.6427">28400 1898 3131 0,'19'0'171'0,"-19"25"689"16,15-4-273-16,-15-4 45 0,12 2-30 0,-12 2 79 16,12 27 458-16,2-20-856 0,-8 1-178 15,1 7-105-15,0 1 0 16,-3 2 0-16,1 41 0 0,-5-44 0 0,2 5 0 15,0-5 0-15,-2-1 0 16,4 23 0-16,-2-36 0 0,-1-1 0 0,3-4-171 16,1-8-254-16,0-1-364 0,10-8-1640 15,-5 0 1002-15,1-18 168 0,2 18 383 16</inkml:trace>
  <inkml:trace contextRef="#ctx0" brushRef="#br0" timeOffset="125996.1643">28876 2345 3096 0,'4'0'224'0,"-1"11"98"15,1-11 13-15,0 11 25 0,5-1 165 16,-8-10-266-16,2 12-102 0,0-12-10 16,1 5 11-16,-2-5-27 0,0 3 45 15,-2-3-218-15,0 0 67 0,0 0-16 16,0 0 9-16,0 0 72 0,-21 0-83 0,21 0-9 15,0-24-6-15,-19 24 4 16,19-18 0-16,-12 1-2 0,12 7-17 0,0 10 9 16,0-15-19-16,0 15-2 15,0-8-59-15,0 8 40 0,0 0-19 16,0 0-22-16,0 18-22 0,0-18-55 0,24 21-396 16,-24-2 80-16,13-19-159 0,-13 17-102 15,9-17-128-15,7 0-522 0</inkml:trace>
  <inkml:trace contextRef="#ctx0" brushRef="#br0" timeOffset="126251.9148">29125 1976 4639 0,'5'0'150'16,"0"0"124"-16,3 22 166 0,3 0 755 15,-6-22-634-15,1 29-113 0,1-11-192 16,0 0-81-16,3 35-122 0,-6-28-53 16,-2 4 0-16,0 6 0 0,-2-6 0 15,0 4 0-15,0 33 0 0,0-45 0 16,0 6 0-16,0-3 0 0,0-5 0 0,0-1-165 16,0 5-739-16,0-23 114 15,0 0-158-15,0 0-127 0,0 0-183 0,25-21-853 16,-25-14 1497-16</inkml:trace>
  <inkml:trace contextRef="#ctx0" brushRef="#br0" timeOffset="126491.901">29381 1857 3915 0,'0'0'517'0,"1"0"-65"0,0 0 209 16,3 27-35-16,1-27 4 0,-1 32-13 15,9 16 26-15,-7-15-513 16,-1 1-130-16,-1 6 0 0,-1-5 0 16,-1 48 0-16,-2-41 0 0,0 0 0 0,0-1 0 15,0-4 0-15,0-4 0 0,0 21 0 16,0-32-142-16,0-5-238 0,0-5-337 16,0-5-252-16,0-5-1431 0,0-2 1203 15,26-23 118-15,-26 23 377 0</inkml:trace>
  <inkml:trace contextRef="#ctx0" brushRef="#br0" timeOffset="126846.8818">29775 1901 4075 0,'0'0'157'15,"0"0"96"-15,0 18 76 0,-21 1 498 16,21-19-443-16,0 31-7 0,-14-12-51 15,14 5-15-15,-12 32 123 0,-2-23-276 16,6 1-48-16,-3 5-44 0,1 7 9 16,1-4-52-16,-5 42-31 0,7-50 8 15,5 0 1-15,2-3-8 0,0-5 56 16,31 5-75-16,-31-24-20 0,33-6-105 16,-10 7-6-16,0-8-40 0,22 0-181 15,-23-27 178-15,-3 27-2 0,0-32-21 16,-5 32-16-16,-2-36 35 0,5-5-69 0,-11 22 221 15,-6 0 26-15,0 3 39 0,0 2-20 16,-20 6-25-16,-13 8 51 0,13 0 19 16,-3 0 102-16,2 21-69 0,-2-21-14 15,-14 49-160-15,25-33-1 0,2 1-101 0,10 0-98 16,0-17-449-16,0 22-269 0,28-11-1293 16,-28-3 1621-16</inkml:trace>
  <inkml:trace contextRef="#ctx0" brushRef="#br0" timeOffset="127696.9293">30172 2277 2044 0,'0'0'89'0,"0"0"367"16,11 0-105-16,-11 0 72 0,0 0 38 15,0 0 23-15,0 0 368 0,0 0-498 16,0 17 43-16,0-17-1 0,0 0 26 16,0 0-54-16,15 20 248 0,-15 0-385 0,0-8-75 15,0 2-74-15,0 2-73 16,11 12-9-16,-11-11 0 0,0-3 0 0,0-1 0 16,0 1 0-16,0-5 0 0,0 6 0 15,0-8 0-15,0-7 0 16,0 0 0-16,0 0 0 0,0 0 0 0,0-21 0 15,0 4 0-15,16 17 0 0,-16-29 0 16,13 9 0-16,3-24 0 0,-7 26 0 16,1 0 0-16,0 6 0 0,-1-2 0 15,11-7 0-15,-10 16 0 0,1 2 0 16,-2 3 0-16,0 0 0 0,-4 0 0 16,9 18 0-16,-8-18 0 0,-2 25 0 15,-3-25 0-15,2 21 0 0,2-8 0 16,-4 11 0-16,0-16 0 0,-1 3 0 0,1-11 0 15,2 15 0-15,-1-10 0 16,3-5 0-16,-2 0 0 0,3-22 0 16,-3 22 0-16,4-29 0 0,2 11-3 15,13-27-89-15,-11 21 30 0,-1 2 5 16,1-1 32-16,2 4 18 0,15-4 10 16,-16 23 18-16,-2-5 21 0,4 5 20 15,-4 0-6-15,-2 22-12 0,4 10-26 16,-5 29-18-1,-3-23 0-15,-1-19 0 0,0-2 0 16,1 2 0-16,11 8-38 0,-5-16-263 16,1-3-280-16,-1-1-265 0,5-7-421 0,2 0-150 15,17 0-1205-15,-15-28 1878 0</inkml:trace>
  <inkml:trace contextRef="#ctx0" brushRef="#br0" timeOffset="128126.9386">30925 2392 4227 0,'-13'0'201'0,"13"14"72"0,0-11 124 16,0 17 557-16,0-14-511 0,0-2-43 16,18 0-91-16,-18 3-44 0,0-7-85 15,15 0-17-15,-3 0-141 0,-12-24-16 16,12 24-2-16,-12-27-3 0,22-12 1 15,-15 15-6-15,1-1-1 0,0-6-4 16,0-4 6-16,0-4 2 0,11-49-42 16,-11 38 36-16,1-1 1 0,-1 2 75 15,22-85-25-15,-19 100-29 16,0 2 74-16,12-11 66 0,-11 31-105 16,0 1-50-16,-2 7 0 0,1 3 0 15,9 1 0-15,-11 24 0 0,-4-6 0 0,2 0 0 16,-1 7 0-16,1 2 0 0,15 36 0 15,-18-29 0-15,7 2 0 0,-2 0 0 16,-1 3 0-16,4 39 0 0,-9-38 0 16,-3 1 0-16,0 0 0 0,0-2 0 15,0-4 0-15,0 32 0 0,0-41 0 16,0-3 0-16,0-9 0 0,20 0-192 16,-20 1-710-16,17-15 126 0,-17 0-81 15,13 0-158-15,-3-22-135 0,-3 22-19 16,6-39-492-16</inkml:trace>
  <inkml:trace contextRef="#ctx0" brushRef="#br0" timeOffset="128295.4409">31029 2230 4020 0,'-11'0'150'0,"5"0"137"0,6 19 99 15,0-19 98-15,22 0 339 0,25 0-522 16,-11 0-36-16,11 0-91 0,5 0-49 15,63 17 49-15,-60-2-260 0,-4-15-239 16,-9 0-264-16,-9 0-378 0,-11 12-339 0,-15-12-1402 16</inkml:trace>
  <inkml:trace contextRef="#ctx0" brushRef="#br0" timeOffset="129112.8973">23596 4492 1668 0,'0'-17'102'0,"-14"17"93"0,14 0 100 16,0-14 476-16,0 5-296 0,0 2 43 15,0 1 44-15,0 1-1 0,0-8 466 16,21 9-573-16,-21 1-2 0,0 1-31 15,0 2-91-15,17 0-110 0,1 29-80 16,-9-12-140-16,2 3 0 0,2 9 0 16,1 2 0-16,13 42 0 15,-12-34 0-15,-6 2 0 0,3 0 0 0,0-3 0 16,0-4 0-16,8 17 0 0,-14-32 0 0,2-7 0 16,3-6 0-16,0-4 0 0,12-2 0 15,-7-36 0-15,3 12 0 0,-2-6 0 16,0-8 0-16,0-8 0 0,8-54 0 15,-14 41 0-15,-5 0 0 0,-1-1 0 16,-2 9 0-16,0-35 0 0,-3 55 0 16,0 7 0-16,0 12 0 0,0 12 0 0,0 0 0 15,0 46 0-15,-18-19 0 0,18 4-21 16,0 3-221-16,0 6-285 16,0 36-1495-16,0-35 657 0,0-2-80 0,0-2 258 15,25-3 321-15</inkml:trace>
  <inkml:trace contextRef="#ctx0" brushRef="#br0" timeOffset="129455.7631">24208 4737 3193 0,'0'0'94'0,"-21"0"324"0,1 0-119 16,20 0-44-16,-12 0-55 0,12 18-21 0,-9-18-51 15,9 29 58-15,0-16-121 0,0 0-27 16,0 3-77-16,20 2 39 0,1 13-10 16,-21-15 37-16,21-6-17 0,-7 2-25 15,-2-6 15-15,0 0 33 0,12-3 30 16,-14-3-43-16,-2 0-20 0,0-20 5 16,-2 20 1-16,2-53 26 0,-8 33-43 15,0-6-85-15,0-5-14 0,0 3 36 16,-27 1 11-16,4-21 13 0,23 32 39 15,-27 0 11-15,27 8 3 0,-23 8-4 16,23 0 10-16,-17 22-10 0,5 14 0 0,12-14-26 16,-8 1-123-16,8 0-185 15,0 25-908-15,0-30 375 0,25 1 7 16,-25-3 241-16</inkml:trace>
  <inkml:trace contextRef="#ctx0" brushRef="#br0" timeOffset="130033.4247">24710 4896 2345 0,'0'-18'103'0,"0"18"101"0,-14 0 451 16,14 0-299-16,0 0-21 0,0 0-8 15,0 0 30-15,0 0-32 0,0 0 271 16,20 0-230-16,-20 0 20 0,0 23 47 16,17-23-45-16,-17 41 239 0,0-22-407 15,0-2-98-15,0-2-76 0,0 0-46 16,0-2 0-16,0 8 0 0,0-13 0 16,0-4 0-16,0 1 0 0,0-3 0 15,0-2 0-15,0 0 0 0,0-20 0 16,23-18-31-16,-8 20-71 0,-15 4-61 15,16-7-69-15,3-16-80 0,-19 20 246 16,19 1 35-16,-11 3 25 0,-1 2 2 16,-2 3 7-16,8 3 31 0,-9 5-23 15,1 0-9-15,-2 0 53 0,1 0 16 16,6 22 112-16,-5 5-111 0,0-14-7 16,0 0 2-16,-1 0 20 0,1 1-43 15,-1 9 0-15,-1-23-63 0,1 11 23 16,-2-11-1-16,0 7-2 0,0-7-2 15,7 0-13-15,-3 0-5 0,0-21-41 16,-2 21-43-16,1-28-73 0,13-13-176 16,-12 22 224-16,1 2 73 0,0-2 30 15,1 3 34-15,4-8-4 0,-8 24 1 0,1 0 20 16,-1 0 52-16,0 0 26 0,-2 0 32 16,2 42 127-16,-2-23-169 0,-1 1-10 15,0-6-60-15,1 3-21 0,5 17-161 16,-4-19-69-16,3-3-189 0,2-4-197 15,2-8-199-15,4 9-222 0,19-9-1237 16,-15 0 1224-16,7 0 342 0</inkml:trace>
  <inkml:trace contextRef="#ctx0" brushRef="#br0" timeOffset="130382.6765">25392 4827 3348 0,'0'-3'190'15,"0"-7"606"-15,-19 10-270 0,19 0-67 16,-18 0-50-16,18 0 31 0,-25 0-42 15,-2 0 125-15,11 0-384 0,2 19-50 16,-1-19-45-16,3 25-17 0,-14 9-16 16,14-15-2-16,3 0-6 0,4 0 1 15,2-1-5-15,3 0-2 0,0 10-106 16,0-12-20-16,29-10-68 0,-29 0-58 16,31-5-80-16,5-1-342 0,-17 0 410 15,-2-18-7-15,0 18 141 0,-5-25 12 0,1 25 17 16,3-34 145-16,-16 20-37 0,7-1 70 15,-7 3-47-15,0 1 15 0,0-6 132 16,0 9-31-16,0 8 47 0,-17 0 36 16,17 0 44-16,0 0 9 0,0 25 178 15,0 0-289-15,-14-9-21 0,14-1-32 16,0 0-14-16,21 14-2 0,-21-15-82 0,0-2-16 16,25 0-64-16,-25 0-132 0,22-2-210 15,-3 3-948-15,-19-13 352 16,23 0-182-16,-12 0-39 0,4 0 214 15</inkml:trace>
  <inkml:trace contextRef="#ctx0" brushRef="#br0" timeOffset="130583.5668">25566 4877 3984 0,'-17'0'425'0,"17"15"-48"15,0-15 95-15,0 0-25 0,0 17 12 0,35-17-41 16,7 28 291-16,-18-18-488 15,4 2-58-15,0 3-86 0,1-4-25 0,22 12-48 16,-32-10-107-16,-1-5-120 0,-3 5-159 16,-1-6-237-16,-7-2 23 0,1 4-823 15,-8-6 734-15,0-3-224 0,0 0 37 16,0 0 27-16,-17 0 206 0</inkml:trace>
  <inkml:trace contextRef="#ctx0" brushRef="#br0" timeOffset="130752.4892">25804 4783 3419 0,'0'0'186'0,"-20"33"617"0,20-16-297 0,-18 3-32 15,18 2-21-15,-23 5-8 16,1 30 325-16,11-30-555 0,2 2-81 16,-3-2-71-16,4 0-27 0,2-4-102 0,-1 21-497 15,7-30-82-15,0-2-406 0,0-6-293 16,21-4-181-16</inkml:trace>
  <inkml:trace contextRef="#ctx0" brushRef="#br0" timeOffset="131513.8245">26095 5201 2791 0,'0'-1'108'0,"0"0"152"0,0 1 156 16,13 0 119-16,-13 0 358 0,0 0-577 0,10 26-9 15,-10-26 26-15,8 26 41 0,-8-9-20 16,15 27 175-16,-12-19-326 0,1 4-14 16,-2 2-19-16,1 0-2 0,-1 25 32 15,-2-34-164-15,0-1-27 0,0-3-9 16,0-6 0-16,0 0 0 0,0-12 0 15,-16 0 0-15,16 0 0 0,0 0 0 16,0-32 0-16,0-11 0 0,0 14 0 16,0 0 0-16,0-90 0 0,0 77 0 15,0-2-10-15,0-3-42 0,-20-42-93 16,20 53 59-16,0-1 33 0,0 3 7 16,0 7 0-16,0-9-6 0,27 19 37 15,-3 14 4-15,-24 3 9 16,27 0 13-16,-10 20-3 0,-4-20 7 15,0 23-13-15,16 8-37 16,-19-31 40-16,-2 29 1 0,-3-12-1 0,-5 0 52 16,0 16-40-16,0-19-11 15,0-3-19-15,0 7 12 0,-25-8 4 0,25 0-6 16,-20 4-10-16,-4-9 0 0,12-4-83 16,-6 0-97-16,2-1-134 0,-11 0-744 15,20-23 376-15,1 23-164 0,0-19-57 16,6 19-113-16,0-19 66 0,26 5-278 0</inkml:trace>
  <inkml:trace contextRef="#ctx0" brushRef="#br0" timeOffset="131764.6793">26547 5020 2770 0,'0'0'101'15,"0"-2"156"-15,0 2 144 16,0-1 114-16,0 1-51 0,21 0 83 0,-21 0-440 16,16 0-50-16,-16 0-43 0,22 0-57 15,-1 0-326-15,-13 0-132 0,-8 0-165 16,14 0-262-16,-14 0-91 0,9 0 209 15</inkml:trace>
  <inkml:trace contextRef="#ctx0" brushRef="#br0" timeOffset="132217.3271">26784 4979 3627 0,'2'24'519'0,"-2"5"-84"15,5-11 156-15,0 3-49 0,1 3-52 16,1 34 286-16,-3-29-562 0,0 7-58 16,-1-5-50-16,-3 4-19 0,0-2-33 15,0 24 49-15,0-29-53 0,0-3 64 16,-20-6-47-16,20 0 12 0,0 2 13 16,0-11-45-16,0-3-19 0,0-7-14 15,0 0-14-15,0 0 0 0,0-25 0 16,0-8 0-16,0 12-25 0,15-8 24 0,-15 2-9 15,0-35-133-15,0 30 23 0,0-4-18 16,0-1 24-16,0-2 19 0,0 1-25 16,0-30-121-16,0 30 129 0,0 8 14 15,0 4 28-15,0 3-9 0,25-14-50 16,-4 22 66-16,-21 1 33 0,20 9 0 16,-7-2 22-16,-4 3 10 0,18 0 18 15,-13 4-18-15,-5 0-1 0,4 0-3 16,-3 22 14-16,7-1 37 0,-15-4-7 15,2 0 0-15,-4 0-2 0,0 3 1 16,0-1 4-16,-19 20 21 0,19-18-57 16,-21-4 16-16,6 1-24 0,-1-3-22 15,-13 10-185-15,16-18-38 0,-1-2-164 0,3-5-112 16,2 0-328-16,1 0-141 0,2-22-1297 16,6-10 1504-16</inkml:trace>
  <inkml:trace contextRef="#ctx0" brushRef="#br0" timeOffset="132459.9359">27411 4746 3769 0,'0'0'207'0,"-16"0"69"15,16 14 76-15,0-14 43 0,0 0-52 16,0 0-275-16,23 0-44 0,-23 0-21 16,26 0-20-16,2 0-224 0,-12 0-81 15,-3 0-228-15,0 0-128 0,-1 0-177 0,-12 0-60 16</inkml:trace>
  <inkml:trace contextRef="#ctx0" brushRef="#br0" timeOffset="132638.6667">27298 4901 4569 0,'0'8'140'0,"29"3"361"16,-10-3-186-16,8-4-115 0,7-1-88 15,6-1-64-15,41-2-296 0,-45 0-135 0,-1 0-379 16,-8 0-282-16,-4 0-262 15,-10 0 215-15</inkml:trace>
  <inkml:trace contextRef="#ctx0" brushRef="#br0" timeOffset="133883.7769">28451 4553 1770 0,'15'0'84'16,"-15"0"72"-16,0 0 374 0,0 0-228 0,0 0 45 15,0 0 34-15,0 0 38 16,0 0 321-16,0 0-510 0,0 0-39 0,0 0-15 16,0 0 5-16,0 0 51 0,0 0 199 15,0 0-258-15,0 0-31 0,0 0-24 16,0 0-5-16,-19 0 164 0,19 0-154 16,-17 29-22-16,17-15-49 0,-25 7-13 15,12-1-21-15,-10 26-3 0,11-26 6 16,6 2-53-16,6-9 35 15,0 6-2-15,0 11 2 0,28-18-5 16,-28 1 2-16,38 2-7 0,-15-4 17 0,3 6-4 0,22 8-14 16,-25-11 8-16,-2-3-11 0,-6 1 13 15,-1 1-2-15,-2 10 10 0,-5-14-12 16,-7 3 6-16,0-3-6 0,0-1 5 16,0 1 5-16,-25 8 10 0,-1-9-20 15,8-1 19-15,1 2-16 0,-4-1-8 16,-22 1-5-16,21-6 9 0,-3-1-12 15,3-2 17-15,0 0-5 16,1 0 14-16,-15-19-13 0,22 19-8 0,1-23-17 16,6 23-18-16,4-26-23 0,2-2-118 15,1 14 95-15,24-1 11 0,-24 2 20 16,33 1 10-16,-11-1 16 0,29-10-47 0,-22 13 51 16,-2 0 6-16,2 1 26 15,-2-1-21-15,23-9-36 0,-29 9 44 0,-3-2-6 16,-1-2-18-16,-2-2 23 0,-1-1 1 15,5-13 102-15,-12 7-107 0,-2 1 1 16,-4-3-6-16,-1 0-49 0,0-16 41 16,-26 21 25-16,26-1 5 0,-32 8 10 15,-34 1 160-15,41 12-72 16,-2 0-11-16,-23 28 39 0,29-28-95 16,3 33-20-16,4-13-5 0,0 2-19 15,7 4-98-15,7 24-543 0,0-24-84 16,0-3-275-16,36 1-280 0,-15 1-24 15</inkml:trace>
  <inkml:trace contextRef="#ctx0" brushRef="#br0" timeOffset="134213.3509">29030 4856 3123 0,'3'0'87'0,"0"0"309"0,-2 17-128 15,1-17 7-15,0 0-19 0,0 13-27 16,0-13 16-16,1 21 12 0,-3-3-190 0,0-8-51 16,0 0 3-16,0-2 17 0,0 7-13 15,-18-9-3-15,18-4-17 0,0-2 23 16,-21 0 0-16,21 0 33 0,-17-19-34 16,5 19-27-16,0-46-45 15,6 20 52-15,6 15-5 0,0 11 1 16,0-24 29-16,0 24-14 15,0 0 20-15,23 0 4 0,-23 0-3 16,0 25-32-16,16-25 46 0,-16 21-45 16,15 8-73-16,-3-29-70 0,-12 22-121 15,13-22-192-15,-8 15-164 0,1-15-124 16,10 9-893-16,-6-9 897 0,3 0 187 16</inkml:trace>
  <inkml:trace contextRef="#ctx0" brushRef="#br0" timeOffset="134557.452">29423 4469 2943 0,'5'0'157'16,"1"0"131"-16,-2 0 169 0,-1 0 107 16,2 19 346-16,-5-2-604 0,0-17-23 15,0 28 5-15,0-15-30 0,0 4 7 0,-28 28 132 16,28-21-254-16,-30 1-74 15,10-1 17-15,-2 2-26 0,-24 24 38 16,26-30-97-16,-3 2 10 0,3-5-6 0,5-6 11 16,1 3-24-16,2 0-90 15,12-12-52-15,0-2-64 0,0 0-77 0,22-19-62 16,15-2-341-16,-15 21 445 0,6-25 74 16,1 25 67-16,1-17 43 0,0 17 23 15,27-15 6-15,-31 15 40 0,-3 0-4 16,-5 0-77-16,-3 0-27 0,4 0-196 15,-16 0 54-15,-3 0-89 0,0 22-148 16,0-22-62-16,0 0-14 0,0 15-589 0,0-15 602 16,0 0 151-16,0 0 154 0</inkml:trace>
  <inkml:trace contextRef="#ctx0" brushRef="#br0" timeOffset="134770.7845">29572 4478 3425 0,'0'0'293'0,"-12"26"159"16,12-9 65-16,0 3 128 0,-7 30 483 15,7-21-562-15,0 3-87 0,0 2-162 16,0 3-79-16,0 7-107 0,19 34-131 16,-19-44 0-16,0 0 0 0,0 1 0 15,14-4 0-15,-14 10-116 0,14-25-201 0,-14-2-266 16,10 2-290-16,8-9-2918 15,-11-7 2615-15,2 0 474 0</inkml:trace>
  <inkml:trace contextRef="#ctx0" brushRef="#br0" timeOffset="135160.9802">29812 4469 3512 0,'0'0'202'16,"24"0"155"-16,-1 0 577 0,11 0-216 16,6 0-81-16,-21 18-379 0,1-18-42 15,0 0-87-15,2 0-20 0,-4 0-56 16,16 0-2-16,-20 0-34 0,-1 0-7 16,-3 0 0-16,-2 0-28 0,3 0 49 15,-9 0-9-15,1 0 40 0,-1 0-15 16,-1 0 8-16,0 0 19 0,1 0 126 0,0 0-88 15,-2 18 4-15,1-18-7 0,0 33-25 16,2 8 0-16,-3-16-84 0,0 3 0 16,2-1 0-16,-2 2 0 0,0 28 0 15,0-28 0-15,0 1 0 0,0 1 0 16,0-1 0-16,0 1 0 0,0 30 0 16,0-34 0-16,0-1 0 0,0-4 0 15,-16-2 0-15,16 10 0 0,0-20 0 16,0-2-127-16,0-1-190 0,0-5-273 0,0-2-272 15,0 0-1532-15,-9-25 1083 16,9 25 126-16,-11-35 440 0</inkml:trace>
  <inkml:trace contextRef="#ctx0" brushRef="#br0" timeOffset="135295.9294">29949 4787 4389 0,'0'0'110'0,"0"20"92"0,0-20 61 16,30 0 63-16,-11 18-48 0,35-5 120 15,-22-13-293-15,8 0-85 0,89 12-808 16,-86-12-71-16,-5 0-322 16,0 0-96-16</inkml:trace>
  <inkml:trace contextRef="#ctx0" brushRef="#br0" timeOffset="135958.9245">30605 4518 3006 0,'0'0'255'0,"0"0"185"16,0 0 91-16,0 0 43 0,0 0 26 15,0 20 543-15,0 1-595 0,27-4-83 16,-27 3-163-16,30 5-77 0,6 42-123 15,-15-30-102-15,-3 5 0 0,1 1 0 16,-2 2 0-16,0-4 0 0,6 34 0 0,-13-42 0 16,-1-5 0-16,2-5 0 0,-6-6 0 15,10 3 0-15,-7-17 0 0,1-3 0 16,3 0 0-16,-2-22 0 0,0 22 0 16,18-68 0-16,-15 30 0 15,-1 1 0-15,2-9 0 0,-4-7 0 16,8-65 0-16,-12 62 0 0,-1 2 0 0,-3 6 0 15,3 3 0-15,-5-12 0 0,0 47 0 16,0 8 0-16,0 2 0 0,0 25 0 16,0-2 0-16,0 41 0 0,0-24-174 15,0 0-324-15,19 4-421 0,-19 0-571 16,14 1-369-16,0 39-819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8T16:17:38.5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27139 4002 2680 0,'9'-3'38'0,"1"0"16"0,0-1 4 0,1-3 9 16,7 6-31-16,-4-3-11 0,2 1 4 0,5-3 4 16,0 2 10-16,2-4 15 0,4-1 8 15,2 0 12-15,5-5 3 0,2-3 15 0,2-4 7 16,5-2-14-16,2-4-14 0,4-5-36 0,1-1-15 16,3-6 8-16,3-3 3 0,0-4 7 0,3-2-10 15,2-5-21-15,1-4-10 0,-1-2 4 16,-2-4-1-16,2-2 4 0,-5-3-1 0,1 0-2 15,-7-3 3-15,-2-1 9 0,-3 0 0 0,-4 0-2 16,-5-1 12-16,-3 1-10 0,-6-2 9 0,-3 2 4 16,-6 0-15-16,-3-1 1 0,-7-1 3 0,-2 3-14 15,-6-1 0-15,0 1 2 0,0 1-17 0,-26-1 1 16,26 3 7-16,-38-1-3 0,12 1 7 0,-3 3 3 16,-5-3-3-16,-5 2-2 0,-4 3 3 0,-6 1-2 15,-6 3 3-15,-6 2 4 0,-6 1-4 0,-6 3-1 16,-7 3-4-16,-5 0-1 0,-5 4-4 0,-6-1 10 15,-3 2-3-15,-5 3 2 0,-5 0 13 0,-4 5 15 16,-4 3 24-16,-4 4 28 0,-1 5 18 0,-6 3 4 16,-4 5 6-16,1 3-14 0,-5 6-31 0,-2-1-25 15,2 6-20-15,-4 3-12 0,-2 0-14 16,-3 0 14-16,-1 0-10 0,-1 30-4 0,-2-14 21 0,-1 7-10 16,-3 0-9-16,-2 6 5 0,1 5-10 15,2 2-5-15,2 7 24 0,-5 1-14 0,2 6-2 16,4 0 10-16,2 3-16 0,4 3 29 0,3 4-6 15,-2 5 12-15,6 3 11 0,2 5-5 0,6 2 15 16,5 4-16-16,5 4 13 0,6 2-18 0,5 4-6 16,9 3-10-16,7 0-3 0,5 1 7 0,7 0-3 15,7-1 7-15,4 1-23 0,5-5 5 0,10-3 2 16,7-5-8-16,9-3 10 0,9-5-7 0,8-2 10 16,10-6 8-16,8-3-11 0,2-4 2 0,25-3-8 15,0-3 6-15,9-1 5 0,6-8-13 0,10-1 4 16,9-6-8-16,5-3 5 0,5-7 5 0,4-1 0 15,2-7 0-15,0-4 0 0,2-2 4 0,-5-6-24 16,-4 0-6-16,-3-2-19 0,-6-3-30 0,-9 0-1 16,-4 0-38-16,-10 0-21 0,-6 0-14 15,-6 0-27-15,-8 0-3 0,-5 0 5 0,-6 0 31 16,-2 0 62-16,-2 0 51 0,-1 0 33 0,0 0 19 16,0-13-15-16,0 13-10 0,0 0-5 0,-18-15-20 15,18 15-17-15,-15-10-20 0,15 10-37 0,-22-11-49 16,9 6-60-16,-4 1-55 0,2-2-45 15,-4 2-77-15,1-2-45 0,0-1-83 0,1-2 4 16,-1 1 117-16,-1-1 123 0</inkml:trace>
  <inkml:trace contextRef="#ctx0" brushRef="#br0" timeOffset="325.1275">22644 3210 2352 0,'0'0'53'0,"0"0"48"0,0 0 51 16,0 0 65-16,0 0 35 0,0 0 52 0,0 17 41 16,0-17 17-16,0 14-35 0,0-14-68 0,26 15-67 15,-26-4-59-15,38 0-39 0,-9-1-36 0,2 1-11 16,5-1-21-16,7 1-21 0,2-1 9 0,2-2-14 16,-2-1-1-16,0 0 2 0,-5-2-1 15,-1-2 0-15,-5 0-5 0,-6-3 10 0,-6 1-5 16,-4-1 0-16,-8 0 4 0,-4 0-8 0,-5 2 14 15,-1-1 20-15,0 6 52 0,-31 0 68 0,10 4 78 0,-6 6 66 16,-8-1 15-16,-4 9-9 16,-2 1-48-16,-3 1-45 0,1 2-31 0,2-1-44 0,1 1-37 15,5-2-38-15,5-5-38 0,3 0-14 0,7-4-12 16,4-5-33-16,4-3-65 0,2-4-114 16,7-4-209-16,3-2-220 0,0 0-412 0,0-28-308 0,24 28-106 15,-24-36 250-15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8T16:18:57.7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7198 1065 1962 0,'0'0'58'0,"0"0"52"0,-17 0 44 0,17 0 58 16,0-17 0-16,0 17 64 0,0 0 72 0,0 0 38 16,-10 0 13-16,10 0-61 0,0 0-93 0,0 0-70 15,0 0-60-15,0 0-34 0,0 0 2 0,0 0 11 16,0 0 27-16,0 0 61 0,0 0 57 16,0 0 34-16,21 23 22 0,-21-23-30 0,0 28-40 0,15-8-32 15,-15 2-9-15,10 5 2 0,-10 3 10 16,11 7-3-16,-11 3-35 0,11 3-40 0,-4 5-50 15,-1 0-36-15,0 2-18 0,-1-1-13 0,1-1-1 16,1-4 0-16,-2-2 0 0,-1-5-26 0,1-7-50 16,-1 2-71-16,1-8-75 0,-2-2-64 0,0-5-80 15,-1-3-127-15,0-3-62 0,-1-5-135 0,1-1-201 16,-2-5-65-16,4 0-200 0,-1 0 110 16,0-26 331-16</inkml:trace>
  <inkml:trace contextRef="#ctx0" brushRef="#br0" timeOffset="842.6499">7743 1501 2044 0,'0'0'85'0,"0"0"51"0,0 0 48 16,0 0 59-16,0 0-13 0,0 0 18 0,0 0 29 16,0 0 40-16,0 0 3 0,0 0-10 0,0-17-42 15,0 17-71-15,19 0-45 0,-19 0-30 0,0-14-12 16,0 14 19-16,13 0 15 0,-13 0 7 0,0-7 23 16,0 7-37-16,0 0-2 0,0 0-2 0,0 0-15 15,0-4 14-15,0 4-27 0,0 0-10 16,0 0-10-16,0 0-6 0,-23 0 2 0,23 17-14 0,-23-17-1 15,8 13-2-15,-1-13-1 0,-2 23 6 0,-1-8-3 16,1-1-5-16,0 3-12 0,1 0-6 0,-1 2-2 16,1 0 12-16,5 0 12 0,0 1 5 15,3-1 9-15,3 3-15 0,4-1-6 0,2 0-5 16,0-1-18-16,0 0-6 0,22-3-18 0,-22 2-2 16,28-2-7-16,-12 0-5 0,3-3 6 0,2 0-8 15,-1-1-2-15,4-1-6 0,-3-4-19 0,3-1-27 16,-1 0-38-16,-1-2-26 0,0-3-27 15,-2 1-27-15,-1-3-35 0,-2 0-103 0,-3 0-149 16,0 0-66-16,-3 0-156 0,-2-22-156 0,-2 22-9 16,1-19-234-16,-2 19 105 0,2-25 258 0,0 14 205 15</inkml:trace>
  <inkml:trace contextRef="#ctx0" brushRef="#br0" timeOffset="1188.6819">8260 1472 2565 0,'0'0'93'0,"0"0"103"16,0 0 145-16,0 0 158 0,0 0 20 16,0 0-56-16,0 0-60 0,0 0-54 0,0 0 2 0,0 0 33 15,24 0-27-15,-24 0-60 0,22 0-83 0,-7 0-62 16,6 0-47-16,2 0-49 0,2 0-30 0,5 0-19 16,2 0-18-16,2 0-12 0,0 0-38 0,-1-13-53 15,-3 13-56-15,-3 0-83 0,0 0-102 0,-8 0-84 16,-4 0-75-16,-1 0-158 0,-7 0-84 0,-4 0-41 15,-2 0-172-15,-1 0 140 0,0 17 158 0,0-17 177 16</inkml:trace>
  <inkml:trace contextRef="#ctx0" brushRef="#br0" timeOffset="1369.5619">8323 1679 3541 0,'29'0'132'0,"-9"0"146"0,5 0 104 16,1 0 95-16,3 0-57 0,6 0-35 0,-1 0-80 16,-1 0-91-16,-1 0-86 0,-1 0-179 15,-5 0-136-15,-1 0-79 0,-4 0-141 0,-3 0-276 0,-4 0-158 16,2 0-346-16,0 0 28 0,-2 0 345 16</inkml:trace>
  <inkml:trace contextRef="#ctx0" brushRef="#br0" timeOffset="1776.7343">9179 965 2725 0,'5'0'60'0,"-1"0"89"15,-2 0 123-15,0 0 199 0,-2 0 68 0,3 0-19 16,1 21-8-16,-2-21-50 0,3 24-23 0,1-7 10 15,0 1-50-15,0 5-90 0,1 6-41 0,-2 5-35 16,-1 3-49-16,-2 5-60 0,2 5-63 0,-4 6-46 16,0 1-15-16,0 1 0 15,0-4 0-15,0-3 0 0,0-4 0 0,0-5 0 0,0-6-40 16,0-8-76-16,18-6-75 0,-18-2-86 0,0-6-67 16,15-3-105-16,-15-1-112 0,0-3-113 0,10-4-237 15,-10 0-85-15,0 0-158 0,9 0 57 0,-9-32 344 16</inkml:trace>
  <inkml:trace contextRef="#ctx0" brushRef="#br0" timeOffset="2109.6863">9565 1405 3357 0,'0'0'96'16,"0"0"89"-16,0 0 107 0,0 0 70 0,0 0-21 15,0 0-35-15,0 0-75 0,0 0-23 0,-14 0-43 16,14 0-39-16,0 0-16 0,0 0-37 0,0 0-4 16,0 0 18-16,0 0 5 0,0 0 15 0,0 23-14 15,0-23-17-15,0 23-10 0,0-9-17 0,0 5-6 16,0 3-8-16,0-2-6 0,0 6-8 0,0-1-7 16,0 2-8-16,-20 3 2 0,20-3-1 15,0 0-3-15,0-1 0 0,0 4 4 0,0-6 0 16,0-3 4-16,20-1-3 0,-20-6-8 0,28-2-13 0,-10-2-34 15,3-4-44-15,0-4-85 0,0-2-90 16,1 0-35-16,-1 0-26 0,-1 0-22 0,-1-23-69 16,-3 23-120-16,-2-17-85 0,-3 17-56 0,0-19-61 15,-4 19 59-15,0-17 69 0,-3 17 137 0,-3-17 232 16</inkml:trace>
  <inkml:trace contextRef="#ctx0" brushRef="#br0" timeOffset="2380.0296">9493 1578 2413 0,'-3'0'67'0,"1"0"78"16,-1 0 92-16,1 0 166 0,2 0 111 0,0 0 26 15,0 0-40-15,0 0-79 0,0 14-103 0,20-14-62 0,-20 0-48 16,27 0-89-16,-8 0-75 0,3 0-39 0,2 0-15 16,3 0-39-16,-1-23-59 0,1 23-79 0,-4-17-45 15,-3 17-37-15,-2-17-58 0,-4 17-127 0,-4-12-136 16,-3 12-83-16,-4 0-57 0,-1-13-25 16,-2 13 115-16,0-6 85 0,0 6 172 0</inkml:trace>
  <inkml:trace contextRef="#ctx0" brushRef="#br0" timeOffset="2598.5567">9561 1312 3051 0,'0'0'107'0,"20"0"149"0,-20 16 183 0,25-16 84 15,-7 0 45-15,4 0 21 0,-1 16-103 16,5-16-71-16,0 8-156 0,2-8-205 0,-1 7-175 16,-3-7-161-16,-4 0-162 0,1 0-358 0,-5 0-382 15,-3 0-235-15,-4 0 165 0</inkml:trace>
  <inkml:trace contextRef="#ctx0" brushRef="#br0" timeOffset="3474.714">10271 1318 3310 0,'0'0'102'0,"0"0"99"0,0 0 151 16,0 0 100-16,0 0-43 0,0 12-8 16,0-12-52-16,0 0-17 0,0 12-12 0,0-12-71 0,32 0-86 15,-13 0-86-15,1 0-45 0,6 0-19 0,4 0-11 16,1 0-1-16,3 0-7 0,0-22-23 15,0 22-35-15,-3 0-42 0,-2-15-51 0,-2 15-60 16,-6 0-50-16,-3 0-29 0,-4-9-47 0,-3 9-113 16,-6 0-154-16,-3 0-129 0,-2 0-161 0,0 0-29 15,-25 20 177-15,25-20 203 0</inkml:trace>
  <inkml:trace contextRef="#ctx0" brushRef="#br0" timeOffset="3673.7556">10359 1555 3582 0,'16'0'159'0,"1"0"130"0,7 0 88 16,-1 0 59-16,6 0-87 0,0 0-80 0,0 0-78 16,2 0-62-16,0-16-71 0,-1 16-66 0,-2 0-49 15,-2 0-58-15,-2 0-75 0,0 0-133 0,-1 0-266 16,-2 0-206-16,-4 0-322 0,3 0-5 0,-5 0 304 15</inkml:trace>
  <inkml:trace contextRef="#ctx0" brushRef="#br0" timeOffset="4080.3331">11348 894 2998 0,'3'0'108'0,"-1"0"117"0,0 0 124 16,-2 0 99-16,3 0-12 0,-3 0-4 0,0 0 29 16,0 0 23-16,2 0-9 0,1 25-51 0,0-25-100 15,2 31-69-15,-1-12-38 0,1 7-16 16,-2 6-36-16,1 2-55 0,0 10-47 0,0 4-47 16,2 4-16-16,-2 4 0 0,3 3 0 0,-1 0 0 15,1-2 0-15,1-4 0 0,-1-3 0 0,1-5 0 16,0-6 0-16,-1-6-18 0,0-6-58 15,-2-5-67-15,-1-5-75 0,0-3-73 0,-2-4-66 0,0-4-142 16,0-1-101-16,1-5-279 0,-2 0-200 0,3 0-199 16,1-22 48-16,-1 22 370 0</inkml:trace>
  <inkml:trace contextRef="#ctx0" brushRef="#br0" timeOffset="4442.2903">11818 1303 2840 0,'0'0'107'15,"0"0"115"-15,0 0 180 0,0 0 137 0,0 20-39 16,0-20-50-16,0 16-52 0,0-3-20 0,0 3 16 16,0 1 1-16,0 3-79 0,0 4-81 15,0 2-62-15,-11 1-47 0,11 3-41 0,0 3-33 0,0-1-25 16,0 1-15-16,0-1-11 0,0-4-4 0,0 0-3 16,0-4-18-16,0 0-36 0,0-7-40 15,20 0-47-15,-20-5-46 0,0-3-47 0,12-1-72 16,-12-6-82-16,0 1-48 0,10-3-113 0,-10 0-155 15,0 0-69-15,0 0-52 0,4-25-87 0,-4 25 182 16,0-29 149-16,0 12 164 0</inkml:trace>
  <inkml:trace contextRef="#ctx0" brushRef="#br0" timeOffset="4948.4421">11751 1378 3408 0,'0'0'118'0,"-13"0"92"16,13 0 123-16,-16 0 87 0,16 0-56 16,-7 0-37-16,3 0-66 0,1 0-19 0,3-17-12 15,0 17-21-15,0 0-47 0,0-16-69 0,0 16-46 16,26-12-36-16,-26 12-9 0,35-15 0 0,-16 7-4 16,5 1-2-16,5 0-4 0,0 0-1 0,0 2-8 15,1-2-8-15,-2 1-19 0,-3 2-9 0,0 1-6 16,-5 1-1-16,-2 1 9 0,-5 1 2 0,-1 0 9 15,-3 0 6-15,-4 0 14 0,-3 18 7 0,-2-18 6 16,0 19 14-16,0-19-7 0,-29 25 0 0,29-9 1 16,-37 1-10-16,15 0 11 0,-5 2 1 15,2 2 3-15,3 0-3 0,-1-2-6 0,1 0 8 0,5-2-13 16,4-2-7-16,0-4-55 16,13 0-40-16,-8-5-39 0,8-3-19 0,0-3 15 15,0 0 12-15,0 0-10 0,28 0 1 0,-28-25 2 16,32 25-3-16,-14-21 57 0,3 21 36 0,3-17 37 15,-4 17 38-15,3-12 21 0,-3 12 26 0,-2 0 30 16,2-9 13-16,-4 9 1 0,-5 0-2 0,0 0-13 0,0 0-22 16,-4 21-1-16,0-21-17 0,-3 22 10 15,-2-6 7-15,-1 0-2 0,-1-1 16 0,0 2-11 0,0 1-7 16,0 0-14-16,-26 0-15 0,26 0-17 16,-24-1 3-16,8 3-3 0,-3 0 2 0,-4-1 3 15,-2 0-12-15,0-2-3 0,0-2-16 0,-2-1 2 16,-2-2-2-16,2-3-11 0,0 0-24 0,1-4-80 15,3-5-56-15,1 0-103 0,1 0-227 0,1-18-199 16,1 18-259-16,5-37-149 0,4 8 209 0,2 0 274 16</inkml:trace>
  <inkml:trace contextRef="#ctx0" brushRef="#br0" timeOffset="5973.396">12605 1135 2319 0,'14'-4'70'0,"-14"-1"67"0,0 0 113 16,0 3 150-16,0-2 94 0,0 3 8 15,0-1-39-15,0 2-104 0,0 0-89 0,0 0 29 0,0 0 31 16,0 0 33-16,0 0-11 0,0 23-52 16,0-23-59-16,-16 28-31 0,16-10-18 0,0 7-4 0,0 4-16 15,0 5-38-15,0 7-45 0,0 3-47 16,0 7-28-16,0 3-13 0,20 5-1 0,-20 1 0 15,0-1 0-15,0-1 0 0,13-4 0 0,-13-4 0 16,0-7 0-16,8-4 0 0,-8-7 0 0,8-6 0 16,-8-6 0-16,7-3 0 0,-7-5 0 0,6-5 0 15,-4 0 0-15,-2-4 0 0,1-3 0 0,-1 0 0 16,0 0 0-16,0-18 0 0,0 18 0 0,0-28 0 16,0 11 0-16,0-8 0 0,-18-3 0 15,18-2 0-15,0-3 0 0,-19-1 0 0,19-5 0 16,-10 0 0-16,10-4 0 0,0 0 0 0,-10-1 0 15,10-5 0-15,0 1 0 0,0-1 0 0,0 0 0 16,0-3-10-16,0 1-42 0,0 0-41 0,0 1-23 16,0 4-9-16,0 0 25 0,0 5 25 0,0 4 12 15,16 1 6-15,-16 5 7 0,0 2 7 0,15 2 13 16,-15 3 12-16,12 4 11 0,-12 3 0 0,11 1-8 16,-6 3 4-16,4 1-6 0,-4 3 4 0,1 4 3 15,5-1-6-15,-1-1 0 0,3 4-1 0,3-1-1 16,-1 4-1-16,3 0 3 0,2 0 4 0,0 0 6 15,3 0 2-15,-2 25 5 0,-2-25 1 0,0 29-1 16,-4-11 5-16,-1 2 4 0,-5 4 3 0,-1 3 2 16,-3 3-3-16,-5 1 0 0,0 2-2 15,0-1-1-15,-24 2 2 0,24-3-6 0,-32 0 1 16,12-1 0-16,-3-4 1 0,0 2-1 16,-1-5-4-16,2-2-3 0,1-1-2 0,4-4-8 15,1-3-17-15,3-2-27 0,3-2-19 0,1-4-30 0,5-2-33 16,4-3-29-16,0 0-80 0,0 0-51 0,0-25-16 15,0 25 12-15,0-26 62 0,31 10 56 0,-12 0 45 16,0 3 32-16,4 2 22 0,4 11 26 0,2-17 19 16,3 17 18-16,1-8 12 0,-1 8 13 15,-3 0 1-15,0 0 16 0,-2 0 10 0,-2 25 27 0,-7-25 25 16,-2 24 1-16,-3-24-9 0,-6 31-23 16,0-14-12-16,-5 2-21 0,-2 1 17 0,0 2-15 15,0-1 5-15,-21 3 16 0,21 0-19 0,-29 1 37 0,12 1-12 16,-4-2-6-16,-6-2 11 0,0-1-26 15,-2 0-15-15,-5-1-10 0,-2-2-6 0,3-3-8 16,-6-1-7-16,1-3-45 0,0 0-58 0,2-5-125 16,-1-2-213-16,0-4-202 0,5 0-213 0,-2 0-138 15,5-32 111-15,0 12 249 0</inkml:trace>
  <inkml:trace contextRef="#ctx0" brushRef="#br0" timeOffset="11245.6925">14227 6452 1574 0,'0'-7'58'0,"0"-1"63"0,0 3 66 0,0-2 56 15,0 5-9-15,0-1-9 0,0 1 23 0,0 2 47 16,0 0 121-16,0 22 58 0,0-22-9 0,0 39-38 16,20-10-73-16,-20 8-3 0,20 10 42 0,-20 8 12 15,27 9-52-15,-13 11-56 0,0 12-78 0,-1 10-27 16,-1 10 6-16,-3 8-12 0,-9 8-45 0,8 8-48 15,-8 2-51-15,0-4-42 0,0-5 0 0,0-6 0 16,0-12 0-16,-18-9 0 0,18-15 0 0,0-14 0 16,0-13 0-16,0-8-112 0,-15-12-125 15,15-7-154-15,0-11-281 0,0-7-144 0,0-9-315 16,0-1-217-16,0-22-20 0,0 1 248 16,0-8 441-16</inkml:trace>
  <inkml:trace contextRef="#ctx0" brushRef="#br0" timeOffset="11728.5175">14349 7420 443 0,'-7'-3'13'16,"2"1"-13"-16,-1 0 10 0,6-1-1 0,-2-1-9 15,-1 1 18-15,3 0-9 0,-2 1 2 0,2-3 0 16,0 2 18-16,0-1 20 0,0 1 23 0,0 0 11 16,0 0 0-16,0 0-10 0,0 3-23 0,0-2-7 15,0 1-1-15,0 1 8 0,13-1 5 0,-13 1 8 16,0 0-17-16,0 0-19 0,0 0 7 16,0 0-12-16,0 0 3 0,0 0 25 0,0 0 8 15,0 0 18-15,0 0 17 0,0 0 0 0,0 0 3 16,0 0-6-16,0 0 20 0,0 0 24 0,0 0 28 15,0 0 32-15,0 0 30 0,0 0 41 0,0 0 52 16,0 0 41-16,0 0 48 0,0 0 5 0,0 0-22 16,0 0-16-16,0 0-41 0,0 0 24 0,0 0 10 15,0 0-6-15,0 0-11 0,0-21-63 0,0 21-21 16,0-25-18-16,16 7-66 0,-16-5-59 0,32-2-64 16,-8-5-58-16,8-3 0 0,6-8 0 0,12-4 0 15,8-3 0-15,5-2 0 0,9-3 0 0,3-2 0 16,3 2 0-16,0 3 0 0,-6 3 0 0,-9 5 0 15,-6 5-11-15,-11 6-22 0,-7 6-41 0,-16 6-63 16,-6 4-75-16,-13 5-73 16,-4 4-78-16,0 4-112 0,-42 2-69 0,12 0-132 0,-6 19-211 15,-4-19-60-15,0 27-200 0,1-11 94 0,4 3 329 16</inkml:trace>
  <inkml:trace contextRef="#ctx0" brushRef="#br0" timeOffset="12951.1411">14384 8015 1789 0,'0'-2'49'16,"0"-2"87"-16,0 3 75 0,0 0 94 0,-12 0 42 15,12-2 33-15,0 3 44 0,0 0-2 16,0 0-19-16,0 0-48 0,0 0-64 0,0 0-4 15,0 0 37-15,0 20 19 0,17-20 7 0,-17 13-35 0,22-13-61 16,-6 17-31-16,7-3-8 0,4 0 5 0,7 0 3 16,8 6-59-16,7 1-55 0,7 3-57 15,5 1-52-15,6 1 0 0,1 3 0 0,8-2 0 0,-3-1 0 16,-1 1 0-16,-1-3 0 0,-3-2 0 16,-5-2 0-16,-5-1 0 0,-7-2 0 0,-7-3 0 15,-5-4 0-15,-9 0 0 0,-7-1 0 0,-4-4-23 16,-7 0-19-16,-3-1-7 0,-3-1 0 0,-5 0 27 15,-1-2 22-15,0-1 15 0,0 1 1 0,0-1-3 16,0 2 1-16,-19-2-3 0,19 0 12 0,0 0-2 16,0 0 0-16,0 0 2 0,-12 0-14 0,12 0 3 15,0 0-6-15,0 0-6 0,0 0-3 0,0 0 3 16,-7-17-1-16,7 17 2 0,0 0 1 0,-5-19-2 16,3 19 0-16,-2-14-2 0,3 6-3 15,-3 1 4-15,0-3-1 0,-1 3 5 0,-1-2-1 0,-2-1-1 16,2 1 2-16,-2 1-8 0,0 1 6 15,-1-3-1-15,0 3-3 0,3-3 4 0,-2 2 1 16,-3-1-6-16,4 1 2 0,-2-1 4 0,0-2-5 16,0 2 4-16,-2 0-1 0,1-3 1 0,0 3 1 15,2-4-2-15,0 1 2 0,-3 3-1 0,4-3 1 16,-1 2 0-16,0-1 1 0,0 2-3 0,3 0 0 16,0 3 0-16,0 1 0 0,-1 2 0 0,4 2 0 15,0 1 0-15,1 0 0 0,1 0 0 0,0 0 0 16,0 0 0-16,0 0 0 0,0 24 0 0,0-24 0 15,21 26 0-15,-21-10 0 0,29 3 0 0,-9 0 0 16,2 1 0-16,4 2 0 0,1-1 0 0,1 2 0 16,0-1 0-16,-3 1 0 0,1-1 0 15,-5-1 0-15,1-1 0 0,-4-3 0 0,-5-3 0 16,-1 0 0-16,-1-3 0 0,-4-3 0 0,-2-2 0 16,-1-1 0-16,-2-2 0 0,-1-1 0 0,-1-1 0 15,0-1 0-15,0 0 0 0,0 0 0 0,-23 0 0 16,23 0 0-16,-27 0 0 0,11 0 0 15,-3 0 0-15,-3 0 0 0,-2 0 0 0,-1 0 0 16,-1 0 0-16,0 0 0 0,1 0 0 0,-1 18 0 0,1-18 0 16,3 14 0-16,2-14 0 0,3 0 0 15,3 12 0-15,3-12 0 0,3 0 0 0,3 0 0 0,5 0 0 16,0 0 0-16,0-23 0 0,36 23 0 16,-15-34 0-16,5 12 0 0,2-2 0 0,3-3 0 15,-1 3 0-15,-4-3-31 0,-1 5-41 0,-5 3-37 16,-4 1-54-16,-4 5-42 0,-12 5-50 0,6 1-121 15,-6 7-166-15,0 0-123 0,-36 0-275 0,15 0-154 16,-5 0-194-16,-1 0 141 0,-3 24 366 0</inkml:trace>
  <inkml:trace contextRef="#ctx0" brushRef="#br0" timeOffset="15677.6578">15402 6559 936 0,'0'0'21'0,"0"0"40"16,0 0 29-16,0 0 29 0,0 0-1 0,0 0 10 15,0-15-1-15,0 15-13 0,0 0-5 0,0 0-36 16,0-12-10-16,0 12-3 0,-13 0 17 16,13 0 19-16,0 0 20 0,0-7 29 0,0 7 9 15,0 0 30-15,0 0 41 0,-7 0 47 0,7 0 54 16,0 0 15-16,0 0-8 0,0 0-30 0,0 0-61 16,0 0-51-16,-6 0-18 0,6 0-8 0,-3 0 34 15,2 0 23-15,-1 0-8 0,-1 0-14 0,-2 0-43 16,2 0-22-16,-1 0-19 0,-2 0-15 0,3 0 3 15,-1 0-2-15,2 0 4 0,0 0 9 0,2 0 9 16,0 0-3-16,0 0 4 0,0 0-10 0,0 0-10 16,0 0 11-16,0 0 0 0,0 0-12 15,0 0-27-15,0 0-33 0,0 0-33 0,0 0-11 0,0 0 0 16,0 0 0-16,0 0 0 0,0 0 0 16,0 0 0-16,0 0 0 0,0 0 0 0,0 0 0 15,0 0 0-15,0 0 0 0,0 0 0 16,0 0 0-16,0 0 0 0,0 0 0 0,0 0 0 15,0 0 0-15,0 0 0 0,0 0 0 0,0 0 0 0,0 0 0 16,0 0 0-16,0 0 0 0,0 0 0 16,0 0 0-16,0 0 0 0,0 0 0 0,0 0 0 0,0 0 0 15,0 0 0-15,0 0 0 0,0 0 0 0,0 0 0 16,0 0 0-16,0 0 0 0,0 0 0 16,0 0 0-16,0 0 0 0,0 0 0 0,0 0 0 15,0 0 0-15,0 0 0 0,0 0 0 0,0 0 0 16,0 0 0-16,0 0 0 0,0 0 0 0,0 0 0 15,0 0 0-15,0 0 0 0,0 0 0 0,0 0 0 16,0 0 0-16,0 0 0 0,0 0 0 0,0 0 0 16,0 0 0-16,0 0 0 0,0 0 0 0,0 0 0 15,0 0 0-15,0 0 0 0,0 0 0 0,0 0 0 16,0 0 0-16,0 0 0 0,0 0 0 0,0-27 0 16,0 8 0-16,24-3 0 0,-24-7 0 15,22-5 0-15,-22-7 0 0,25-5 0 0,-12-5 0 16,-1-5 0-16,3-8 0 0,-3-9 0 0,1-6 0 15,-3-9 0-15,-2-7 0 0,1-7 0 0,-3-5 0 16,-2-1 0-16,-2 1 0 0,0 1 0 0,0 12 0 16,0 6 0-16,1 9 0 0,3 11 0 0,-1 10 0 15,2 9 0-15,0 9 0 0,0 6 0 0,0 7 0 16,-2 4 0-16,0 8 0 0,-3 3 0 0,0 5 0 16,-1 4 0-16,-1 0 0 0,0 3 0 0,0 0 0 15,0 0-8-15,0 0-115 0,0 0-134 0,0 27-182 16,0-27-261-16,0 22-128 0,0-22-274 0,0 22-149 15,0-9-90-15,0-1 244 0</inkml:trace>
  <inkml:trace contextRef="#ctx0" brushRef="#br0" timeOffset="16522.6954">15626 8603 836 0,'0'-3'88'0,"0"1"99"0,0-2 83 15,0 2 40-15,0-2-13 0,0 2-23 0,0 0-14 16,0-1 39-16,0 1-3 0,0 0-14 0,0 2 5 16,0-1-5-16,0 0-4 0,0 1-18 15,0 0-23-15,0 0-2 0,0 0-14 0,0 19 47 16,0-19 40-16,0 34 18 0,0-10 12 0,17 8-24 16,-17 8-32-16,15 8-20 0,-15 6 21 0,15 8-27 15,-15 8-62-15,12 8-70 0,-12 14-87 0,9 5-37 16,-9 7 0-16,0 7 0 0,0 6 0 0,0-1 0 15,0 2 0-15,0-1 0 0,0-6 0 0,0-3 0 16,0-9 0-16,0-8 0 0,0-7 0 0,0-9 0 16,0-8 0-16,0-11 0 0,0-5 0 0,0-11 0 15,0-6 0-15,0-9 0 0,0-5 0 0,0-6-16 16,0-7-116-16,0-4-131 0,0-3-150 0,-21 0-230 16,21-26-94-16,0 6-265 0,-19 1-181 15,19-6-128-15,-17-1 132 0,9 0 396 0</inkml:trace>
  <inkml:trace contextRef="#ctx0" brushRef="#br0" timeOffset="19392.7061">14320 7606 828 0,'0'0'63'0,"0"-2"44"15,0 1 36-15,0 1 68 0,0 0-15 0,0 0-4 16,0 0 11-16,0 0-38 0,0 0-23 16,0 0-21-16,0 0-16 0,0 0 15 0,0 0 13 15,0 0 27-15,0 0 20 0,0 0 2 0,0 0 6 16,0 0 3-16,0 0-9 0,0 0 5 0,0 0 1 16,-15 0 7-16,15 0 23 0,0 0-9 0,-15 0-9 15,15 0-18-15,-20 0-24 0,9 0-13 0,-5 0 5 16,3 0-7-16,-2 0-14 0,0 0-1 0,-1 0-10 15,1 0-5-15,-1 0 4 0,3 0-18 0,-2 0-13 16,1 0-15-16,-3 0-22 0,2 0-13 0,-3 0-16 16,4 0-7-16,-1 0-8 0,-1 12-5 15,0-12 4-15,1 0-8 0,-1 0 0 0,3 6 6 16,-1-6-5-16,0 4 5 0,-2-1 0 0,3 1 0 16,-3-1 2-16,1 2-5 0,1-2 4 0,-1 1-6 15,-2 1 2-15,4-3 0 0,-3 1 0 0,1 1 3 16,-1 0-2-16,3-2 0 0,-3 1-2 15,2-2 2-15,-4 2-1 0,3-2 5 0,-2 1 0 0,-2-1-3 16,-1-1-1-16,3 3-2 0,0-3-2 16,-1 0 5-16,0 0-2 0,-2 0 3 0,1 0 5 0,2 1 6 15,-2-1 13-15,0 1 5 0,-2 2 10 0,1-3 12 16,0 0 8-16,0 4 5 0,1-1-8 16,2-1-11-16,-2 1-13 0,2-1-11 0,-1 1-5 15,-1-2-7-15,2 2-5 0,1-3-4 0,0 3 2 16,0-2 0-16,1 0 0 0,1 2-1 0,1-3-1 15,-1 0 6-15,3 0 1 0,0 3 10 0,-1-3 6 16,1 2 0-16,-3-2 12 0,2 1-2 0,1 0-1 16,1 1 1-16,-1-1-14 0,0 0-7 15,-3-1-6-15,5 0-6 0,-3 1-1 0,0-1-3 0,1 0 1 16,-3 0-4-16,3 0 3 0,-3 0 5 0,1 0 0 16,-3 0 1-16,3 0-5 0,-1 2 1 15,0 1-1-15,1-3 1 0,-1 0 9 0,1 1-6 0,-5 1 10 16,2-1 12-16,-2-1 12 0,0 1 1 15,2-1-8-15,-4 0-10 0,2 0-7 0,0 3 10 16,1-3-5-16,-4 0-2 0,3 0 1 0,-2 0-1 16,-4 0 2-16,3 0 0 0,-4 0-11 0,0 0-7 15,1 0 0-15,-1 0 0 0,0 0-4 0,-1 0 1 16,1 0 3-16,1 0-3 0,-2 0 4 0,2 0-2 16,-1 0 0-16,0 0 1 0,0 0 1 0,-1 0 1 15,1 0-3-15,0 0 3 0,2 0-2 0,4 0 2 16,-2 0-1-16,1 0 0 0,2 0-2 0,2 0-5 15,1 0 7-15,-1 0-4 0,3 0 6 0,-1 0 2 16,0 0-4-16,0 7 6 0,2-7-6 0,-1 0 3 16,-1 0 0-16,2 0-5 0,-1 0 5 0,1 0 5 15,3 0-1-15,-2 0 1 0,2 0 0 16,-2 0 0-16,4 0 10 0,-1 0-1 0,0-11 0 16,-1 11 11-16,-2 0 18 0,2 0 0 0,0 0-2 15,2 0-19-15,-2 0-26 0,1 0 0 0,0 0 0 16,4 0 0-16,0 0 0 0,1 0 0 0,0 0 0 15,2 0 0-15,-1 0 0 0,2 0 0 16,0 0 0-16,0 0 0 0,0 0 0 0,0 0 0 16,0 0 0-16,0 0 0 0,0 0 0 0,0 0 0 0,0 0 0 15,0 0 0-15,0 0 0 0,0 0 0 0,0 0-99 16,0 0-112-16,13 0-132 0,-13 0-212 16,0 0-141-16,0-16-216 0,0 16-235 0,0 0-157 0,0-17 51 15,0 17 328-15</inkml:trace>
  <inkml:trace contextRef="#ctx0" brushRef="#br0" timeOffset="21580.7274">11957 8526 1516 0,'0'0'70'0,"0"0"38"0,0 0 65 0,0 0 68 0,0-16 1 16,0 16 36-16,0 0-13 0,0 0 9 16,0 0 5-16,0 0-4 0,0 0 0 0,0 0-27 15,0-9-46-15,0 9-28 0,0 0-24 0,0 0-20 16,0 0-1-16,0 0 4 0,0 0 31 0,0 0-12 16,32 0 11-16,-7 0-17 0,5 0-47 0,10 0-14 15,11 0-36-15,8 0-25 0,13 0-17 0,8 0 1 16,8 0 0-16,5 0-1 0,3 0 10 0,0 0-8 15,-2 0 6-15,-4 0-6 0,-6 0 4 0,-8 0 2 16,-8-15-14-16,-10 15 5 0,-7-11-2 0,-9 11 3 16,-7-12 4-16,-10 12 1 0,-5-12-8 15,-6 12-2-15,-5-11-1 0,-3 7-4 0,-4 0 0 0,-2 0-4 16,0 0-1-16,0 4-14 0,-25-2-46 16,25 0-34-16,-29 1-41 0,14 1-25 0,-3 0 4 15,2 0 8-15,-2 0-19 0,5 0-21 0,-3 0-63 16,5 0-105-16,-3 0-68 0,5 0-57 15,-2 0 18-15,-1 0 15 0,1 0-7 0,1 0 8 16,-2-17 24-16,3 17 86 0,2 0 134 0,-4-19 106 0,6 19 68 16,-1-12 46-16,4 12 23 0,-1-10 20 15,1 10 38-15,0-7 56 0,0 7 48 0,0-5 58 16,0 5 16-16,-1-4-12 0,2 3 2 0,-1 1 0 16,-2-2 16-16,2 1 41 0,0 0 47 0,0 0 41 0,-1 1 15 15,1-2-37-15,0 1-68 0,2 1-74 16,0 0-38-16,0 0-13 0,0 0 11 0,0 0 7 15,0 0-21-15,25 0-45 0,-25 0-56 0,38 0-39 16,-9 20-37-16,5-20-6 0,3 0 0 0,7 15-8 16,0-15 8-16,-1 0-2 0,0 12 1 0,-5-12-3 15,-5 0 0-15,-4 7 0 0,-6-7-7 0,-7 5-1 16,-5-5 1-16,-6 0-6 0,-5 5 11 0,0-3 4 16,0 3 2-16,-27-1 15 0,8 2 6 15,-5 1 26-15,-7 2 17 0,-3 2 11 0,-4-2-10 16,-3 3-23-16,3 0-24 0,-5 1-15 0,3 1-3 15,4 0-7-15,0-1-41 0,7 1-117 0,2 1-138 16,4-4-196-16,10-1-348 0,2 1-207 0,8-3-253 16,3-2 164-16,0-2 393 0</inkml:trace>
  <inkml:trace contextRef="#ctx0" brushRef="#br0" timeOffset="23077.5111">4793 5450 2917 0,'0'3'93'0,"0"-1"113"0,0 3 89 0,0-2 166 16,0-1 12-16,0 0 10 0,0-2 33 0,0 0-27 15,0 3-29-15,0-3-94 0,0 0-115 0,0-20-129 16,0 20-73-16,17-33-23 0,-17 9-4 0,15-5-2 15,-15-7-2-15,21-4-2 0,-9-6-3 0,1 0-7 16,1-3 1-16,-2-2-6 0,1 1 0 16,-3-3-2-16,-1 2 2 0,0 5 1 0,-2 7-1 15,0 3 3-15,-1 7-6 0,0 4 7 0,0 8-5 16,-1 8-5-16,1 5 5 0,1 4-4 0,3 0 14 16,2 21 4-16,0-1 0 0,1 7 0 0,0 4-5 15,6 7 2-15,-2 4-2 0,2 4 2 0,-1 2-3 16,-1 1-6-16,3-4 3 0,2-3 3 0,-3-2 29 15,2-4 30-15,0-7 20 0,-3-6 22 0,2-6-15 16,1-6-7-16,-2-6-10 0,0-5-23 0,2 0-15 16,-2-21-22-16,1 4-19 0,0-7-4 0,0-3 2 15,0-6 6-15,-2-5-1 0,1-2 0 0,-3-4-4 16,-3-4-6-16,-2-5 10 0,-5 2 2 0,-2-2-7 16,-4 4 5-16,0 3-3 0,0 7-3 0,0 6 6 15,-22 8-2-15,22 6-3 0,0 9-4 16,-16 6-4-16,16 4-25 0,0 0-64 0,-15 31-85 15,15-12-101-15,-9 1-133 0,9 5-133 0,0 2-91 16,0 0-265-16,0 0-92 0,0-3-209 0,32-7 31 16,-14-2 370-16</inkml:trace>
  <inkml:trace contextRef="#ctx0" brushRef="#br0" timeOffset="23308.5721">5834 4515 2982 0,'0'0'96'0,"-12"0"115"0,12 0 154 16,-12 0 129-16,12 28-16 0,-10-28-28 0,10 35-39 16,0-12-43-16,0 9 19 0,0-1-17 15,0 5-62-15,20 7-47 0,-20 3-68 0,19 6-50 16,-19 2-49-16,20 3-38 0,-20-1-29 0,14 2-20 16,-14-4-6-16,12-4-16 0,-12-7-27 0,12-4-47 15,-12-7-59-15,13-10-60 0,-13-4-84 16,10-6-119-16,-6-2-76 0,-2-7-111 0,1-3-193 0,-3 0-74 15,0 0-130-15,0-22-8 0,0 22 203 16,0-33 239-16</inkml:trace>
  <inkml:trace contextRef="#ctx0" brushRef="#br0" timeOffset="23573.5508">5685 4649 2495 0,'-4'-16'44'0,"1"1"45"0,2 0 68 16,0 1 114-16,1-2 78 0,0 4 80 0,20 0 12 15,-20 1-72-15,31-1-88 0,-9 3-98 0,8 2-50 16,3 2-8-16,4 3-25 0,4 1-26 0,0 1-23 16,3 0-38-16,-3 0-8 0,-4 26 6 0,-2-26-4 15,-3 29 2-15,-8-10 6 0,-2 1 12 0,-7 2 22 16,-5 2 24-16,-8 1 31 0,-2 1 12 0,0 1 5 16,-25 2 6-16,7-3-23 0,-7 3-22 15,-4-4-27-15,-4 4-24 0,1-3-15 0,-3-1-11 0,-2-3-3 16,2 0-36-16,1-4-59 0,3-3-88 0,4-3-91 15,6-5-67-15,1-2-207 0,7-3-235 16,6-2-199-16,7 0-160 0,0-24 136 0,27 24 324 16</inkml:trace>
  <inkml:trace contextRef="#ctx0" brushRef="#br0" timeOffset="24098.7014">6506 5158 4054 0,'0'8'175'0,"0"-2"92"16,0-2 83-16,0-1 131 0,0-3-29 0,0 0 26 15,0 0-22-15,0 0-91 0,0 0-114 0,0-21-105 16,0 21-56-16,0-29-35 0,0 9-25 16,0-4-14-16,0-3-7 0,21-6-3 0,-21-1-9 15,0-2 2-15,14-3 6 0,-14-6-5 0,0 0 0 16,12-1-3-16,-12 2-3 0,0 0 4 0,7 4 3 16,-7 6 1-16,5 3-3 0,-5 11 2 0,4 3-1 0,-2 8-1 15,2 2 0-15,-1 7 3 0,1 0 3 16,1 21 11-16,1-1 2 0,2 6 4 0,1 3-5 15,-1 8 1-15,2 3-5 0,2 3-1 0,-1 4 41 16,3 1 44-16,2-1 3 0,2-4-6 0,0 0-42 16,5-4-52-16,3-4 0 0,1-6 0 0,0-6 0 15,3-7 0-15,-2-4 0 0,1-6 0 0,-4-6 0 16,1 0 0-16,-3-22 0 0,-1 2 0 0,-3-3 0 16,-1-6 0-16,-3-7 0 0,-2-3 0 15,-4-5 0-15,-1-4 0 0,-4-5 0 0,-4-4 0 16,0 0 0-16,0-1 0 0,-28 5 0 0,28 3 0 15,-21 5 0-15,21 7 0 0,-18 9 0 0,18 9-5 16,0 8-108-16,0 7-81 0,0 5-108 16,0 0-191-16,0 25-161 0,23-1-304 0,-23 2-260 15,32 8-287-15,-11 10 224 0,1 4 386 0</inkml:trace>
  <inkml:trace contextRef="#ctx0" brushRef="#br0" timeOffset="28682.7622">12724 8935 807 0,'0'0'45'0,"0"0"46"16,0 0 54-16,0 0 59 0,0 12-18 0,0-12 11 15,0 0-12-15,0 0-14 0,0 0 23 0,0 0-6 16,0 0 14-16,0 11 22 0,0-3 28 16,-15 4 19-16,15 3 52 0,0 4 31 0,0 5-9 15,0 5-27-15,0 5-68 0,0 0-76 0,17 2-67 16,-17 3-44-16,0 2-42 0,0-4-16 0,14 2 5 16,-14-1-11-16,0-2 14 0,0-7-10 0,0-3-18 15,0-4-41-15,0-4-57 0,0-6-64 0,0-3-106 16,0-4-85-16,0-2-121 0,0-1-121 0,-16-2-168 15,16 0-30-15,0 0 69 0,-11-19 190 0</inkml:trace>
  <inkml:trace contextRef="#ctx0" brushRef="#br0" timeOffset="28925.5141">12558 9206 2324 0,'0'0'66'0,"0"0"58"0,0 0 82 16,0 0 97-16,22 0 79 0,-22 12 62 0,34-12-4 16,-12 0-57-16,10 14-130 0,8-14-109 0,3 12-84 15,6-5-45-15,0-7-30 0,3 10-66 0,-2-5-88 16,-5 1-152-16,-5-2-201 0,-6 1-151 0,-12-3-231 15,-6 4-58-15,-9-3 216 0</inkml:trace>
  <inkml:trace contextRef="#ctx0" brushRef="#br0" timeOffset="31305.431">16124 6019 556 0,'0'0'17'0,"0"0"27"0,0 0 45 16,0 17 44-16,0-17 42 0,0 0 26 0,0 23 17 16,0-10 7-16,0 4-18 0,0 4 14 15,22 5 12-15,-22 7 33 0,19 4 39 0,-19 8-8 0,24 6 16 16,-10 5-18-16,-2 6-42 0,1 1-33 15,-2 3-64-15,-1-1-65 0,-1 3-24 0,0-5-21 16,-2-1-30-16,0-4 9 0,0-3-4 16,-1-2 1-16,0-6 17 0,-1-6-11 0,0-2-16 0,0-3-3 15,-2-4-11-15,0-5 4 0,-1-5 14 0,0-4-15 16,-1-3 9-16,0-3-4 0,-1-3-6 0,0-4 10 16,0-2-5-16,0 0 1 0,0-2 9 0,0-1 0 15,0 0-5-15,0 0 0 0,0 0 0 0,0 0 1 16,0 0-11-16,0 0-5 0,0 0-6 0,0 0 1 15,0 0 6-15,0 0 4 0,0 0 5 0,0 0 0 16,0 0 5-16,0 0-5 0,0 0-5 0,0 0 0 16,0 0 0-16,0 0 16 0,0 0-10 0,0 0 15 15,0 0 10-15,0 0 5 0,0 0 10 16,0 0-6-16,0 0-15 0,0 0-6 0,0 0-9 16,23 0-6-16,-23 0 1 0,28 0-5 0,-8 0 0 15,3 12-4-15,1-12 4 0,2 0-5 0,0 0 4 16,3 9-8-16,-2-9 9 0,0 4 9 0,-3-1-9 15,0 2 9-15,-5-1-9 0,1 1-19 16,-7 2 14-16,-2 1 10 0,-5-3-5 0,-2 6 14 0,-4-2-10 16,0-2-8-16,0 3 4 0,-24 0-5 15,24 0 19-15,-34-1-1 0,13 2-4 0,-3-1-5 0,-4-1-8 16,-1-1 4-16,-4 1 4 0,-4-1 5 16,-4 1-9-16,-3 1-5 0,-3 0-4 0,-1-1 0 15,1 3 13-15,0-1 1 0,3 0 4 0,3 0-8 16,6 0-6-16,7-1 9 0,6 1 1 0,6-3 8 15,3 2-8-15,8-3-4 0,5 0-9 0,0-2-1 16,22 0-1-16,-2-3-28 0,10 1-6 0,6-3-34 16,7 0-24-16,4 0-2 0,3 0-13 0,1 0 6 15,0 0 17-15,-1 0 10 0,-8 0 18 0,-1 0 25 16,-7 0 14-16,-5 0 10 0,-6 0 17 0,-5 0 0 16,-5 0 0-16,-4 0 13 0,-5 14 10 0,-3-14 33 15,-1 0 12-15,0 12 13 0,0-12 9 16,-32 11-2-16,32-11-6 0,-34 10-17 0,12-10-15 15,-2 11-39-15,0-7 4 0,-2 2 0 0,1-2 1 16,0 2 14-16,3-1-14 0,3-1 5 16,3 1-6-16,4-1-5 0,4-2 10 0,3 4-15 0,5-6-10 15,0 3 10-15,0-1-4 0,0 2 4 0,0-3 14 16,22 2-24-16,-22-1 5 0,22 1 5 0,-22 1-15 16,24 0 15-16,-24-1-5 0,19 2-4 0,-19 3 4 15,13 1 6-15,-13 3-6 0,8 5 11 0,-8 6 23 16,0 2 4-16,0 5 20 0,0 8 9 0,0 4 6 15,0 5 23-15,0 4 17 0,0 6 6 0,0 4 21 16,0 5-8-16,0 2-9 0,0 7 0 0,0 2-21 16,0 5-4-16,0 4-9 0,0 1-13 0,0 3-20 15,0 1-18-15,0 0-8 0,0-5-7 16,0 3 3-16,-21-6 7 0,21-4-3 0,0-1-10 16,-14-6-16-16,14-3-8 0,0-5-2 0,-13-6-14 15,13-4-29-15,0-7-56 0,-12-3-94 16,12-6-105-16,-9-5-87 0,2-4-167 0,2-8-238 15,0-3-111-15,0-6-258 0,0-4 119 0,0-8 332 16</inkml:trace>
  <inkml:trace contextRef="#ctx0" brushRef="#br0" timeOffset="34156.5905">13084 8428 1275 0,'0'0'60'0,"0"0"81"0,0 0 59 0,0 0 49 15,0 0-13-15,0 0-47 0,0 0 1 0,0 0 10 16,0 0 25-16,0 0 44 0,0 0 12 0,-11 0-1 16,11 0-15-16,0 0-36 0,0 0-45 0,0 0-35 15,0 0-15-15,0 0-19 0,0 0-11 0,0 0-19 16,0 0-26-16,0 0 1 0,0 0 24 15,0 0 32-15,0 0 26 0,0 23 26 0,0-23 12 0,0 19 0 16,0-19 4-16,0 24-10 0,0-10-14 16,0 1-17-16,0-1-34 0,0 1-41 0,0 0-35 15,-15-1-19-15,15-1-14 0,0-3 0 0,0 1 0 16,-13-6-10-16,13-2-16 0,0 1-59 0,0-3-86 16,0-1-129-16,0 0-112 0,0 0-107 0,0-28-185 15,0 28-94-15,0-29-121 0,18 11-66 0,-18 0 126 16,0 2 231-16</inkml:trace>
  <inkml:trace contextRef="#ctx0" brushRef="#br0" timeOffset="63590.5735">18011 5503 2677 0,'0'49'77'0,"0"8"59"16,0 9 56-16,24 9 49 0,-24 8-27 0,20 13-4 0,-20 11-11 16,13 14-16-16,-13 9 14 0,0 6-22 0,0 8-18 15,0 7-31-15,0 4-66 0,0 0-35 0,-25-2-23 16,25-2-6-16,-34-4 16 0,15-5 2 0,-3-7-13 16,-1-9 3-16,1-8-2 0,1-8 4 0,0-10 14 15,1-9-16-15,5-9 5 0,0-7-6 0,4-7 1 16,2-8 11-16,0-1-14 0,4-7-5 0,1-2 5 15,1-5-11-15,0-2-33 0,0-4-38 16,0-5-120-16,0-2-117 0,-1-5-140 0,-2-4-125 16,1-3-127-16,2-6-89 0,2-6 59 0,-1-4 170 15</inkml:trace>
  <inkml:trace contextRef="#ctx0" brushRef="#br0" timeOffset="64813.0084">17892 8700 349 0,'0'-5'10'0,"-5"3"-5"15,2-2 7-15,0-1 10 0,3-1-2 0,-2 4 21 16,-1 0 6-16,1 1-11 0,1 0 9 0,-1-1-17 16,2 1-6-16,0-1 18 0,0 2 10 0,0-1 39 15,0 0 48-15,0 1 31 0,0-4 10 16,0 4-5-16,0 0-21 0,0 0-18 0,0 0-13 16,0 0 4-16,0 0 0 0,0 0 12 0,0 0 20 15,0 0 2-15,0 0 12 0,0 0 4 0,0 0 12 16,0 17 6-16,0-17 10 0,0 0-2 0,0 17 5 15,0-17 2-15,-17 19-1 0,17-9-22 16,0 2-49-16,0-1-22 0,-9 0-41 0,9-1-15 0,0 2-5 16,0 0-12-16,0-2-12 0,0-1 5 0,0 0-23 15,0-1-17-15,0-1 6 0,0 1-15 0,0-3 20 16,0 0 6-16,0-1-11 0,0-1 11 0,0 1-6 16,0-2 6-16,0 0 5 0,0-1-6 0,0 1 6 15,0 1-4-15,0-3 22 0,0 0 10 0,0 0 13 16,0 0 10-16,0 0-9 0,0 0-5 0,0 0-11 15,0 0-4-15,0 0-6 0,0 0-18 0,-14 0 3 16,14 0-11-16,0-17 0 0,0 17 1 16,0 0-21-16,0-17 8 0,0 17-13 0,0-14 9 15,0 14-1-15,0-11-4 0,0 11 9 0,0-8-11 16,0 4 13-16,0 1-2 0,0 2 4 0,0-1 2 16,0 2-1-16,0-3-5 0,0 3 0 0,0 0 4 15,0 0-4-15,0 0 11 0,0 0-4 16,0 0 17-16,0 0 22 0,0 0-1 0,0 0 1 15,0 0-11-15,0 17-10 0,0-17 4 0,0 0-2 0,0 12 0 16,0-12 4-16,0 9-2 0,0-1 20 16,0 0 7-16,0 4 17 0,0-3 10 0,0 5 10 15,0 0 0-15,0 0-19 0,0 2-16 0,0-2-25 16,0 1-12-16,0-3-5 0,0-2-5 0,0-2-1 16,-16-2 4-16,16-3-7 0,0 1 16 0,0-4 21 15,0 0 8-15,0 0 11 0,0 0-10 0,0 0-20 16,0-20-15-16,0 20-2 0,16-18 5 0,-16 18-4 15,0-22 6-15,0 10-5 0,0-1-11 0,0-1 0 16,0 0-11-16,0 2 7 0,0-5 2 0,0 0 1 16,-21 3-1-16,21-1-4 0,-16-2 1 15,16 4 5-15,-16 0-1 0,16 1-1 0,-18 2 4 0,9 0-6 16,-1 0 10-16,3 0-1 0,0 1 0 0,0 1-2 16,2-1-7-16,0-3 1 0,1 2-2 15,2 1 0-15,0-1 10 0,0 0 2 0,0 1 3 16,2-1 12-16,-1 1 4 0,1 1 5 0,0 3 8 15,0-1-3-15,0 0-1 0,0 1-5 16,0-1-6-16,0 0-1 0,0-1-1 0,18 2 1 0,-18-4 3 16,0 4 6-16,19-2 4 0,-19 2 12 0,18 0 3 15,-18 2 4-15,16-1 2 0,-8 4 8 16,2 0 13-16,-1 0 7 0,1 0 8 0,0 0-3 0,-1 17-11 16,4-17-13-16,-1 0-15 0,2 20-10 0,0-20-11 15,-2 0-1-15,1 15-6 0,-2-15-14 0,-1 0 0 16,0 10-12-16,0-10 4 0,-1 0-1 0,-1 0-1 15,0 0 1-15,-1 0 2 0,2 0 0 16,-3 0-7-16,1 0 8 0,0 0-8 0,-3-16 0 16,-1 16 9-16,0 0-5 0,0 0 2 0,-2 0 7 15,0 0-1-15,-1 0 5 0,0 0 5 0,0 17-7 16,0-17-1-16,0 0-5 0,0 18-5 0,0-18 0 16,0 13 0-16,0-13 0 0,0 14 0 15,0-6 0-15,-18 0 0 0,18 1 0 0,0 0 0 16,-17 0 0-16,17 2 0 0,-15-2 0 0,7 2 0 15,-3-2 0-15,4 5 0 0,-3-2 0 0,-1 2 0 16,2 3 0-16,-2-1 0 0,0 3 0 0,2 3 0 16,-1-1 0-16,-1 3 0 0,1-1 0 0,1 2 0 15,0-3 0-15,0 0 0 0,2-2 0 0,0 0 0 16,-1-3 0-16,3-2 0 0,1-4 0 0,2-2 0 16,0-1 0-16,2-4 0 0,0-1 0 0,0-2 0 15,0-1 0-15,0 0 0 0,0 0 0 0,0 0-50 16,26-25-144-16,-26 25-165 0,27-25-262 0,-11 9-174 15,4-4-257-15,-4 1-175 0,1-1-57 0,-2-3 80 16,-5 3 403-16</inkml:trace>
  <inkml:trace contextRef="#ctx0" brushRef="#br0" timeOffset="65629.3324">17677 8712 744 0,'0'0'76'0,"0"0"77"15,-11 0 80-15,11 0 49 0,0-17-36 16,0 17-30-16,0-14-56 0,0 14 3 0,0-16 19 15,0 16 29-15,15-13 54 0,-15 13 5 0,0-8 26 16,0 8-10-16,0 0-24 0,0 0-6 0,0 0-31 16,0 0-14-16,0 0 1 0,0 0-15 0,0 0-13 15,0 0-2-15,0 17 4 0,0-17 6 0,0 20-3 16,0-20-14-16,0 22-19 0,0-8-6 0,0 2-8 16,0 2-8-16,22 1-18 0,-22 1-15 0,19 1-7 15,-19 2-4-15,22 0-5 0,-12 2-9 0,-1-4-10 16,-9-1-11-16,15 1-5 0,-15-4-8 0,7-4-15 15,-7-2-9-15,4-3-14 0,-4-2 3 0,0-2 10 16,0-2 2-16,0-2 6 0,0 0-15 0,0 0-17 16,0 0-32-16,0-22-42 0,0 22-28 0,0-30-18 15,0 10-8-15,0-3 14 0,0-4-1 0,-21-3-2 16,21 1 4-16,-17-3-1 0,17 1 27 0,-23 1 29 16,9 2 26-16,0 3 24 0,1 3 12 15,-1 3 4-15,2 5-4 0,1 2 4 0,1 4 16 16,5 3 11-16,-1 1 11 0,2 3-2 0,2 0-18 15,2 1-11-15,0 0 0 0,0 0 13 0,0 0 8 16,0 0 7-16,0 0 7 0,0 0-7 0,0 0-6 16,19 0-2-16,-19 0-7 0,26 0-6 0,-5 17-3 15,0-17-3-15,7 0-5 0,3 0-1 0,3 0-2 16,1 0 1-16,-1 0-4 0,-1 0 4 0,-4 0-1 16,-2 0-6-16,-6 0 5 0,-4 0-4 0,-5 0 5 15,-4 0 12-15,-5 0 8 0,-3 0 10 0,0 0 12 16,-21 0 10-16,21 27 21 0,-35-27 16 0,10 29 30 15,-3-13 15-15,0 1 6 0,-1 3 25 0,3 1 3 16,2 1-34-16,4 0-38 0,2 2-48 16,6-3-49-16,4 3 0 0,-1 0 0 0,9-5 0 15,-5-2-75-15,5-1-119 0,0-5-155 0,0-1-274 16,0-3-182-16,0-4-366 0,20-3-313 0,-20 0 59 16,0 0 257-16</inkml:trace>
  <inkml:trace contextRef="#ctx0" brushRef="#br0" timeOffset="71070.569">15150 1852 2073 0,'0'0'95'15,"0"0"92"-15,-10 0 138 0,10 0 167 0,0 0 39 16,0 0 0-16,-9 20-94 0,9-20-122 15,0 0-74-15,0 16-23 0,-3-16 38 0,3 13 30 16,0-13-1-16,0 16-16 0,-2-6-34 0,2 5-27 16,-2-2-4-16,0 5 21 0,-1 2 26 0,1 4-24 15,0 4-53-15,0 2-75 0,1 4-72 0,0 2-27 16,0 3 0-16,1 3 0 0,-1 0 0 0,1-2 0 16,-1 0 0-16,0-1 0 0,-2-2 0 0,3-5 0 15,-4-1 0-15,2-5 0 0,0-1-40 0,1-4-118 16,0-4-122-16,0-4-149 0,1-2-188 0,0-4-43 15,0-4-180-15,0-1-175 0,0-2-89 0,0 0-91 16,0-22 267-16,0 22 325 0</inkml:trace>
  <inkml:trace contextRef="#ctx0" brushRef="#br0" timeOffset="71398.5481">14773 2176 1273 0,'0'-5'137'0,"0"1"67"0,0 1 101 16,0 0 101-16,13 2-14 0,-13 1 90 0,0 0 89 15,0 0-1-15,0 0-40 0,13 0-3 0,-5 21-55 16,3-21-20-16,7 0-20 0,0 17-103 0,11-17-92 15,4 12-51-15,8-12-44 0,7 10-29 0,5-10-32 16,6 0-22-16,4 8-19 0,2-8-23 0,2 0-8 16,-6 4-9-16,-7-4 0 0,-5 3-7 0,-8-1-28 15,-10-2-51-15,-8 2-33 0,-9-2-25 0,-7 3-19 16,-7 0-22-16,0 0-89 0,-26 1-137 16,1-2-115-16,-5 3-186 0,-5-4-213 0,-4 2-139 0,-2-2-151 15,4-1 207-15,4 0 333 0</inkml:trace>
  <inkml:trace contextRef="#ctx0" brushRef="#br0" timeOffset="71870.4554">15646 1927 3400 0,'-6'-5'219'0,"6"0"194"0,-4 1 109 0,2-1 215 15,1 1-28-15,1 2-31 0,-1 2-3 0,1 0-214 16,0 0-191-16,0 0-163 0,0 23-107 0,21-23 0 16,-21 34 0-16,23-8 0 0,-4 3 0 0,5 3 0 15,3 7 0-15,5 2 0 0,4 0 0 0,3 5 0 16,3-3 0-16,1 2 0 0,-4-1 0 0,1-4 0 15,-4-2 0-15,-4-2 0 0,-4-4 0 16,-4-7 0-16,-4 1 0 0,-4-9 0 0,-2-3 0 16,-4-4 0-16,-2-4 0 0,-3-3 0 0,-1-3 0 15,1 0 0-15,-1-24 0 0,2 6 0 0,0-6 0 16,-1-6 0-16,0-4 0 0,-1-8 0 0,-3-5 0 16,-1-5 0-16,0-7 0 0,0-5 0 0,-34-3 0 15,17-4 0-15,-2 1 0 0,2 5 0 0,2 2 0 16,0 10 0-16,15 7 0 0,-17 13 0 0,17 8 0 15,0 8 0-15,0 5 0 0,0 6 0 0,0 4 0 16,0 2 0-16,0 0 0 0,0 0 0 0,0 0 0 16,27 24 0-16,-27-24 0 0,28 22-78 0,-10-22-144 15,-1 26-161-15,0-12-285 0,-1-1-156 0,0 0-238 16,-1-1-218-16,-1 0-99 0,0-2 232 0</inkml:trace>
  <inkml:trace contextRef="#ctx0" brushRef="#br0" timeOffset="72219.9894">16925 1968 1816 0,'4'-5'68'0,"-4"1"35"16,1 1 63-16,-1 1 76 0,0-1 26 16,0 0 82-16,0 2 80 0,-19 0 39 0,19-1 3 15,-21 2-76-15,21 0-80 0,-24 0-28 0,7 0 2 16,1 0 46-16,-1 0 9 0,-1 23-26 0,1-23-42 16,-2 18-27-16,-1-18-19 0,-1 26-10 0,3-9-7 15,1 1-54-15,1 4-55 0,2-1-49 16,2 4-53-16,5-1-3 0,3 2 0 0,4 2 0 0,0-3 0 15,0 0 0-15,30-3-70 0,-10-1-109 16,3-1-106-16,7-6-98 0,5 1-94 0,2-9-84 16,2-1-91-16,4-5-273 0,-1 0-136 0,3 0-122 15,0-28 73-15,-4 28 369 0</inkml:trace>
  <inkml:trace contextRef="#ctx0" brushRef="#br0" timeOffset="72456.2237">17570 1973 2750 0,'0'-6'126'16,"0"-2"161"-16,0 3 157 0,-27-2 136 0,27 2-17 16,-26-2-23-16,8 2-65 0,0 2-49 0,-3 1-48 15,-1-1-99-15,-1 2-42 0,1 1-41 0,-5 0-10 16,2 0 1-16,-2 18-19 0,2-18-23 0,-1 25-37 16,3-6-42-16,0 1-30 0,5 5-22 15,3 3-14-15,6 5 0 0,4 1 0 0,5 4 0 16,0 2 0-16,0-2 0 0,31 1 0 0,-10 0 0 15,4-1-50-15,5-2-108 0,4-6-135 0,4-1-194 16,1-6-215-16,-1-2-269 0,1-5-292 0,-2-6-218 16,-3-4 185-16,-4-5 377 0</inkml:trace>
  <inkml:trace contextRef="#ctx0" brushRef="#br0" timeOffset="73048.4847">15548 2985 2216 0,'0'0'87'0,"0"0"98"15,-7 0 110-15,7 0 138 0,0 0 97 0,-5 0 3 16,5 0-12-16,-5 21-6 0,4-6-76 15,0 5-21-15,1 3-27 0,0 7-86 16,0 6-58-16,0 5-28 0,0 7-26 0,22 5-15 0,-22 5-26 16,20 4-31-16,-20 2-28 0,23 4-30 0,-23 0-24 15,18-1-21-15,-18-2-18 0,12-5 0 0,-12-4 0 16,0-4 0-16,6-6 0 0,-6-6 0 0,0-6 0 16,0-7-5-16,0-4-73 0,0-6-87 0,0-3-92 15,0-4-129-15,0-6-151 0,-16-3-132 0,16-1-286 16,0 0-194-16,-12-23-143 0,12 23 79 0,0-23 378 15</inkml:trace>
  <inkml:trace contextRef="#ctx0" brushRef="#br0" timeOffset="73552.772">15596 4073 2320 0,'-17'10'93'16,"17"-10"100"-16,-15 9 89 0,15-5 128 0,-10-2 13 15,10 3-8-15,-6-3-24 0,6 2-69 0,0 0-56 16,0 0-58-16,0-1-7 0,0 2 4 16,0 0 2-16,20 0 1 0,-20 2-6 0,0 0-23 15,16 1-30-15,-16 1-7 0,0 0-30 0,12 0-18 16,-12 2-4-16,0-2-14 0,0 0-9 0,0-1-11 0,0-1-7 16,0 0-8-16,0-4 4 0,0 1 9 15,0-3 4-15,0 1 11 0,0-2-14 0,0 0-22 16,0 0-16-16,0 0-23 0,-17-25-18 0,17 25-9 15,-17-28-14-15,6 7-19 0,-3-4-9 0,-3-1-10 16,1-3 11-16,-1 1 21 0,0-1 23 0,-1 0 23 16,0 4 5-16,4 2 3 0,1 4-1 0,2 2-3 15,4 6 6-15,0 1 5 0,1 2 14 0,2 3 11 16,3 0 0-16,1 3-5 0,0 0-13 16,20 2-6-16,-20 0 0 0,41 0 6 0,-11 0-1 0,6 0-4 15,3 0-3-15,3 19-3 0,2-19 2 0,-4 15 2 16,-4-15-2-16,-2 14 0 0,-6-14-3 15,-3 15 5-15,-8-15 7 0,-4 14 14 0,-6-7 23 16,-7 1 18-16,0 1 21 0,0 0 27 0,-22 3 10 16,22 0-23-16,-42 3-30 0,16 0-42 15,-3 0-33-15,-2 2 0 0,1 0 0 0,1-3 0 0,2 1 0 16,4-1 0-16,3 1 0 0,5-1 0 0,3-2 0 16,4-1 0-16,8 0 0 0,0-1 0 15,0 0-120-15,0-1-165 0,0-2-286 0,33-2-333 0,-14-1-413 16,0-3-360-16,3-1 200 0,-3 0 333 15</inkml:trace>
  <inkml:trace contextRef="#ctx0" brushRef="#br0" timeOffset="74965.0454">15775 11255 1853 0,'0'-7'69'0,"0"2"47"16,0 2 72-16,0 2 65 0,0 0 31 0,0 1 97 16,0 0 127-16,0 0 71 0,14 27 14 0,-14-9-32 15,0 4-69-15,12 8-28 0,-12 3-16 0,11 9-6 16,-11 2-46-16,13 4-107 0,-5 8-99 0,1 4-105 16,-1 3-85-16,2 4 0 0,0 4 0 0,-1 2 0 15,0 0 0-15,-1 1 0 0,-1-3 0 16,0-5 0-16,-2-3 0 0,0-8 0 0,1-3 0 15,0-8 0-15,-1-6 0 0,0-6 0 0,0-3 0 16,-1-7 0-16,2-3 0 0,-4-2 0 0,1-6 0 16,-1-5 0-16,0-1 0 0,-2-1 0 0,0-3 0 15,0-1 0-15,0 0 0 0,0 0 0 16,0 0 0-16,0 0 0 0,0 0 0 0,0 0 0 0,0 0 0 16,0 0 0-16,0 0 0 0,0 0 0 0,0 0 0 15,0 0 0-15,0-12 0 0,0 12-5 16,0 0 5-16,0 0-1 0,0-12-3 0,0 12 8 15,0 0-8-15,0-5-1 0,0 5 8 0,0 0-9 0,0-4 10 16,0 4 0-16,0 0-4 0,0-2 4 16,0 2-4-16,0 0 3 0,0 0-2 0,0 0 1 15,0 0-2-15,0 0 0 0,0 0 0 0,0 0 0 16,0 0 0-16,0 0 0 0,0 0 0 0,0 0 0 16,0 0 0-16,0 0 0 0,0 0 0 0,0 0 0 15,0 0 0-15,0 0 0 0,0 0 0 0,0 0 0 16,-19-21 0-16,19 21 0 0,0-12 0 0,0 12 0 15,-16-17 0-15,16 7 0 0,-14-2 0 16,14-1 0-16,-18-2 0 0,7-1 0 0,-1-1 0 16,0 0 0-16,-1 1 0 0,0 0 0 0,0 2 0 15,2 3 0-15,0 1 0 0,2 1 0 0,2 4 0 16,2 2 0-16,0 1 0 0,2 0 0 0,2 2 0 16,0 0 0-16,1 0 0 0,0 0 0 0,0 0 0 15,0 0 0-15,27 0 0 0,-27 0 0 0,34 19 0 16,-11-19 0-16,5 0 0 0,3 14 0 0,1-14 0 15,1 0 0-15,-1 13 0 0,2-13 0 0,-4 12 0 16,-3-12 0-16,-3 9 0 0,-5-4 0 0,-4 1 0 16,-1-5 0-16,-5 4 0 0,-4-5 0 0,-2 2 0 15,-2-2 0-15,-1 1 0 0,0-1 0 16,0 1 0-16,0-1 0 0,0 1 0 0,-25 0 0 0,25 0 0 16,-23 3 0-16,8-3 0 0,1 3 0 15,-3 2 0-15,-1 1 0 0,1 1 0 0,0 3 0 16,1 0 0-16,2 3 0 0,2 0 0 0,0 1 0 15,4-1 0-15,4-2 0 0,1 0 0 16,3-2 0-16,0-2-58 0,0-1-183 0,0-2-245 0,24-2-315 16,-24-2-424-16,18-1-242 0,-18 0-95 0,21 0 315 15</inkml:trace>
  <inkml:trace contextRef="#ctx0" brushRef="#br0" timeOffset="75715.9619">16094 13095 2467 0,'0'0'144'0,"0"0"161"0,0 0 219 0,0 0 142 15,0 0-64-15,0 21-72 0,0-21-73 0,0 19-42 16,0-4 1-16,0 2-13 0,0 0-73 16,0 4-32-16,0 4-29 0,0 0-77 0,0 3-71 0,0 5-69 15,0 1-52-15,0 0 0 0,21-2 0 16,-21 2 0-16,14-1 0 0,-14-1 0 0,19-5 0 15,-19-1 0-15,14-4 0 0,-14-3 0 0,15-2 0 16,-15-2 0-16,10-6 0 0,-10-1 0 0,7-3-58 16,-7 0-39-16,4-3-37 0,-4 0-42 0,0-2 20 15,0 0-14-15,0 0-27 0,-30 0-25 0,30 0-25 16,-32 0 6-16,7-14 27 0,-5 14 51 0,-2 0 59 16,-5-15 49-16,0 15 39 0,-1 0 16 15,-4 0 18-15,1 0 26 0,2 0 54 0,2 0 56 0,4 17 39 16,2-17 25-16,5 0-11 0,4 18-16 0,3-18-10 15,8 0 5-15,2 11 10 0,5-11 15 0,4 0-39 16,0 11-56-16,24-11-59 0,0 0-49 16,6 6-8-16,6-6 0 0,16 0 0 0,6 0 0 15,10 0 0-15,10-22 0 0,9 22 0 0,8-26 0 16,6 9 0-16,4 5 0 0,-1 12 0 0,-4-24 0 16,-8 24 0-16,-12-13 0 0,-13 13 0 15,-13 0 0-15,-15 0 0 0,-12 0 0 0,-13 0 0 16,-9 0 0-16,-5 0 0 0,0 17 0 0,-31-17 0 0,5 0 0 15,-4 20 0-15,-2-20 0 0,-6 0-75 16,0 12-111-16,-1-12-135 0,2 0-205 0,5 0-146 16,3 0-249-16,6 0-197 0,5 0-112 0,5 8-72 15,4-8 362-15</inkml:trace>
  <inkml:trace contextRef="#ctx0" brushRef="#br0" timeOffset="76027.5355">16272 14000 3156 0,'0'0'202'0,"0"0"173"0,0-16 166 0,0 16 135 16,0 0-60-16,0 0-10 0,0 0-38 0,0 0-28 15,0 0-99-15,0 0-165 0,0 0-126 0,20 0-106 16,-20 0-44-16,31 16 0 0,-9-16 0 0,4 0 0 16,1 0 0-16,-1 14 0 0,1-14 0 15,1 0 0-15,-2 0 0 0,-5 0 0 0,1 0-41 0,-5 8-124 16,-4-8-124-16,-1 0-178 0,-5 0-162 0,-3 0-43 16,-2 0-150-16,-2 0-63 0,0 0 55 0,0 0-103 15,-26 0 146-15,26-15 92 0,-25 15 147 0</inkml:trace>
  <inkml:trace contextRef="#ctx0" brushRef="#br0" timeOffset="76198.4391">16299 14149 2639 0,'-1'5'155'0,"1"-4"196"16,0 2 240-16,0 2 143 0,0-2-13 0,20 1-1 16,-20 3-87-16,0-1 22 15,23 2-144-15,-9 1-194 0,2 0-153 0,3-2-164 0,4 2 0 16,1 1 0-16,4-2 0 0,-1-1 0 0,0 1 0 15,-2-2-28-15,-5 0-182 0,-4-1-228 0,-3-1-342 16,-7 4-515-16,-5-5-294 0,-1 8-21 0,0-5 342 16</inkml:trace>
  <inkml:trace contextRef="#ctx0" brushRef="#br0" timeOffset="117513.0512">23902 7083 1898 0,'0'0'27'0,"0"0"43"0,0 0 54 0,0 0 40 16,0 0 39-16,0 0 8 0,0 0 7 0,0 0 37 16,0 0 31-16,-12 15 29 0,12-15 11 0,0 0-7 15,0 0-52-15,0 0-60 0,22 0-44 0,-22 0-65 16,26 0-17-16,-26 0 0 0,33 0-8 16,-15 0 6-16,4 0-9 0,1 0 7 0,5 0-2 0,1 0-5 15,8 0-15-15,4 0-29 0,9 0-16 16,9 0-12-16,5 0 1 0,11 0-1 0,8 0 6 15,8 0-1-15,5 0-8 0,6 0-3 0,1-20-7 16,0 20-17-16,-2 0-17 0,-4 0-31 0,-11-17-51 16,-6 17-26-16,-12 0-29 0,-14 0-15 0,-9-7-4 15,-16 7 36-15,-12 0 53 0,-9 0 47 16,-8 18 7-16,0-18-78 0,-37 18-132 0,15-18-121 0,-6 21-73 16,2-21-99-16,-3 15-116 0,2-15-29 15,2 0 123-15</inkml:trace>
  <inkml:trace contextRef="#ctx0" brushRef="#br0" timeOffset="117968.2919">25402 6432 2243 0,'-18'-4'86'0,"18"1"87"16,0 2 100-16,-11-2 160 0,11 0 52 15,0 2 18-15,0 0-34 0,0 1-91 0,0 0-43 0,0 0-10 16,0 0 32-16,0 0 15 0,0 0-31 0,0 0-24 16,0 26-25-16,19-26-17 0,-19 34-35 0,0-8-71 15,17 4-73-15,-17 5-67 0,0 9-29 16,8 7 0-16,-8 6 0 0,10 10 0 0,-10 8 0 16,0 8 0-16,6 6 0 0,-6 6 0 0,0 1 0 0,0 0 0 15,0-1 0-15,0-6 0 0,0-2 0 0,-16-9 0 16,16-10 0-16,0-5 0 0,0-7 0 0,0-8 0 15,24-7 0-15,-24-5-94 0,16-9-132 16,-16-7-164-16,15-3-251 0,-15-6-115 0,0-9-252 16,10-2-142-16,-10 0-105 0,0-20 58 0,0 20 383 15</inkml:trace>
  <inkml:trace contextRef="#ctx0" brushRef="#br0" timeOffset="118348.9546">25470 7517 1490 0,'-13'-1'79'0,"13"1"39"16,-17 0 88-16,17 0 74 0,-11 0 9 0,11 0 76 16,-7 0 62-16,7 0 91 0,-7 0 14 0,7 0-26 15,0 0-45-15,0 17-40 0,21-17 0 0,-21 0-27 16,27 17-21-16,-7-7-42 0,7-2-29 16,4 3-11-16,6 2-82 0,7 2-84 0,8 3-72 15,7 2-53-15,6 0 0 0,7 1 0 0,7 5 0 16,-2-2 0-16,0 1 0 0,-3-2 0 0,-6-1 0 15,-13-1 0-15,-5-6 0 0,-12 0 0 16,-9-4-100-16,-6-2-121 0,-10-4-107 0,-5-5-161 0,-8 0-124 16,0 0-105-16,0 0-273 0,-37-21-206 0,13 21-79 15,-3-34 167-15,-6 14 381 0</inkml:trace>
  <inkml:trace contextRef="#ctx0" brushRef="#br0" timeOffset="118839.4227">25406 6929 1171 0,'0'2'78'0,"0"0"63"0,0-2 49 16,0 2 79-16,0-2-8 0,0 0 8 0,0 0 42 15,0 0 23-15,0 0 40 0,0 0 42 0,0 0 17 16,0 0-36-16,0 0-41 0,0 0-31 0,22 0-42 16,-22 0 13-16,23 0 4 0,-7 0-40 0,5-21-38 15,1 21-60-15,4-22-52 0,6 4-37 16,-1-3-28-16,9-3-16 0,2-3-21 0,5-6-7 16,4-2 5-16,1 0-3 0,7-3 3 0,2-2 4 15,1 3 4-15,-5 0 4 0,-1 2-4 16,-5 2-3-16,-5 5-1 0,-8 2 6 0,-7 4 2 15,-11 5-2-15,-7 2-10 0,-3 7-46 0,-8 2-75 16,-2 2-109-16,0 1-159 0,-24 3-135 0,24 0-243 16,-34 0-221-16,13 32-217 0,-4-15-59 0,3 4 316 15</inkml:trace>
  <inkml:trace contextRef="#ctx0" brushRef="#br0" timeOffset="120128.5502">25576 7541 1166 0,'0'-2'91'0,"0"-1"73"16,0 0 59-16,0 1 54 0,0-1-23 0,0 2 4 15,-8-2 27-15,8 0 43 0,0 2 30 0,-4-1 17 16,4 1-26-16,-4 0-18 0,3 0-44 0,0 1-42 15,0 0-7-15,1 0-21 0,0 0 11 0,0 0 20 16,0-3 1-16,0 3-10 0,0 0-25 0,0-1-37 16,0 1-11-16,0 0-27 0,0-1-33 0,0-1-29 15,0-2-43-15,0 1-19 0,27-3-11 0,-27-1-4 16,34 0-4-16,-13-3 3 0,5 0-3 0,3-2-6 16,2 4-3-16,2-5-8 0,0 2-4 15,-4 2-1-15,-4 1 8 0,-1 0-3 0,-5 2-2 16,-4 3-7-16,-7 0-7 0,-2 2 8 0,-6 1 12 15,0 0 11-15,0 0 4 0,-29 0 2 0,29 20 1 16,-43-20 2-16,17 18-1 0,-7-18 0 0,-3 27-3 16,-2-11 1-16,-2-1 2 0,-1 3-2 0,3 0 2 15,0-1-4-15,3 0 4 0,1 0 0 0,5-2-1 16,0 0 3-16,3 0-5 0,1-2 0 0,3 0 3 16,4-1 0-16,0-3-1 0,3 2-1 0,2-5-3 15,5 1 1-15,2-2-2 0,4-2 1 0,2 1 1 16,0-1-2-16,0-3 2 0,23 0-3 0,-23 0-3 15,30 0 3-15,-12 0-5 0,0 0 4 0,2 0 3 16,-2-19 1-16,0 19 5 0,2 0-6 0,-5 0 3 16,-2 0-1-16,0 0-1 0,0 0 4 0,-2 0-2 15,3 0-4-15,-5 0 2 0,-1 0-3 16,3 16 5-16,-1-16 1 0,1 14 2 0,1-14 1 16,1 17-7-16,-2-17-1 0,5 15-4 0,-3-15-6 15,3 16-3-15,-1-10 2 0,2 2-8 0,-1-1 4 16,-3-2 1-16,0 3 0 0,3-2 10 15,-5 0 2-15,-1-1 5 0,-1 2-2 0,-1-5 1 0,-1 1 6 16,0-1-4-16,-4 0 3 0,1-2-2 0,-2 0-2 16,0 0 0-16,0 0-1 0,0 0 1 0,0-17 5 15,1 17-1-15,-1-16-4 0,0 16 4 0,2-18-6 16,-2 18 4-16,0-19 5 0,-2 19-1 16,2-13 10-16,0 13 13 0,-2-10 6 0,2 10 11 0,-2-8-3 15,0 8-7-15,0-6 4 0,0 4-5 16,0-1 5-16,0 0 3 0,0 2-6 0,0-3-3 15,0 0 2-15,0-1 8 0,-18 1 1 0,18-1 1 16,0-1-4-16,0 0-12 0,-13-2-3 0,13-1-3 16,0 0-5-16,-7-2-7 0,7-1-3 0,-5-2-5 15,5-1-3-15,0-2-1 0,0 0 0 0,0-2-3 16,0-1 1-16,0-1 3 0,0-1-1 0,0 4 0 16,0-3 3-16,16 5-3 0,-16-1 2 15,0 4 6-15,0 2 0 0,13 4-2 0,-13 2-5 0,0 3-2 16,0 2-5-16,0 0 5 0,0 0 3 15,0 0-3-15,0 25 4 0,0-25-3 0,0 25 1 16,-19-9-1-16,19 2-4 0,-15 1-24 0,15 3-41 16,-19-1-43-16,7 4-48 0,1-2-14 0,-3 0-7 15,5 1-27-15,-3-2-54 0,2-1-80 0,1-3-80 16,5-4-154-16,0-2-188 0,2-1-87 0,2 0-266 16,0-11 112-16,0 3 295 0</inkml:trace>
  <inkml:trace contextRef="#ctx0" brushRef="#br0" timeOffset="121108.4315">26517 7856 1433 0,'13'-6'122'0,"-13"2"48"0,0 1 55 15,0-1 67-15,0 1-58 0,0 0 16 0,0 1 20 0,0-1 2 16,0 2 6-16,0 1 14 0,0 0-14 0,0 0 2 16,0 0-35-16,0 0-44 0,0 0-42 0,0 0-53 15,0 0-3-15,0 0 10 0,0 0 37 0,0 17 29 16,0-17-1-16,0 26 3 0,0-9 2 16,13 7-13-16,-13 5 10 0,0 5-22 0,14 1-28 15,-14 5-30-15,9 6-26 0,-9 2-27 0,9 6-21 0,-4 2-7 16,-1 3 4-16,-1 2 5 0,-1 5-2 15,0-3 9-15,0 5-14 0,0 1-1 0,-2-1 4 16,0 3-8-16,0-1 11 0,0 0 27 0,0-2 34 16,0 3 30-16,0-2-4 0,0 4-29 0,0-1-32 15,-15 5-25-15,15 1 14 0,0 4 31 0,0 3 5 16,-10 0-5-16,10 3-22 0,0 2-35 0,0 1-16 16,0-2 0-16,0 4 0 0,0-3 0 15,0 2 0-15,0-2 0 0,0-3 0 0,0-3 0 0,0-6 0 16,0-4 0-16,0-5 0 0,0-4 0 15,0-5 0-15,-23-9 0 0,23-2 0 0,-21-8-7 16,21-7-40-16,-25-5-55 0,12-7-82 0,-3-5-82 16,3-7-85-16,-1-5-168 0,1-5-116 0,1 0-265 15,1 0-184-15,2-25-170 0,5 25 26 0,1-35 352 16</inkml:trace>
  <inkml:trace contextRef="#ctx0" brushRef="#br0" timeOffset="122124.2817">26350 6341 1426 0,'0'0'98'0,"0"0"45"16,-13 0 69-16,13 0 66 0,0 0-35 0,0 0 27 16,-7 0-13-16,7 0 20 0,0 0 29 0,0 0 12 0,0 0 23 15,-4 0-24-15,4 0-57 0,0 0-26 0,-1 0-23 16,-1 0-31-16,2 0-25 0,-2 0-32 16,2 0 5-16,0 0 29 0,0-27 51 0,0 13 29 15,0-3-15-15,0-5-23 0,0 0-27 0,0-2-30 16,0-5-18-16,0-3-27 0,0 1-20 0,14-6-13 15,-14-3-18-15,0-2-2 0,0-4-15 0,13-5-17 16,-13-2-3-16,7-5-11 0,-7-3 7 0,8-5-4 16,-4-3-4-16,0-4-5 0,-2-4 2 0,2-5 2 15,-1 0-1-15,3-2 0 0,1-6 3 0,2 0 5 16,0-2 1-16,0-2 7 0,1 0-12 0,0-2-2 16,-3 0-4-16,-1 0 2 0,0 3 2 15,-4-1 7-15,0 2 4 0,-2 2 0 0,0 3 11 16,0 2 21-16,0 6 29 0,0 4 45 0,0 7 17 15,-21 5-25-15,21 10-29 0,0 4-48 0,0 8-29 16,-18 7 0-16,18 5 0 0,0 6 0 16,0 6 0-16,-8 5 0 0,8 4-29 0,0 4-67 0,0 4-76 15,0 0-90-15,0 0-91 0,-3 31-132 0,-1-11-128 16,-1 1-224-16,-3 8-232 0,-4 5-192 0,1 4-2 16,-3 1 314-16</inkml:trace>
  <inkml:trace contextRef="#ctx0" brushRef="#br0" timeOffset="123256.1385">24944 7777 1609 0,'0'0'77'0,"0"-14"41"15,0 14 64-15,0 0 61 0,0 0-10 0,0-10 32 16,0 10 13-16,0 0 33 0,0 0 21 15,0-6 4-15,0 6-17 0,0 0-52 0,0 0-64 16,0-3-42-16,0 1-26 0,-14 1-15 0,14 1-5 16,0 0 8-16,-18-4-8 0,5 4 26 0,-4 0 29 15,-7 0 6-15,-7 0 25 0,-5 0-20 0,-10 0-19 16,-7 0-26-16,-8 0-21 0,-9 21-16 0,-5-21-12 16,-8 0-16-16,-4 20-11 0,-2-20 3 0,-4 17-2 15,4-9 11-15,8 3 5 0,7-1-13 0,6 2-9 16,9-2-25-16,8 0-18 0,11 2-11 0,8-3-10 15,9-1-14-15,4-3-18 0,9-1-20 0,3 1-18 16,4-2-16-16,3-1-15 0,0 1-15 0,0-3-32 16,32 0-52-16,-32 0-67 0,32 0-67 0,-15 0-28 15,-1 0-48-15,-1 0-96 0,-15 0-83 0,20 0-61 16,-20 0-55-16,0 0 16 0,0-20 53 16,0 20 28-16,0 0 182 0,0-12 179 0</inkml:trace>
  <inkml:trace contextRef="#ctx0" brushRef="#br0" timeOffset="123811.3758">23654 7831 1470 0,'0'-3'110'15,"0"3"91"-15,0-1 75 0,0-2 98 16,0 3 19-16,-15-3 53 0,15 1 78 0,0 2 18 16,-14-2-36-16,14 2-41 0,-9-1-21 0,9 1-18 0,-10-1-19 15,10-2-51-15,-6 3-81 0,6 0-53 0,-4-1-34 16,3 0-10-16,1-2-42 0,0 2-44 15,0-5-42-15,0-1-45 0,0-2-24 0,24-2-10 16,-24-1-18-16,28-3-6 0,-9 1-10 0,0-3-7 16,5 2 2-16,-1 1 5 0,-1 2 20 0,-1-1 14 15,-1 5 20-15,-5 0 4 0,-1 3 0 0,-3 1 0 16,-5 1-5-16,0 3 2 0,-6 0 0 0,0 0 8 16,0 0 7-16,0 0 7 0,-27 0 15 15,27 0 6-15,-30 21 1 0,9-21 5 0,-2 17-9 0,1-17-3 16,-4 21 0-16,0-10-13 0,1 1 1 15,3 2-5-15,0-2-7 0,3 0 1 0,3 1-6 16,3-1 1-16,3 0 0 0,3-3 1 16,3-2 0-16,2 3-6 0,2-2-1 0,0 3 1 0,0-3-7 15,25 2-7-15,-25 0-15 0,30 2-18 0,-9 0-11 16,1 0 0-16,2-3 3 0,-2-1 3 0,2-1 5 16,-3 1-1-16,2-2 6 0,-5 0 8 0,-2-4 16 15,-1 1 4-15,-4 1 10 0,2-2 6 0,-4 1-2 16,-2-2 1-16,-2 2 5 0,-1-3-6 0,0 1 2 15,-1-1 6-15,-2 0 1 0,0 0 10 0,-1 0 16 16,0 0 14-16,0 0 0 0,0 0 5 0,0 0-6 16,1-15-2-16,-1 15 1 0,0-14-3 15,0 14-7-15,0-22 2 0,0 8-1 0,0-4 0 16,0-3-1-16,-17-1-20 0,17-3-2 0,0 0-8 16,-16 0-5-16,16 1 6 0,0 2-6 0,0 6-1 15,-12 0-11-15,12 7-39 0,0 3-73 16,0 3-90-16,0 2-144 0,0 1-151 0,0 0-89 15,0 25-282-15,0-25-131 0,0 37-230 0,0-14 17 0,0 6 373 16</inkml:trace>
  <inkml:trace contextRef="#ctx0" brushRef="#br0" timeOffset="124672.6797">12420 7620 539 0,'-8'0'19'0,"-1"-14"30"0,-5 14 24 16,1 0 49-16,-7-10 27 0,-1 10 38 0,-1 0 8 15,-8 0-7-15,-3 0-12 0,-10 21-38 0,-4-21-2 16,-7 30-29-16,-8-8-24 0,-11 5-13 16,-4 6 4-16,-8 6 38 0,-7 9 45 0,-3 6 15 0,-1 10 28 15,0 5-2-15,1 9 6 0,10 4 6 16,2 7-26-16,10 8-30 0,9 2-68 0,13 5-36 15,9 5-33-15,13 2-29 0,13 3-18 0,11 3-29 16,5 1-31-16,30-2-27 0,4 0-1 0,13-9 4 16,15-6 24-16,11-4 35 0,12-12 30 0,12-10 27 15,9-9 17-15,11-14 28 0,10-10 27 0,4-10 30 16,6-11 27-16,4-9 7 0,4-7-9 0,2-5-23 16,-3 0-35-16,0-34-33 0,-5 11-18 15,-4-6-22-15,-5-6-11 0,-10-6-19 0,-3-5-26 16,-9-8-3-16,-9-4-22 0,-7-9-19 0,-9-5-4 15,-9-8-38-15,-11-4-28 0,-7-7-26 0,-12-6-15 16,-14-7 30-16,-7-5 47 0,-15-5 57 0,-8-4 44 16,0-6 29-16,-42-1 20 0,2-8 16 0,-17 1-4 15,-12 2-15-15,-14 3-7 0,-14 5-14 0,-13 8 5 16,-12 11 18-16,-10 13 38 0,-10 19 62 0,-6 16 63 16,-5 17 49-16,-2 17 5 0,-7 17-43 0,-2 4-65 15,3 42-54-15,3-1-60 0,6 13-138 0,5 10-175 16,6 13-291-16,11 7-296 0,16 4 56 0,11 7 176 15</inkml:trace>
  <inkml:trace contextRef="#ctx0" brushRef="#br0" timeOffset="125588.7093">24161 8567 609 0,'0'0'15'16,"0"0"49"-16,0 0 67 0,0 0 96 0,0 0 32 15,0 0 31-15,0 0 0 0,0 0-25 0,0 0 38 16,-15 0 24-16,15 0 58 0,0 0 36 0,0 0 41 16,-9 0-6-16,9 0-49 0,0 0 18 0,0 0-26 15,0 0 16-15,0 0 10 0,0 0-37 0,0 0-19 16,0 0-67-16,0 0-56 0,0 0-76 0,0 0-84 16,26-15-44-16,-6 15-29 0,8 0-13 15,7 0 0-15,7-12 0 0,5 12 0 0,2 0 0 16,-1 0 0-16,-4-8 0 0,-3 8-29 15,-9 0-64-15,-7 0-63 0,-10 0-60 0,-8 0-45 0,-7 0-34 16,0 0-123-16,-34 0-146 0,0 16-269 16,-5-16-209-16,-10 16-247 0,-7-16 21 0,-3 20 343 15</inkml:trace>
  <inkml:trace contextRef="#ctx0" brushRef="#br0" timeOffset="128394.2421">27620 10936 609 0,'-2'0'39'0,"0"0"25"0,2 0 30 16,0 0 22-16,-2-18-22 0,2 18-21 16,0-13-19-16,-1 13-28 0,1-15 9 0,0 15-1 0,-1-13 0 15,1 13 27-15,0-13-25 0,0 13 1 0,0-10 1 16,0 5-15-16,0 1 22 0,0 2 14 15,0-1 13-15,0 2 14 0,0 1-12 0,0-3-9 16,0 3-19-16,12 0 3 0,-12 0 13 0,0 0 10 16,0 0 21-16,0 0-2 0,0 0-4 0,0 0-4 15,0 0-14-15,0 0-4 0,0 0-17 0,0 0-10 16,0 0-13-16,0 0-10 0,0 0-1 0,0 0-4 16,0 0 9-16,0 0 5 0,0 0 14 0,0 0 32 15,0 0 13-15,0 0 11 0,0 0 3 16,0 0-19-16,0 0-8 0,0 0-22 0,0 0-16 0,0 0-8 15,0 0-10-15,0-11 8 0,0 11 4 0,0-8-1 16,0 1-10-16,0 0-8 0,0 1-3 0,0-2-5 16,0-2 6-16,0 0-4 0,0-2-5 15,0-1 8-15,0-1 6 0,0-2 0 0,0 0-2 16,14-4-8-16,-14 2-1 0,9-2 1 0,-9-2 1 0,11-2-1 16,-4 2-3-16,-2-3-1 0,2-3-1 15,-1-1 3-15,-1-1 5 0,-1 0 5 0,0-3-4 16,2-2-1-16,-2-1-4 0,-2-2-5 15,2-2 7-15,0-1 2 0,-3-2-1 0,5-3-6 0,-2-3-6 16,2-2-3-16,-2 1-1 0,3-3 3 16,1-2-1-16,-3-2-4 0,5-3 11 0,-2 2 0 15,1-6 10-15,1-1 6 0,-2-2-12 0,1 1 3 0,2-4-5 16,-2 2-5-16,0-2-1 0,-2-1-7 0,2 0-7 16,-4-2 9-16,-1-4 3 0,1-2 3 15,-3 0 7-15,-2-4-10 0,0-1 2 0,0-3 2 16,0 3 0-16,0-2 4 0,-25-2 0 0,25-2 8 15,-20 2 1-15,20-2-1 0,-22 0 3 0,22 1 3 16,-21-2 5-16,21 1 8 0,-19 1 6 0,9-1 1 16,3 1 1-16,1-3-11 0,6 1-10 0,-9-1-13 15,9-1-6-15,0 2 2 0,0-1 1 0,0-1 4 16,0 1-3-16,0 2 1 0,0 1-13 0,24 0-1 16,-24 2 5-16,0 0 1 0,21 4 11 0,-21 3-2 15,0 1-4-15,10 3 1 0,-10 6 11 16,0 0 4-16,0 0 8 0,0 5 5 0,0 3-5 15,-24 3 14-15,24 1 8 0,-27 5 32 0,13 4 34 16,-3 3 18-16,1 6 23 0,-2 3-23 0,2 2-23 16,1 4-8-16,0 3-20 0,2 1 5 0,0 4-13 15,2 3-26-15,4 2-22 0,0 4-13 0,0-1-23 16,3 6-38-16,2 1-73 0,1 1-112 0,1 2-116 16,0 2-99-16,-1 1-84 0,-1 1-114 0,-1 1-41 15,1 0 47-15,-2 0 163 0</inkml:trace>
  <inkml:trace contextRef="#ctx0" brushRef="#br0" timeOffset="128947.2698">27332 5098 1708 0,'-5'2'67'15,"-3"0"45"-15,-1-1 30 0,0 0 38 0,2 2-30 16,-2-1 3-16,-2 0 16 0,0 2 20 16,2 0 29-16,2 1 24 0,-2-1 12 0,4 3-10 15,1-1-15-15,2 3-37 0,0-2-9 0,2-1-10 16,0 1-30-16,0-1-26 0,0 0-29 0,0-2-25 16,22-2-5-16,-22-2-10 0,16 0-11 0,-16 0-10 15,23 0-17-15,-10-28-10 0,3 28-14 0,1-35 10 16,4 9-5-16,-1-3 4 0,2-5 11 0,1-3-28 15,1-5 9-15,-3 1 5 0,1-4-1 0,-4-2 9 16,-1 1 4-16,-3 2 0 0,-4 2-1 0,-1 4 1 16,-2 4-5-16,-3 4 6 0,-2 6 15 0,0 4 34 15,0 7 18-15,0 1 12 0,-2 6-21 0,0 0-25 16,0 6-13-16,1 0-12 0,1 0 34 16,0 0 38-16,-2 29-4 0,5-12 18 0,1 6-4 15,1 3-9-15,4 5 27 0,5 2-14 0,3 6-19 0,2 0-40 16,7 4-21-16,1 1-15 0,5 1-6 15,1-1 7-15,2-1-4 0,-5 0 6 0,1-2-5 16,-2-5-2-16,-4-3 4 0,-7-4 1 0,1-2 12 16,-6-5 8-16,-6 0 1 0,-2-6 9 0,-5-4-2 15,-2 1 10-15,0-6 15 0,0-2 12 0,-29-2 17 16,12-2 7-16,-9-1 13 0,-3 0 7 0,-6 0 11 16,-4 0 11-16,-3-18 4 0,-4 18-10 0,-3 0-23 15,1-15-18-15,2 15-31 0,-2 0-11 0,6 0-14 16,1-13-18-16,7 13-9 0,3 0-58 0,6 0-81 15,7 0-104-15,5 0-189 0,6 0-244 0,5 0-387 16,2 0-326-16,25 0-182 0,-1 0 292 0</inkml:trace>
  <inkml:trace contextRef="#ctx0" brushRef="#br0" timeOffset="136069.5703">29078 10735 739 0,'0'0'47'0,"0"0"43"0,0 0 46 16,0 0 40-16,0 0-3 0,0 0-1 0,0 0-1 16,0 0-13-16,0 0-29 0,0 0-44 0,0 0-30 15,0-17-14-15,0 17-2 0,0-18 5 0,0 4-7 16,0-3-9-16,0 0-7 0,19-4-3 0,-19-2 0 16,0-3 5-16,17-3 3 0,-17-2 16 0,11-5 15 15,-11-1-10-15,10-4-14 0,-10-4-19 16,7-4-14-16,-7-4 16 0,6-2 19 0,-3-7 22 15,0 2-1-15,2-10-8 0,-2 0-16 0,2-5-17 16,0-1-7-16,1-8-2 0,1-3-1 0,1-3-6 16,1-5-6-16,0-2-12 0,3-4-15 0,-1-5-3 15,1-3-5-15,1-3-3 0,0-3 1 16,2-4-8-16,-2-2-10 0,2-4 16 0,-2-4 1 0,1 3 13 16,-1-2 16-16,0-2-3 0,0 1 6 0,-2-4 15 15,1 3-5-15,-3-4 3 0,0 2 5 0,0 0-6 16,-4 2 15-16,0-3 15 0,-1 3 9 0,-3 1 3 15,-1 3-4-15,0 4-8 0,0 2 0 0,0 4-9 16,-25 2 2-16,25 7 4 0,-16 1-6 0,16 5-3 16,-18 6-7-16,18 2-7 0,-13 5-6 0,13 3 0 15,-11 5 2-15,11 5-7 0,0 5 4 16,-7 5 2-16,7 4-1 0,0 3 11 0,0 8 1 16,0 3-10-16,0 6 6 0,0 4-11 0,0 8 3 15,0 4 8-15,0 5-4 0,-5 4-3 0,5 6-14 16,-2 2-29-16,-2 3-40 15,-1 5-39-15,-3 0-58 0,-1 0-60 0,-3 0-100 16,-4 24-78-16,0-24 9 0,-4 30 19 0,2-16 139 0</inkml:trace>
  <inkml:trace contextRef="#ctx0" brushRef="#br0" timeOffset="136458.5893">29172 4933 1118 0,'0'0'99'0,"0"0"69"0,0 0 46 0,0 0 41 16,0 0-65-16,-14 0-19 0,14 0-4 0,0 0 1 16,0 0 22-16,-9 0 1 0,9-12 34 0,0 12 38 15,0 0-56-15,0 0-47 0,0-17-76 0,0 5-89 16,0-5-10-16,20-3-18 0,-20-8-10 0,25-4 3 16,-9-4 10-16,1-6 8 0,0 0 2 0,3-1-8 15,-1-2-14-15,0 0 3 0,-2 3 2 16,-2 3 17-16,0 3 15 0,-1 6 4 0,0 3 14 15,-4 7-2-15,2 4 2 0,-1 6 1 0,-2 4-6 16,1 6 4-16,2 0 16 0,-2 0 23 0,-2 30 24 16,1-8 22-16,-2 5 23 0,0 7 25 0,-1 5 15 15,-2 5 6-15,-3 3-6 0,-1 2-32 0,0 0-21 16,0 1-15-16,0-3-9 0,0-2 5 0,0-3-2 16,0-6 5-16,0-4-8 0,0-2 10 0,0-3 12 15,0-5-17-15,0 0 0 0,0 0-22 0,0-4-19 16,0 0-13-16,-28 0-12 0,8 0-8 0,-5-1-28 15,-3 3-31-15,-2-3-66 0,-3 1-71 0,0 2-102 16,1-3-222-16,3 2-195 0,2 0-220 0,3-1-142 16,5-1 148-16,1 1 258 0</inkml:trace>
  <inkml:trace contextRef="#ctx0" brushRef="#br0" timeOffset="137719.481">26265 12629 1043 0,'0'-4'55'0,"0"2"29"0,0 1 41 15,0-3 31-15,0 0-37 0,0 2-8 16,0 2-26-16,0-4 11 0,0 4 16 0,0-1 15 16,0-1 12-16,0 1-21 0,0-1-6 0,0 2 0 15,0 0 14-15,0 0 23 0,0 0 39 0,0 0 42 16,0 0 55-16,0 0 50 0,0 0 19 0,0 0-40 15,0 0-21-15,0 0-23 0,0 15 19 0,0-15 57 16,0 0 22-16,0 0 3 0,0 0-47 16,0 0-58-16,0 0-40 0,0 0-6 0,-13 0 9 15,13 0-33-15,0 0-55 0,0 23-69 0,-7-5-67 16,7 4-5-16,0 7 0 0,0 5 0 0,0 6 0 16,0 0 0-16,0 3 0 0,0 1 0 0,20 2 0 15,-20-2 0-15,0-1 0 0,14-4 0 0,-14-3 0 16,0-4 0-16,11-3 0 0,-11-3 0 0,0-2 0 15,0-6-35-15,0-2-91 0,0-5-94 0,0-2-99 16,0-3-98-16,0-2-120 0,0-3-81 0,0-1-199 16,0 0-128-16,0 0-68 0,-15-26-78 0,15 26 179 15,0-29 261-15</inkml:trace>
  <inkml:trace contextRef="#ctx0" brushRef="#br0" timeOffset="137926.392">25955 12963 5177 0,'0'-7'113'16,"0"2"123"-16,0-1 89 0,0 0 108 15,0-1-6-15,31 1 8 0,-12 2-6 0,8-2-109 0,9 0-106 16,8 4-132-16,10-4-82 0,7 3 0 0,6 0 0 16,2 3 0-16,0-3 0 0,-4 3 0 0,-5 0-44 15,-8 0-117-15,-12 0-124 0,-8 0-184 0,-9 0-183 16,-8 16-119-16,-7-16-244 0,-4 0-129 0,-4 23-131 15,0-23 159-15,0 13 369 0</inkml:trace>
  <inkml:trace contextRef="#ctx0" brushRef="#br0" timeOffset="138287.2422">26885 12476 5441 0,'5'-9'179'15,"-1"0"115"-15,-2 1 105 0,1 4 101 0,-1-1-35 16,2 5-72-16,2 0-105 0,-2 0-100 0,2 29-144 16,-3-8-44-16,7 6 0 0,0 7 0 15,-1 7 0-15,4 5 0 0,-1 3 0 0,1 6 0 16,1 3 0-16,3 0 0 0,-1-2 0 0,0-3 0 16,2-4 0-16,-1-4 0 0,4-8 0 0,0-7 0 15,-2-7 0-15,2-5 0 0,-1-5 0 0,0-6 0 16,0-4 0-16,-1-3 0 0,0 0 0 0,-2-27 0 15,-2 7 0-15,1-8 0 0,-1-3 0 0,-1-7 0 16,-1-7 0-16,-1-6 0 0,-4-5 0 0,-3-6 0 16,-3-5 0-16,-2-4 0 0,0-1 0 0,0 6 0 15,0 4 0-15,0 8 0 0,-17 11 0 0,17 9 0 16,0 11 0-16,0 10 0 0,0 10 0 0,0 3 0 16,0 0 0-16,0 29-66 0,0-10-148 0,0 6-188 15,0 3-291-15,0 6-260 0,0 3-281 16,0-1-267-16,0 2 147 0,22-4 325 0</inkml:trace>
  <inkml:trace contextRef="#ctx0" brushRef="#br0" timeOffset="138554.5197">28024 12697 4583 0,'0'-4'87'0,"0"-1"53"15,-26 1 63-15,26 0 57 0,-18 0-4 0,18 1 57 16,-20-4 29-16,20 0 11 0,-21 2-25 16,8 2-62-16,2 1-40 0,-3 2-20 0,1 0-6 0,-3 0-16 15,0 0-53-15,-2 24-48 0,2-24-53 0,-1 31-30 16,0-10 0-16,2 3 0 0,4 2 0 16,-1 3 0-16,6 5 0 0,2-1 0 0,4 1 0 15,0-5-8-15,0 2-108 0,22-4-118 0,-22-5-155 16,34-2-252-16,-7-3-110 0,2-4-290 0,0-5-179 15,7-5-90-15,2-3 130 0,0 0 406 0</inkml:trace>
  <inkml:trace contextRef="#ctx0" brushRef="#br0" timeOffset="138803.4628">28572 12594 4985 0,'-35'-7'105'0,"16"0"113"0,-2 1 146 0,-2-2 92 15,1 3-5-15,0 3-24 0,-1-1-62 0,3 3-20 16,2 0-99-16,0 0-90 0,1 0-83 0,2 31-73 16,1-14 0-16,1 1 0 0,2 4 0 0,3 2 0 15,2 5 0-15,1 0 0 0,4 5 0 0,1-2 0 16,0 2 0-16,0-1 0 0,28 1 0 0,-12-2 0 16,7-6 0-16,4-4-55 0,5-3-63 0,1-7-59 15,5-2-74-15,1-7-57 0,1-3-118 16,0 0-142-16,1 0-184 0,-3-28-240 15,-3 28-146-15,-4-33-122 0,1 14 216 0,-5-3 350 0</inkml:trace>
  <inkml:trace contextRef="#ctx0" brushRef="#br0" timeOffset="139953.2298">26447 1930 3619 0,'0'14'179'0,"0"-14"160"16,0 11 86-16,0-11 114 0,0 9-65 0,0-9-44 15,-15 9 13-15,15-6-20 0,0-3-25 0,0 0-66 16,0 0-81-16,0 0-88 0,0-26-81 0,0 26-40 15,0-37-18-15,0 13-6 0,0-5-8 0,0-5-10 16,0-3 0-16,0-4 0 0,17-2 0 16,-17-3 0-16,0-3-27 0,0-6-31 0,0 1-24 15,0-1-8-15,0 0 19 0,0 3 35 0,0-1 20 0,-19 7 8 16,19 4 9-16,0 6 1 0,0 5 24 16,-13 5 25-16,13 3 25 0,0 5 17 0,0 4-22 15,0 1-24-15,0 3-26 0,0 2-21 0,0-1 0 16,0 2 0-16,25 2 0 0,-8-5 0 0,4 3 0 15,9-3 0-15,9 1 0 0,7-3 0 0,11-3 0 16,10-1 0-16,10-3 0 0,8-3 0 0,7 4 0 16,3-3 0-16,-1 2-16 0,-2 1-9 0,-6 1-3 15,-13 5-4-15,-8 1 15 0,-13 4 5 0,-14 0-12 16,-9 4-7-16,-12 0-1 0,-5 2-1 0,-7 1 20 16,-5 0 10-16,0 0 20 0,0 0 44 0,0 0 4 15,-23 18 1-15,23-18-19 0,-19 0-37 0,19 21-10 16,-19-21 0-16,19 18 0 0,-15-18 0 15,15 22 0-15,0-8 0 0,0 3 0 0,0 2 0 0,0 2 0 16,0 3 0-16,20 4 0 0,-20 2 0 16,29 4 0-16,-9 3 0 0,1-1 0 0,1 5 0 15,1 4 0-15,-1-1 0 0,-1 1 0 16,-1 1 0-16,-2-3 0 0,-5-2 0 0,1 0 0 0,-1-4 0 16,-4-6 0-16,-2-4 0 0,-2-2 0 0,-1-2 0 15,-2-3 0-15,-2-4 0 0,0-3 0 0,0-3 0 16,0-2-47-16,-18 0-112 0,18-3-123 0,-22-3-175 15,22-2-211-15,-28 0-104 0,12 0-255 0,-1 0-110 16,-3-19-62-16,6 19 83 0,-4-15 377 0</inkml:trace>
  <inkml:trace contextRef="#ctx0" brushRef="#br0" timeOffset="140187.7623">27339 1759 4308 0,'-22'12'104'0,"6"0"82"16,2-1 78-16,1-1 101 0,6-3 54 0,3 1 34 15,4-4-18-15,0-1-66 0,29-3-143 0,-6 0-111 16,10 0-67-16,10-21-34 0,10 21-17 0,10-33-11 16,10 12-3-16,7-3 1 15,8-1 2-15,8-1 3 0,1 4 9 0,4 3-4 0,-4 2 1 16,-7 3 1-16,-7 2-9 0,-9 1-3 0,-16 2-18 16,-12 6-27-16,-13-3-16 0,-13 2-9 0,-12 0-2 15,-8 4-12-15,0 0-34 0,-30 0-60 0,4 0-89 16,-5 0-58-16,-9 0-46 0,-2 16-149 0,0-16-155 15,-4 15-65-15,2-15-245 0,0 20 76 0,7-20 219 16,-1 24 162-16</inkml:trace>
  <inkml:trace contextRef="#ctx0" brushRef="#br0" timeOffset="140402.9981">27878 1956 4976 0,'-2'0'93'0,"2"3"96"0,0-3 93 0,0 0 116 16,22 0-8-16,-22 0-52 0,34 0-82 15,-6 0-114-15,5-17-85 0,5 17-47 0,3 0-21 16,5-20-50-16,-2 20-79 0,-2-14-116 0,-4 14-144 16,-3-14-97-16,-7 14-166 0,-5-10-167 0,-5 10-112 15,-7-5-165-15,-2 5 127 0,-6 0 284 0</inkml:trace>
  <inkml:trace contextRef="#ctx0" brushRef="#br0" timeOffset="140552.9357">27982 2142 4284 0,'0'6'111'0,"40"-2"86"0,-13-4 52 0,5 0 134 16,10 0 42-16,7 0 13 0,4 0-21 15,1 0-134-15,1-17-182 0,-3 17-189 0,-6 0-188 16,-6-16-168-16,-11 16-309 0,-6 0-363 0,-13-10-338 15,-10 10 160-15,0 0 339 0</inkml:trace>
  <inkml:trace contextRef="#ctx0" brushRef="#br0" timeOffset="146272.3922">21919 2261 1791 0,'-11'-1'60'16,"-2"0"72"-16,5 1 73 0,0-2 77 16,3 2 10-16,0-1 35 0,1 1 43 0,1 0 57 0,2 0 7 15,1 0-26-15,0 0 14 0,0 0 27 16,0 0 43-16,0 0 31 0,26 21-34 0,-26-21-45 0,28 16-123 15,-8-16-112-15,-1 15-95 0,6-15-114 0,5 0 0 16,2 11 0-16,5-11 0 0,7 0 0 0,2 0 0 16,4 0 0-16,6-25 0 0,-2 25 0 0,-3-21 0 15,-2 21 0-15,-6-19 0 0,-8 19 0 0,-8-15-59 16,-7 15-78-16,-10 0-91 0,-9 0-130 0,-1 0-153 16,0 0-136-16,-37 25-236 0,16-25-208 15,-3 24-233-15,0-24 61 0,-1 17 327 0</inkml:trace>
  <inkml:trace contextRef="#ctx0" brushRef="#br0" timeOffset="146653.3623">22635 1953 4226 0,'0'-14'124'0,"0"0"95"0,0-1 68 15,-19 3 138-15,19-2 17 0,0 4 11 0,0 0 11 16,0 1-60-16,0 2-82 0,0 4-67 0,21 0-32 15,-21 3-59-15,18 0-61 0,-18 0-40 0,28 22-46 16,-9-22-17-16,4 39 0 0,2-12 0 0,2 4 0 16,1 9 0-16,2 2 0 0,3 4 0 0,0 6 0 15,-1 0 0-15,-3 0 0 0,0-2 0 0,-1-2 0 16,0-6 0-16,-3-4 0 0,-3-6 0 0,-4-7 0 16,0-6 0-16,-5-5 0 0,1-5 0 15,-5-8 0-15,1-1 0 0,-1-20 0 0,-1 1 0 0,-1-9 0 16,1-8 0-16,-1-7 0 0,-1-11 0 15,-2-3 0-15,-4-8 0 0,0-6 0 0,0-6 0 0,0-5 0 16,-32 1 0-16,32 2 0 0,-29 6 0 16,29 6 0-16,-30 9 0 0,30 14 0 0,-23 10 0 15,23 9 0-15,-12 10 0 0,12 9 0 16,0 6 0-16,-9 0 0 0,9 0-30 0,0 35-118 0,-9-11-129 16,6 6-185-16,-1 5-236 0,2 8-158 15,0 2-259-15,2 2-223 0,0-1 18 0,0 2 276 0</inkml:trace>
  <inkml:trace contextRef="#ctx0" brushRef="#br0" timeOffset="146888.259">23497 2017 5070 0,'0'-6'36'15,"0"0"35"-15,-23-1 69 0,23 2 94 0,-19 0 50 16,19 0 10-16,-20 2-18 0,11 1-41 0,-2 2-46 15,3 0-11-15,-1 0-22 16,1 0-26-16,-2 25-18 0,1-25-19 0,0 31-23 0,0-11-27 16,2 3-21-16,0 2-15 0,4 3-12 15,1 1-20-15,2 1-42 0,0-1-62 0,0 0-69 0,24-2-89 16,-5-1-117-16,4-4-88 0,3-4-120 16,7-3-225-16,5-3-65 0,3-7-234 0,2-5 42 0,0 0 335 15</inkml:trace>
  <inkml:trace contextRef="#ctx0" brushRef="#br0" timeOffset="147088.1462">24063 1967 4956 0,'0'-11'91'0,"-32"1"107"0,12 3 130 0,-5-1 104 16,-2 4 18-16,-3 0-1 0,-1 3-4 0,2 1-69 16,-4 0-108-16,4 0-106 0,2 25-126 15,3-25-36-15,2 31 0 0,8-12 0 0,4 1 0 0,7 4 0 16,3-1 0-16,0 5 0 0,34 1 0 0,-8-2 0 15,8 2 0-15,4 0-48 0,7 0-155 0,0-3-165 16,3-2-264-16,-5 1-132 0,-1-5-220 16,-6-2-181-16,-4-4-201 0,-5-3 130 0,-9 0 375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5:53:26.3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3323 8323 1308 0,'0'0'65'0,"0"0"47"0,0-15 61 15,0 15 77-15,0 0 245 0,0-10-208 16,0 10 8-16,0 0 12 0,0 0 21 15,0 0-17-15,0 0 213 0,0 0-322 16,0 0-29-16,0 0-11 0,0 0 1 16,0 14 178-16,0-14-180 0,0 0 39 15,25 11-14-15,-25-11 26 0,36 0 17 16,27 0 164-16,-22 0-218 0,9 0-37 16,10 0-78-16,5-17 61 0,81-3 28 15,-70 20-67-15,-2-22-61 0,4 22-5 0,-3-24 1 16,-1 24 5-16,49-17-14 15,-79 2 7-15,1 9-10 0,-4 6-3 0,-13-6 1 16,2 6-12-16,-23 0 9 0,-2 0-7 16,3 0-12-16,-8 0-70 0,0 0-83 15,-22 19-639-15,22-19 134 0,-29 0-383 16,29 0-384-16,-21 0 21 0</inkml:trace>
  <inkml:trace contextRef="#ctx0" brushRef="#br0" timeOffset="541.884">4328 7720 691 0,'0'-9'129'0,"0"9"94"16,0-15 72-16,0 5 28 0,0 2 14 15,0-9 331-15,0 10-344 0,0 0 14 16,0 2-2-16,0 1 14 0,0-1 26 16,0 0 200-16,0 5-335 0,0 0 41 15,22 0 62-15,-22 0 95 0,22 25 288 16,-22-7-397-16,17 11-25 0,-17 3-55 0,22 4-41 15,-10 13-111-15,18 69-98 0,-17-45 0 16,0 2 0-16,2 0 0 0,1 10 0 16,13 78 0-16,-26-87 0 0,4-2 0 15,0-8 0-15,-2-7 0 0,4-5 0 16,-5 27 0-16,-2-48 0 0,7-8 0 16,-6-8-173-16,1-4-218 0,7-9-1094 0,-3-4 452 15,-2-23-117-15,1 3-58 16,3-5-31-16,0-4 397 0</inkml:trace>
  <inkml:trace contextRef="#ctx0" brushRef="#br0" timeOffset="1447.4241">4567 8451 813 0,'-9'0'96'0,"-1"-10"-8"15,1 10 59-15,-1-8 71 0,-19 1 562 16,20 5-501-16,8 0 12 15,-4 2 413-15,5 0-344 0,-1 0 13 0,1 0-31 16,0 0 13-16,19 0 7 16,-19 0 386-16,21 0-342 0,-21 0-13 0,0 21-49 15,19-21 18-15,5 13 154 16,-8 3-381-16,-4-16-66 0,11 18-59 0,4-6-10 16,11 0 0-16,37 9 0 15,-33-11 0-15,4 2 0 0,1-2 0 0,-2-2 0 16,34 10 0-16,-43-11 0 0,-6-1 0 15,-4 3 0-15,-4-4 0 0,8 3 0 16,-20-8 0-16,-1 2 0 0,-9 0 0 16,4-2 0-16,-4 0 0 0,3 0-21 0,-3 0-4 15,-22 0-15-15,22-21-12 16,0 21 9-16,-27-13-30 0,1 13 61 0,26-19-9 16,-18 19 3-16,18-15-2 0,-14 7 4 15,1-17-41 1,-2 9 48-16,-8-4 57 0,10 14-75 0,0-6 31 15,0 3 0-15,0 0 32 16,-15-7 15-16,18 12-52 0,0-2-32 0,3-5 18 16,-5 8 117-16,10 3-65 15,-9 0-8-15,9 0 21 0,0 0-30 16,2 0-5-16,0 0-11 0,0 0-1 16,20 0 3-16,-2 14 21 0,15-14-38 15,-9 18 20-15,-7-18-2 0,9 17-2 16,27 7 9-16,-26-17-14 0,0 5 0 15,-3 3 23-15,-2 4-23 0,2-7 0 0,14 7 0 16,-23-12 0-16,-6 4 0 16,3-4 0-16,-5 0-6 0,19-7-68 15,-26 0 40-15,0 19-19 0,0-19 26 16,0 0 11-16,0 18 10 0,-29-18 28 16,29 16-18-16,-27 4-9 0,-2 0-22 15,13-9 21-15,-1 4 7 0,-3-4-24 0,-14 12 63 16,19-16-1-16,-1 3-34 15,3-10 21-15,4 9 9 0,-1-2-26 16,-2 10 77-16,10-14-86 0,-1 3 10 0,1-6-10 16,2 0 0-16,0-18 0 15,0 18-10-15,0-17-20 0,17 17-15 0,-17-24-16 16,21 24-8-16,-21-44-97 0,17 20 49 16,-17-3-56-16,9 0 36 0,-9 1 13 15,0-20-53-15,0 27 95 0,0 3-68 16,0 3-130-16,-18 2-97 0,18 6-149 15,-19-2-1038-15,19 3 567 0,-21 4-200 16,7 0 303-16</inkml:trace>
  <inkml:trace contextRef="#ctx0" brushRef="#br0" timeOffset="2115.6645">4511 7948 435 0,'-12'0'-36'0,"12"0"62"16,0 0 24-16,-13 0 225 16,2 0-81-16,4 0 65 0,2 0 46 0,0 0 47 15,1 14-6-15,0-14 445 0,2 0-351 16,-2 0 51-16,4 0-30 0,0 0-20 16,0 0-79-16,0 0 245 0,25 0-340 15,-25 0-44-15,32 0-81 0,-11-19-14 16,28-9-19-16,-25 7-72 0,15-3-48 15,3-4 13-15,7-2-2 0,49-32 21 16,-50 33-20-16,3 1-31 0,1 2 31 16,-10 2-1-16,-2 6 6 0,12-8 111 0,-34 16-66 15,-6 0 26-15,-4 5-20 0,-6 4 54 16,-2 1 108-16,0 0-137 0,-29 0-17 16,29 0-8-16,-22 0-29 0,22 26-3 15,-24-26-14-15,10 25-18 16,-4-25 0-16,18 14-3 0,0-14-12 0,0 0-89 15,0 0 35-15,0 0-27 0,0 0-18 16,34 0-569-16,-34 0 324 16,0 0 56-16,0 0-256 0,0 0-994 15,0 0 449-15,0 0 215 0,0 0 178 0,0 0 148 16</inkml:trace>
  <inkml:trace contextRef="#ctx0" brushRef="#br0" timeOffset="2620.9633">5099 7646 673 0,'0'0'68'15,"0"0"314"-15,0 0-68 0,0 0 16 16,19 0-36-16,-19 0 53 0,0 0 15 16,0 0 478-16,0 0-370 0,0 0-37 15,0 0-68-15,0 0-48 0,22 0 236 16,-22 0-276-16,21 0-20 0,-21 0-6 15,0 0-27-15,17-22-37 0,-17 2 121 0,11 7-178 16,-11-4-8-16,0 1 4 16,0-6 11-16,-22-29 59 0,22 15-108 0,-21 0-30 15,21-3-20-15,-28-4 6 0,9-6-44 16,-18-50 0-16,16 44 0 0,-2 8 0 16,5-3 0-16,0 1 0 0,4-33 0 15,4 46 0-15,3 4 0 0,1 5 0 16,6 3 0-16,0 2 0 0,0-9 0 0,0 19 0 15,0 5 0-15,0 1 0 16,0 0-46-16,0 1-386 0,0 5-139 16,24 0-153-16,-24 0-436 0,0 0-181 0,19 22-95 15,4-2-582-15</inkml:trace>
  <inkml:trace contextRef="#ctx0" brushRef="#br0" timeOffset="3404.8884">5387 8599 831 0,'0'0'259'16,"0"0"-77"-16,0 0-33 16,-17 0 157-16,1 0-85 15,16 0-28-15,0 0-78 0,0 0 24 16,0 0-15-16,-18 0 83 0,18 0-59 15,0 0 193-15,0 0-110 0,0 0 1 16,0 0 22-16,0 19 3 0,0-19-17 0,0 0 278 16,0 0-286-16,0 0-45 15,0 0-17-15,0 0 33 0,0 27 294 16,0-4 87-16,0 21-230 16,0-20-192-16,0 8 7 0,0 1-9 15,20 42 127-15,-20-24-179 0,35 0-43 16,-35 6-26-16,20 2-12 0,-4 5-27 15,5 63 0-15,-10-64 0 0,0-6 0 16,-1-4 0-16,-2-3 0 0,1 29 0 16,-2-53 0-16,-2 4 0 0,0-12 0 15,-1 3 0-15,-4-4 0 0,0 4 0 16,0-18-36-16,0 2-131 0,0-5-151 16,0 7-239-16,0-7-1045 0,0 0 514 15,0-26-183-15</inkml:trace>
  <inkml:trace contextRef="#ctx0" brushRef="#br0" timeOffset="4391.1919">3660 12642 1215 0,'-5'0'106'16,"-1"0"86"-16,1 0 71 0,-3 0 70 15,4 0 222-15,-1 0-236 0,5 0 41 0,0 0 66 16,0 0-5-16,0 0-49 0,0 0 127 16,0 0-298-16,0 0 14 0,0 0 70 15,0 0 75-15,34 0 321 0,9 0-200 16,33-13-79-16,-35 13-204 16,10 0-42-16,4-21-59 0,11 21-43 15,8-32-54-15,91-4 0 0,-78 36 0 16,-6-39 0-16,-2 23 0 15,-10 1 0-15,36 3 0 0,-64-2 0 16,-11 14 0-16,-7-11 0 0,-1 11 0 0,-9 0 0 16,-13 22 0-16,0 7 0 0,0-29 0 15,-30 32 0-15,30-15-92 0,-57 14-474 0,41-19-35 16,16 1-194-16,-26-13-282 0,26 0-279 16,-18 0 5-16,18 0-549 15</inkml:trace>
  <inkml:trace contextRef="#ctx0" brushRef="#br0" timeOffset="4895.7962">4812 12005 671 0,'-5'0'99'0,"1"-22"91"0,-5 22 478 15,6-17-321-15,-1 17 15 16,-4-12-35-16,5 12 87 0,-7-11 467 0,9 3-439 16,-2 8-103-16,-1-5-63 0,4 1-1 15,0 1-12-15,0-4 337 0,0 6-337 16,0 0-22-16,0 1 13 0,20 0 60 16,-20 24 342-16,0-5-450 0,0 6-103 15,21 6-103-15,-21 9 0 0,0 11 0 16,22 64 0-16,-3-50 0 0,-19 2 0 15,16-2 0-15,-16 13 0 0,13 72 0 16,-3-87 0-16,-10 5 0 0,9-9 0 0,-9-2 0 16,0-2 0-16,12 8 0 15,-9-41 0-15,4 0-150 0,-2-12-229 0,-3-7-342 16,13-3-1629-16,-9-101-1902 16</inkml:trace>
  <inkml:trace contextRef="#ctx0" brushRef="#br0" timeOffset="5293.9604">5018 12246 2025 0,'0'-3'91'16,"0"3"87"-16,-18 0 116 0,18 0 587 16,-13 0-405-16,13 0 19 0,0 0-77 15,-8 0 3-15,8 0 3 0,-8 0 280 0,8-14-420 16,0 14-64-16,0 0-42 15,0-31 240-15,22 22-320 16,-22-4-6-16,59-24 63 0,-21 12-113 16,-4-4-28-16,5-5-22 0,3 2 9 0,3-3-45 15,69-57 53-15,-73 55-11 16,-25 29-59-16,-9 4-69 0,-7 4-95 16,0 0-102-16,0 0-165 0,-23 32-701 15,-15-10 279-15,14-22-113 0,1 19-142 0,-2-5 100 16</inkml:trace>
  <inkml:trace contextRef="#ctx0" brushRef="#br0" timeOffset="6376.987">4840 12705 690 0,'-3'2'89'16,"3"5"141"-16,0-7 85 0,0 0 79 15,0 2 352-15,0 1-406 0,20 4 71 16,-20 2 35-16,0-5 41 0,0 5-17 16,0 15 208-16,0-9-441 0,0-2 24 15,0-1 26-15,31-3 25 0,5 10 207 16,-15-12-348-16,5-4-47 0,6-1-40 16,11 1 3-16,1-3-55 0,55 0-14 0,-51 0-26 15,4 0 15-15,-2 0-31 0,-5 0-7 16,35 0 38-16,-50 0 21 15,-3 0 43-15,-7 0-74 0,-4 0 2 0,-2 0-4 16,-3 21-28-16,-8-21 38 0,-1 17 10 16,-2-17-6-16,0 0-1 0,0 0-6 15,0 9-10-15,0-9-12 0,-25 0-18 16,25 0-2-16,0-22-40 0,-16 22 57 16,16-21 21-16,0 21 7 0,0 0-1 15,0-14-48-15,-22 14 125 0,22-11-81 16,0 11 33-16,-20 0-58 0,20-13-21 15,0 8 47-15,-19-2 6 0,3 1-7 0,16 0-6 16,-35-19 40 0,25 16-38-16,0-2-6 0,3 5-26 0,-16-9 34 15,14 10 6-15,1 1 0 0,2 4-6 16,-3-3 2-16,2-2 2 0,-2 0-25 16,9 5 42-16,0-1 103 15,0 1-93-15,0 0 0 0,0 0 13 16,0 0 117-16,0 18-17 15,0-1-138-15,28 5 137 16,1-22-72-16,-12 24 18 0,40 6 6 16,-36-20-93-16,-1-1 8 0,1 0-6 0,11 3 0 15,-22-6-2-15,3 1 2 16,-3-3-2-16,1 2 0 0,-3 3-3 0,-5-7 3 16,0 1 0-16,5 0 3 15,-8 1-3-15,0 1 0 0,-20 9 0 16,20-9 0-16,-20 5-7 0,20-4-33 0,-27 4 40 15,-2 8 5-15,12-7 35 0,-7-4-40 16,7 5 0-16,2-4 2 0,0 0-2 16,-7 14 0-16,10-11 0 0,5-3 0 15,7 1 0-15,0-4 0 0,0 12 0 16,0-17 0-16,0 0 0 0,0 0 0 16,0 0-15-16,0 0-6 0,0-23-112 0,0 23 35 15,0-28-21-15,0 7 5 0,0-2-31 16,0-24-168-16,0 22 161 15,20 1 16-15,-20 2-27 0,0 3-67 0,0 8-81 16,0-9-401-16,0 15 276 0,0-1-1560 16,0 6 1196-16,0 0-26 15,-19 0 154-15,19 0 166 0</inkml:trace>
  <inkml:trace contextRef="#ctx0" brushRef="#br0" timeOffset="6827.444">5559 13012 455 0,'0'-8'41'0,"0"2"74"16,14-17 581-16,-14 16-343 0,0-2-60 15,7 0 361-15,-7 2-377 0,0 5 57 16,0 0 38-16,0 2 22 0,0 0-16 15,0 0 268-15,0 0-463 0,0 0 134 16,0 0 49-16,0 0 46 0,0 19 515 16,0-19-593-16,0 26-31 0,0-13-150 15,0 9-13-15,17 2-92 0,-17 37-48 16,19-24 0-16,-19 6 0 0,7 7 0 16,-7 4 0-16,0 59 0 0,0-55 0 0,0 1 0 15,0-6 0-15,0-3 0 0,0-8 0 16,0 25-88-16,0-40-155 0,0-8-242 15,0 2-257-15,0-10-476 0,16-11-1690 16,-16 0 1615-16,0-34 538 0</inkml:trace>
  <inkml:trace contextRef="#ctx0" brushRef="#br0" timeOffset="7580.0285">5412 11973 466 0,'0'0'10'0,"0"-21"63"0,0 21 163 15,0 0 222-15,0 0-178 16,0 0 10-16,0-17-32 0,0 17 15 15,0 0 257-15,0 0-263 0,0 0 327 16,0 0-398-16,0 0 56 16,0 0 22-16,0 0-56 0,0 0 23 15,0 0 182-15,16 0-163 0,-16 0-2 0,0 0-20 16,0 0 41-16,0 0 248 16,0 0-300-16,0-12-44 0,0 12-4 15,0 0-2-15,0-15 14 0,-16-6 75 0,16 6-199 16,0-4-67-16,-10-5 0 15,-2-7 0-15,0-41 0 0,4 31 0 0,2-9 0 16,-8-3 0-16,3-6 0 0,-15-59 0 16,4-8 0-16,10 8 0 15,9 62 0-15,-1 4 0 0,4 5 0 16,0-2 0-16,0 9 0 0,0-28 0 16,0 34 0-16,0 11 0 0,0 3 0 15,-18 9 0-15,18-1 0 16,0 10 0-16,-16-1 0 0,-4 3 0 0,20 0 0 0,-14 25-137 15,14 4-850-15,0-8 11 0,0 5-388 16,0 4-183-16,30 2 107 0</inkml:trace>
  <inkml:trace contextRef="#ctx0" brushRef="#br0" timeOffset="16786.7051">3418 8322 659 0,'0'0'38'0,"0"0"96"0,0 0 12 16,0 0 2-16,0 0-24 0,0 0 115 15,0 0-119-15,0 0 52 0,0 0-129 16,0 0 25-16,0 0 8 0,0 0 16 15,0 0-18-15,0 0 128 0,0 0-107 16,0 0 2-16,0 0-17 0,0 0 49 0,0 0 184 16,0 0-111-16,0 0-8 15,0 0-4-15,-29 0 9 0,29 0-4 16,0 0 157-16,0 0 17 16,0 0-236-16,0 0-93 0,0 13-59 15,0-13 67-15,0 0-13 0,0 0 96 16,0 0-72-16,0 0-86 0,0 0 90 15,0 0 24-15,0 0 171 0,0 0-157 16,0 0-26-16,0 0 104 0,0 0-100 16,-19 0 55-16,19 0 158 0,-21-17-160 15,21 17-23-15,0 0-19 0,-21 0-22 16,-8 0 40-16,16 0-78 0,-3 0-16 16,-5 0-7-16,6 17-2 0,-9-17 8 15,15 0-9-15,-5 0 23 0,2 10-2 16,5-10 4-16,0 0 9 15,-20 0 15 1,5 0-20-16,4 0 9 0,3 0 3 16,0 0 17-16,-23 0 67 0,21 0-65 0,0 0 18 0,-3 0 71 0,-7 0-72 0,7 0 9 15,-18 0 16-15,21 0-40 0,-2 0-18 16,2 0-48-16,0 0 14 0,-5 0-8 16,9 0-6-16,-17 0 0 0,15 0 0 15,2 0 0-15,0 0 0 0,-7 0-13 0,7 0 13 16,-1 0 0-16,14 0 12 15,0 0-12-15,-21 0 0 0,-7 0 1 16,28 0-1-16,-29 0-7 0,29 0 7 16,-28 0 0-16,0 0 7 0,15 0-7 15,1 0 0-15,12 0 0 0,-16 0 0 16,-7 0 0-16,16 0 0 0,7 0 0 0,-9 0 0 16,9 0 0-16,0 0 0 0,0 0 0 15,0 0 0-15,0 0 0 0,0 0 0 16,0 0 0-16,-29 0 0 0,29 0 0 15,-17 0 0-15,17 0 0 0,0 0 0 16,0 0 0-16,0 0 0 0,0 0 0 16,0 0 0-16,0 0 0 0,0 0 0 15,0 0 0-15,0 0 0 0,0 0 0 16,0 0 0-16,0 0 0 0,0 0 0 0,0 0 0 16,0 0 0-16,0 0 0 0,-20 0 0 15,20 0 0-15,0 0 0 0,0 0 0 16,0 0 0-16,0 0 0 0,0 0 0 15,0 0 0-15,0 0 0 0,20 0 0 16,-20 0 0-16,0 0 0 16,0 0 0-16,0 0 0 15,0 0 0-15,0 0 0 32,0 0 0-32,0-13 0 0,0 13 0 0,0 0 0 0,0-17 0 0,0 17 0 0,0-22 0 0,24-4 0 31,-24-1 0-31,0 15 0 0,0-1 0 15,20-1 0-15,4 2 0 0,-24-10 0 0,26 12 0 16,-5 1 0-16,-21 1 0 0,17 6 0 16,-17 0-9-16,12 2 9 0,-12 0 0 15,11 0 9-15,-3 0-10 0,4 17 1 16,-3-17 0-16,-4 0 1 0,3 17-1 16,-3-17-2-16,0 13 2 0,-5 1 0 15,0-5 2-15,0-2-2 0,0 3 0 16,0-2 0-16,0 7 0 0,31-7-17 0,-31 1 17 15,0 3 0-15,0-1 0 0,0 6 17 16,0 7-17-16,-18-9 0 16,18-3 0-16,0 3 0 0,0-1-2 15,0 13-4-15,0-13 6 0,0 3 2 16,19-7 4-16,-19 7-6 0,0-6 0 16,0 7 0-16,23-7 0 0,-23-1 0 15,23-2 0-15,-23 3 0 0,38 4 0 0,-21-9 0 16,-17 1 0-16,12-3 0 0,1-1 0 15,-5 0 0-15,19-1-4 0,-14-2 4 16,26 0 4-16,-30 0-4 16,-3-17-4-16,-4 17-50 0,3-17 36 15,4 0-10-15,-4 17 21 0,-5-18 8 0,0 9-3 16,0-4 6-16,0-1 33 0,0-5-41 16,0 7-17-16,0-2 4 0,0 1-18 15,0-1-14-15,19-10-62 16,-19 9 66-16,0-3 0 0,0 0 1 0,0 0-6 15,0 0 17-15,0-15-4 16,24 15 18-16,-24 3 12 0,0-2 13 0,14 3-4 16,-14-5 16-16,0 9-32 0,0 4 5 15,0-6 11-15,9 7-5 0,-9 4 9 16,7-9 13-16,-2 10-15 0,-5 0-7 16,0 0 32-16,0 0-34 0,0 0 4 0,0 0-44 15,0 0 45-15,22 20-2 0,-22-20 5 16,0 16 0-16,29 5 5 0,-12-10-5 15,-17 3-1-15,12-1-4 0,-12 3-21 16,34 7 38-16,-28-12 10 0,2 1 12 16,1 1-12-16,-3-2 6 0,-1 1-18 15,7 11 35-15,-10-10-17 0,2 0-18 16,-1-1-11-16,1 0-27 0,9 7 6 16,-11-9 21-16,1 2 20 0,0-3-22 0,1 3-4 15,-1-1 8-15,0 11 5 0,-3-9-6 16,0 2-5-16,0-1 2 15,0 0-5-15,0 16 4 0,0-14 3 16,23 2 5-16,-23-5-3 16,16-1 0-16,-2-2-5 0,2 6 3 0,21-8-7 15,-15-8-13-15,-14-20-25 16,3 20 28-16,-1-24-11 16,10-9 42-16,-11 17-61 0,-2 0 6 0,0-1-40 15,-2-2 36-15,12-16-20 0,-12 19 36 16,-3 0 10-16,4-2 8 15,-4 3-3-15,3-3-5 0,-5-15-39 0,0 17 25 16,0-2 0-16,0 1 6 0,0 1-8 16,-21-19-29-16,21 20 43 0,0-1 7 0,0 1 7 15,0 0 6-15,0 2 34 0,0-14-31 16,0 14-30-16,0 4 11 0,0-6 16 16,0 4-2-16,0-18 5 0,0 14-4 46,18-27 10-46,8 33-2 0,-26 0-8 0,0 0-4 0,0 9 5 16,0-9-10-16,28 7 8 16,-28 2-4-16,0 0 5 0,0 0-7 0,0 0 9 0,0 0-33 15,24 0 44-15,-24 0-3 0,26 0 54 16,-26 17-51-16,18-17 9 0,-2 23 8 0,-6-23-16 0,-10 20 45 16,18-9-56-16,-11-11-19 0,8 33-13 15,-4-21 60-15,-5 17-19 16,-6-16-22-16,0 3 15 0,0-2 4 15,0 1-4-15,0 20 9 0,-20-18-10 16,20 0 2-16,0-1 2 0,0 1-42 0,0 0 44 16,0 15 8-16,0-13 15 0,0-4-22 15,0 2-6-15,19 2 3 0,-19 22 51 16,0-22-54-16,24 7 19 0,-24-18-30 16,24 0-1-16,-24-8-17 0,15 7 23 15,1-2 36-15,-16-5-32 16,12 0-3-16,-12 0-5 0,14 0-27 0,-14 20 34 15,9-20-1-15,-9 0 0 0,7 15-9 16,-4-15 5 0,1 0 6-16,12 0-66 0,-10 0 57 0,14 0 49 15,-14 0-45-15,1-15-3 0,-1 15-11 16,-3 0 32-16,13 0-77 0,-7-13-8 16,-4 13 21-16,6 0 5 0,-2 0-2 15,-2 0 36-15,10 0-82 0,-12 0 75 16,-1 0 30-16,0 0-25 0,6-22-63 15,-10 4 47-15,0 18-22 0,0-42-112 16,0 21 63-16,0-2 5 31,-22-1 22-31,22-3 15 16,0 0 6-16,0-26 20 0,0 30 37 0,0 5-11 0,0 1 9 0,0 4 17 0,0 1-113 16,0 8-130-16,0 2-135 0,0 1-2084 15,0 1 1309-15,22 0 224 0,-22 0 235 0</inkml:trace>
  <inkml:trace contextRef="#ctx0" brushRef="#br0" timeOffset="17980.1691">5198 7437 508 0,'0'0'82'0,"0"-2"30"0,22 2 141 0,-22 0 84 15,0 0 287-15,0 0-365 0,-23 0-34 16,23 0 40-16,0 0 39 16,0 0-25-16,-17 0 471 0,17 0-416 0,0 0-18 15,-10 0-70-15,10 0-28 0,0 0-38 16,0-15 312-16,0 15-239 0,0 0 26 16,0 0-64-16,0 0-15 0,0 0 77 15,0-9-184-15,0 9-23 0,0 0-15 16,0 0-6-16,0 0-9 0,0 0 9 15,0 0-22-15,0 0-22 0,0 0 46 0,24 0 8 16,10 0 11-16,-18 0-34 16,4-15-11-16,3 15 0 0,0 0 84 0,31 0 20 15,-23 0-93-15,2 0 3 0,3 0-8 16,2-17 22-16,1 17 17 0,39 0-8 16,-34-13-62-16,1 13 0 0,2 0 0 15,0-12 0-15,41 0 0 0,-32 12 0 16,-9-8 0-16,1 8 0 0,-10-10 0 15,10 8 0-15,52-9 0 0,-53 4 0 16,-2 2 0-16,9-7-4 0,2 2 4 16,63-14-59-16,-64 14 52 0,-3-1 7 15,6 3 59-15,-8-6-59 0,1 7 8 16,44-6-23-16,-49 5 15 0,2 0 3 0,-2 3-2 16,-1-1-1-16,48-11 0 15,-52 7 14-15,6-1-14 0,-2 1 0 0,2-1 0 16,1-4 0-16,46-10 0 0,-50 15 0 15,0 1 0-15,-2 1-3 0,-2 2 3 16,33-4 0-16,-47 7 3 0,9 0-3 16,-2 1 0-16,1-1 0 0,-3 0 0 15,30 0-12-15,-31-2 3 0,1 1 9 16,0-2 12-16,3 3-43 0,27 3 40 16,-30 0-9-16,-2-19 17 0,1 19-17 15,1 0 0-15,-8-19 0 0,15-2 14 0,-24 21-14 16,-1 0 0-16,-6 0 0 0,-6 0 0 15,3 0 0-15,-4 0 0 0,0 0 0 16,0 0 0-16,0 0 0 16,0 0 0-16,0 0 0 0,0 0 0 15,0 0 0-15,0 0 0 0,0 0 0 16,0 0 0-16,0 0 0 0,0 0 0 16,0 0 0-16,0 0 0 0,0 0 0 15,0 0 0-15,0 0 0 0,0 0 0 0,0 0 0 16,0 0 0-16,0 0 0 15,0 0 0-15,0 0-118 0,0 0-83 0,0 0-141 16,0 0-190-16,0 0-126 0,-11 0-201 16,11-17-1200-16,0 17 892 15,-10 0 181-15,5 0 322 0</inkml:trace>
  <inkml:trace contextRef="#ctx0" brushRef="#br0" timeOffset="20982.922">5278 7396 588 0,'-21'0'90'0,"21"0"16"16,0 13 68-16,0-13 52 0,0 0 27 15,0 0 6-15,0 0 172 0,0 0-246 16,0 0-2-16,0 0-11 0,0 0 50 15,0 0 44-15,0 0 438 0,0 0-392 0,0 0-93 16,0 0 45-16,0 0-53 0,0 0 273 16,0 0-308-16,-19 0 18 15,19 0 6-15,0 0 3 0,0 0 51 0,0 0 63 16,0 0-195-16,0 0-53 0,0 0 5 16,-17 0-4-16,17 0 8 0,0 0-64 15,0 0 14-15,0 0-11 0,0 0 4 16,0 0 13-16,0-19-21 0,0 3-13 15,0 16 1-15,0-23-23 0,0 8 21 0,20-21-29 16,-20 19 52-16,0-5-20 16,15-42 60-16,-15 41-61 0,0 1-56 15,20 2 55-15,-20-1 1 0,29-16 65 16,-29 20-67-16,13 0 1 0,1 5 23 16,-3-3-76-16,10-7 51 0,-11 13-24 15,-2 1 28-15,10 4-2 0,-11-1 0 16,-2 2 2-16,8 3-7 0,-8 0 3 15,6 0 3-15,2 19-45 0,-6-19 52 16,7 18 9-16,-6 4-17 0,1-8 2 16,0 0 3-16,-6-1-1 0,0-13 61 15,12 19-27-15,-9-2-72 0,1-9 50 16,-4 6-9-16,2 3 10 0,0 31 84 16,-5-29-85-16,0 12-13 0,0-13-9 0,0 12 39 15,0-2 2-15,0 22 22 16,0-21-37-16,0 1 4 0,0 0 1 0,0 7-6 15,0 24 24-15,0-32-30 0,0 0 1 16,0-4 2-16,0 1 0 0,17-2-3 16,0 15-30-16,6-19 33 0,-12-4-8 15,3 2 90-15,0-2-91 0,14 4-53 16,-13-6-8-16,1-2 52 0,-1-4 22 16,2-4 0-16,-3 1-21 0,15 3 5 15,-14-6 56-15,0-2-56 0,24-20-65 16,-27 20 59-16,-1-19-1 15,4 19 5-15,10-36-7 0,-17 21 1 0,0 0 3 16,5 1-5-16,-4-4-50 16,6-11 56-16,-7 14-4 0,-6 0 49 0,3-2-57 15,-1-1-21-15,-2-1-7 16,-2-24-67-16,0 20 83 0,0 1-63 0,0-8 10 16,-23 1 7-16,23-24-35 0,-17 26 78 15,17-2-7-15,0 1-8 0,-13-10-7 16,13 14-17-16,0-29-70 0,0 24 66 0,0 1-11 15,0 0 8-15,0 2-11 16,23-17-5-16,-23 21 52 0,0-2 27 16,24 5 5-16,-24-1-12 0,12 4 2 0,-12-8-19 15,17 11 35-15,-17 6 50 16,16 4-48-16,-8 1 75 0,8-8-107 0,-9 5 26 16,2-2-32-16,-2 4 38 15,3-3 8-15,1-4 47 0,6-1-22 0,-7 7-22 16,-5 0-48-16,-5 4 35 0,0 0 6 15,19 0 43-15,-19 0-15 0,0 0-7 16,19 23-6-16,-19-23-11 0,26 20 0 16,-26 7-11-16,18-11 8 15,-18 12-6-15,12-11 12 0,-12-2-19 0,7 22-3 16,-2-13 23-16,-5 1 15 0,0 1-15 16,0-9-2-16,0 13-1 0,0 39 78 0,0-35-85 15,0-6-2-15,0 1 7 0,0-10-49 16,20 32 41-16,-20-28-20 0,0-6 15 15,18 8 3-15,-18-2-4 0,16-1 9 16,3 23-6-16,-10-25 10 0,6-3-5 16,3-3-49-16,-5-2 48 0,16 13 3 15,-15-17 1-15,0 1-5 0,1-5-1 16,-4 1-5-16,-1-5 56 0,19 3-49 16,-15-3-29-16,1 0 20 0,-1 0 0 0,-1 0-2 15,12 0 45-15,-15-17-68 16,1 17-9-16,-1-23-41 0,-8 23 44 0,9-18 12 15,1-8-4-15,-4 12 16 16,-2 0-4-16,8-1-2 0,-11 2 4 0,12-18-8 16,-7 12 14-16,-2 1-10 0,-5-6-6 15,3 2-7-15,-4 2-14 0,0-23-56 16,0 19 55-16,0 3 0 0,0-2 87 16,0-39-213-16,0 49 69 15,0-9 42-15,-14-21-60 0,14 14 39 16,-13 9 15-16,13-4-13 0,-10-3-3 15,10-32-87-15,0 32 129 0,-9 1 12 16,29-40 10-16,-20 46 11 16,0 1 0-16,23 2 14 0,-2-16-31 0,-7 20 22 15,-14 3-1-15,0 1 5 0,0-1-13 16,32 1 50-16,-11-2-33 0,-21 7 8 16,14 4-50-16,-14-5 34 0,45 5 36 15,-34 0-27-15,2 24-1 16,17-5 6-16,-17-19 15 0,-1 27 19 15,2-7 10-15,0-11 14 0,4 13-41 16,5 17 92-16,-14-18-79 0,5 0 49 16,-4 2-77-16,0-2-6 0,5 27-3 15,-10-26 22-15,1 1-23 0,3-2-8 16,-6-1 2-16,2-1-29 0,3 22-123 0,-4-21 157 16,1 3 32-16,-2-2-47 0,1 1 210 15,7 23-185-15,-6-24 81 0,-1 1-84 16,3-1 24-16,0-1-1 15,1-2-38-15,6 18 35 0,-7-19-25 0,-1-2-22 16,-5 2 31-16,4 1 2 0,8 12 39 16,-7-15-35-16,1 0 6 0,24 22 48 15,-24-30-48-15,-2 5 2 16,17 15 11-16,-10-15-42 16,-7-1 62-16,3-11-58 0,-2 2 37 15,6 0-137-15,-2-2 103 0,-1 0-26 16,0 0 141-16,0 0-120 15,12 0 9-15,-12 0-28 0,2 0 14 16,-2-20 3-16,-1 20 3 0,5 0-21 16,16-21 9-16,-18 1 4 0,0 20-2 0,0-19 36 15,-1 7-51-15,14-16-64 0,-22 18 13 16,5-5 48-16,2-2-34 0,0 0-44 16,-4 0 23-16,3-20-173 0,-5 16 195 15,2-3 32-15,0 4 24 0,-3 3 72 16,4-15-12-16,-3 14-54 0,-2-7 20 15,0 7-15-15,1 2 0 0,-2 0 18 16,0-23 31-16,0 27-3 0,0 0 33 0,0 7 11 16,-19-5 28-16,19-9 74 0,0 10-111 15,0 1-24-15,0 0 45 0,0-1 22 16,-18 0-14-16,18-2 89 16,0 4-176-16,0 3 21 0,0-6-8 0,0 7 3 15,0 3-20-15,0 0-42 0,0 0-36 16,0 0-42-16,0 0-80 0,0 0-249 15,0 18-1067-15,0-18 330 0,0 0-147 0,0 23 246 16,0-23 275-16</inkml:trace>
  <inkml:trace contextRef="#ctx0" brushRef="#br0" timeOffset="34790.4065">948 6786 1291 0,'0'-15'271'0,"0"10"-24"0,0-7 82 16,0 9-8-16,0-3 37 0,0-1 13 16,0 1 383-16,0 2-416 0,0 4-44 15,0 0-79-15,0 0-21 0,23 0 101 16,-23 0-154-16,0 0 12 0,0 20 16 16,0-20-72-16,0 30 132 0,21-15-161 15,-21 4 105-15,-21 11-62 0,21-16 5 16,0 13 25-16,0 29-4 0,0-22-73 15,0 2-42-15,-47 14 16 0,71-10 7 16,-24-12-37-16,32-1-10 0,-7-7 8 16,-25 1-2-16,36-9 2 0,89 10 46 15,-104-18-54-15,4-2 1 0,-5 2-13 16,4-4-27-16,33-22-162 0,-30 22-24 0,5-28-40 16,-8 28-74-16,-1-19-79 0,-3 3-155 15,8 16-884-15,-18-17 620 0,-10 17-1349 16</inkml:trace>
  <inkml:trace contextRef="#ctx0" brushRef="#br0" timeOffset="35103.8442">1101 6940 2178 0,'-21'0'54'0,"21"0"92"15,0 0 90 1,0 0 683-16,29 0-474 0,-29 0-179 16,0 0 17-16,20 0-31 0,-20 0-15 15,26-16-86-15,8 16 26 0,-13 0-82 0,-21 0-62 16,23-15-21-16,-2 15-13 0,0-16-81 15,2 5 35-15,-8 11-36 16,-3-11-92-16,19 5-160 0,-24 2-173 0,-3 4-831 16,-4 0 480-16,0-7 121 0,0 2 112 15,0 1 145-15</inkml:trace>
  <inkml:trace contextRef="#ctx0" brushRef="#br0" timeOffset="35356.8993">900 6752 2764 0,'0'0'129'16,"0"0"225"-16,29 0 811 0,-29 0-572 16,0 0-73-16,20-27-40 0,-20 27-7 15,41-26 32-15,51-37 429 16,-34 17-765-16,-32 24-151 0,-1 3-26 15,-4 2-1-15,0 7-65 0,-6 1-91 16,1-4-434-16,-16 13 119 0,0 0-76 16,0 0-105-16,0 0-304 0,0 24-1435 0,0-24 1305 15,29 18 393-15</inkml:trace>
  <inkml:trace contextRef="#ctx0" brushRef="#br0" timeOffset="36073.6772">1532 6815 2372 0,'0'0'118'0,"0"0"112"0,-23 0 158 16,23 0 165-16,0 0 453 0,0 0-642 16,0 0-100-16,0 0-58 0,0 0-4 15,22 0 218-15,-22 19-214 0,0-19 7 16,0 0-85-16,0 24 11 0,0-24 9 16,20 43-17-16,-20-32-89 0,0 10-49 15,0-10 34-15,22 5 17 0,-22 8-61 16,0-17 26-16,16-7-54 0,-16 0-21 15,0 0-67-15,0 0-99 0,0-21-376 16,0-13 284-16,0 10 33 0,-34 2 56 16,34-7-9-16,0-22-117 0,0 27 215 0,0 1 111 15,0 2 30-15,0 3-1 0,26 8 53 16,-26-8 61-16,0 14-1 0,18 4 20 16,-18 0 33-16,27 0-34 0,-27 0-59 15,42 22 122-15,-26-22-108 0,2 21 109 16,-6-21-106-16,2 22-14 0,12-10-43 15,-26 7-22-15,0-9-7 0,0-1-20 16,19-9 21-16,-19 13 0 16,20 3-17-16,0-11 30 0,-20-5-26 0,0 2-10 15,0-2-2-15,0 0 21 0,0 0-61 16,0-21-123-16,0 6 96 0,-19 15 18 16,19-25 11-16,0 10 20 15,0-14-93-15,0 14 84 0,0-2 57 0,0 5-1 16,0 0 57-16,20 12 36 15,-20-15 25-15,19 13 1 0,-19-3-27 0,15 5 5 16,-15 0 14-16,25 0 155 0,-16 0-137 16,2 22 6-16,-11-22-38 0,0 24 32 15,0-24-6-15,20 44 89 0,4-12-45 16,0 3-63-16,7-16-83 16,-31-1-3-16,13 1-8 0,-13-2-16 0,13 15-62 15,-13-18 2-15,11-1-113 0,-11-3-91 16,0-7-173-16,12-1-972 15,-8-30-542-15,-4-15 58 0,0 14 1366 16</inkml:trace>
  <inkml:trace contextRef="#ctx0" brushRef="#br0" timeOffset="36293.9389">2144 6500 4608 0,'10'46'480'0,"-10"-23"-79"0,0 3 107 0,0-3-152 16,0 0-27-16,20-1-137 16,-1 9-11-16,-19-17-152 0,22-2 7 0,-22-4-42 15,19 0-27-15,1-2-134 0,-20-6-644 16,0 0-47 0,0-19 248-16,0 19-58 0,0 0-84 15,0-28-846-15,0 0 981 0,-34 14 111 16,34-6 215-16</inkml:trace>
  <inkml:trace contextRef="#ctx0" brushRef="#br0" timeOffset="36416.8825">2050 6350 2261 0,'20'0'41'0,"-20"24"113"0,15-24-38 16,-15 25-51-16,0-25-68 0,10 19-102 15,-10-19-188-15,0 17-793 0,0-17 541 16</inkml:trace>
  <inkml:trace contextRef="#ctx0" brushRef="#br0" timeOffset="36791.2962">2404 6350 2964 0,'-24'15'299'16,"24"-15"-22"-16,0 9 113 0,-19-9-44 15,-3 0-76-15,8 20 94 0,14-13-340 16,-16-7 15-16,16 0-15 0,0 0-16 16,0 31 96-16,-13-3-111 0,13-28-9 15,0 26-47-15,0-4 33 0,0-22-7 16,34 24-21-16,3-14 8 0,-37-10 29 16,32 0-2-16,-32 0 18 0,39 7 31 15,-11-7-28-15,-28 0-5 0,16 0 3 0,-4 0-52 16,-12 0 57-16,17 0 26 15,-10 0 122-15,-7 0-93 0,7 0 55 0,-7 25-90 16,0-25-29-16,-29 45-13 0,29-23 77 16,-30-1-30-16,30 7-51 0,-31-9 50 15,-16 49 73-15,33-54-105 16,-6 17-14-16,7-24 8 0,5 6 0 16,0-6-34-16,2-7-121 0,-1 0-221 15,-14 0-966-15,18-21 414 0,3 21 91 16,-3-35 184-16,3 13 131 0</inkml:trace>
  <inkml:trace contextRef="#ctx0" brushRef="#br0" timeOffset="37140.7048">2554 6451 3130 0,'0'0'154'16,"-18"0"533"-16,18 0-227 0,0 23-123 15,-19-23-119-15,19 20-42 0,-16-20-62 16,16 58 64-16,24-40-152 16,-24 4-30-16,26-10 11 0,7-12-10 15,-33 14-3-15,28-14-53 0,9 0 47 16,-22 0-12-16,15-23-161 0,-15 23 68 16,-8-25-6-16,-2 25-145 0,-5-28-51 15,0-6-417-15,0 17 419 0,-29 1 15 16,29-2-42-16,-40-1-90 0,15 1-66 15,-47-3-315-15,40 10 638 0,0 7 139 16,1-3 103-16,3 7 35 0,6 0 88 16,-8 22 309-16,30 11-282 15,-8-8-64-15,8-3-67 0,-5 7-27 0,30 16-57 16,-25-23-152-16,31-2-264 0,-3-4-56 16,0-6-23-16,8-10 126 0</inkml:trace>
  <inkml:trace contextRef="#ctx0" brushRef="#br0" timeOffset="37408.2809">2898 6326 4167 0,'0'22'426'0,"0"-22"-107"0,0 19 64 16,-18-19-147-16,18 28-57 0,0 2 5 15,20-17-159-15,-20 23 2 0,21-27-23 16,-21-1-11-16,0-3-14 0,0 1-17 15,0-6-101-15,0 0 64 0,0 0-51 16,0 0 21-16,0-28 1 0,0 28-30 16,19-68-41-16,-19 41 152 0,0-2 92 15,0 3 75-15,18-7-137 0,5-19-72 16,-11 33-27-16,-12 9 2 0,16-1-133 16,-2 4-251-16,-3 3-233 15,12 4-1281-15,-16 0 1195 0,0 28 254 0</inkml:trace>
  <inkml:trace contextRef="#ctx0" brushRef="#br0" timeOffset="37826.3404">2670 7042 1043 0,'6'-9'256'0,"-6"8"-38"0,0 1 84 16,0 0-52-16,0 0 39 15,0 0 30-15,-22 0 365 0,22 18-344 0,0-18 21 16,-25 20 574-16,25-6-738 16,0-2-43-16,-20-12 108 0,8 32 278 15,12-8-278-15,-10-15 1 0,10 14 15 16,-9 4-42-16,9-2-6 0,0 26 140 16,0-20-246-16,25-7-49 0,-25 1-79 15,33-6-7-15,12 15-174 0,-19-19-1 0,-7-7-65 16,16-2-82-16,-9-6-137 0,3 0-70 15,30-20-1065-15,-36-11 668 0,-2 7-198 16,7-1 272-16,-13-5 107 0</inkml:trace>
  <inkml:trace contextRef="#ctx0" brushRef="#br0" timeOffset="38175.1009">2905 6943 2679 0,'0'19'142'0,"0"-19"139"15,0 30 114-15,0 6 544 16,-23-15-601-16,23-1-89 0,0-3-93 16,0 4-20-16,0-3 2 0,0 16 90 0,20-18-123 15,1-1-19-15,-21-2-36 0,20 1 3 0,4 9-6 16,-2-14 8-16,-6-5-59 0,0-3-42 16,-2-1 42-16,13-22 40 15,-13 22-70-15,-5-32-47 0,4 7-63 16,-11 11 34-16,-2 2-6 0,0-8 12 15,0-6-66-15,-27-7-92 0,-1 12 95 0,8-3-65 16,3 3-51-16,-10 4-30 0,3 3 41 16,-16 5 16-16,16 7 239 15,1 2 45-15,-1 0 33 0,2 30 52 16,7 10 181-16,15-18-143 0,-10 6-32 0,10-2-70 16,0 0-2-16,34 1-94 15,-5 18-103-15,-11-27-122 16,-2-6-95-16,6-5-262 0,0-7-148 0,-1 0-54 15</inkml:trace>
  <inkml:trace contextRef="#ctx0" brushRef="#br0" timeOffset="38724.0233">3110 6918 3000 0,'0'0'229'0,"0"18"216"16,12-18 107-1,-12 0 99-15,11 17 235 0,-11 0-541 0,0-17-66 0,0 12-51 16,0-3-28-16,0-1-76 0,21 7 20 16,-21-8-132-16,17 3-4 0,-17-3-6 0,0 0-2 15,16 15 56-15,-16-20-52 16,0-2-24-16,0 0-28 0,0 0 47 16,0 0-13-16,0-34-47 0,0 34-20 0,0-21-16 15,0 21-7-15,0-30-46 16,0-6-190-16,0 21 158 0,-17-2 41 0,17 0 43 15,0 3 4-15,0 3 34 16,22-7 20-16,-22 11 34 0,25 2 4 0,-11 5-18 16,-14 0 42-16,15 0 2 0,1 24 20 15,-16-24 6-15,18 24 36 0,-18-7 23 16,16-5 61-16,0 20 183 16,-8-11-184-16,-2-8-104 0,1-1-31 0,-2 0-30 0,0 1-4 15,-5-13 14-15,0 0 3 16,0 0-36-16,0 0-25 0,0-20-45 15,0-2-159-15,0 5 81 0,0 0-13 0,0-4 10 16,0 3-22-16,0-16-11 16,0 20 172-16,0 2 16 0,0 2 20 0,0 10 7 15,0-11 19-15,0 11 219 0,22 0-34 16,-22 0-21-16,0 0 19 0,16 0 9 16,6 15 158-16,-9-15-242 0,1 0-23 15,-14 0-19-15,25 15 11 0,13-15-26 16,-6 0-98-1,-32 0-20-15,31 0-194 0,-31 0-22 0,0 0-150 16,20 0-100-16,-20 0-159 0,32-24-1065 16,-32 4 698-16,0 6 70 0,0 0 213 15,0 2 179-15</inkml:trace>
  <inkml:trace contextRef="#ctx0" brushRef="#br0" timeOffset="39008.8362">3655 6689 2783 0,'7'0'137'0,"-7"0"217"15,4 20 821-15,0-20-576 0,-1 0-51 0,-1 18-74 16,-2-18 6-16,0 15 173 16,0-15-517-16,0 15-42 0,22-15-36 0,-22 12-16 15,0-12-19-15,19 10-10 0,-6-4-27 16,-13-6-14-16,16 0-16 16,-16 0-34-16,20 0 9 0,3-18-125 15,-16 18 106-15,-1-22-43 0,-1 22 43 0,-5-22-135 16,3-9-308-16,-3 21 246 15,0-9 82-15,0-1 24 0,-18 1 85 0,1-21-224 16,17 24 221-16,-21 1-43 0,21-1 98 16,-17 6-30-16,17 3-43 0,-25-3-393 15,25 10 115-15,0 0-1083 16,0 19 961-16,0-19 23 0,0 22 6 0,0-22 135 16</inkml:trace>
  <inkml:trace contextRef="#ctx0" brushRef="#br0" timeOffset="39191.9376">3579 6366 4295 0,'0'-3'217'0,"0"2"59"0,0 1 34 0,19-2-106 15,-19-1-113-15,0-4-176 16,0 7-116-16,0 0-245 0,20 0-227 0,-20 0-300 15,21 0-91-15,8 0-492 16</inkml:trace>
  <inkml:trace contextRef="#ctx0" brushRef="#br0" timeOffset="39475.1331">3864 6512 3953 0,'0'6'377'0,"0"1"47"16,0 2 214-16,0-3-132 0,0 0 155 15,0-6-551-15,0 0-51 16,0 0 54-16,0 0-120 0,0-21-22 0,0 21-48 16,0-17-144-16,0 4 41 15,0-3-4-15,0 3 10 0,0-3 20 0,0-2 90 16,0-15-11-16,0 20 73 16,0 1 61-16,0 3 13 0,0 1 89 0,20-5 92 15,0 12-96-15,-20 1-27 0,17 0 11 16,-2 0-49-16,2 0-44 15,20 28 7-15,-20-28-42 0,1 35 17 0,-1-16-148 16,0 3-171-16,10 17-850 0,-19-17 189 16,1-1-186-16,12-6-118 0,-9-6 202 15</inkml:trace>
  <inkml:trace contextRef="#ctx0" brushRef="#br0" timeOffset="40482.7905">5270 9778 733 0,'0'0'98'0,"0"0"10"0,0-15 169 16,0 15 50-16,0 0 287 0,0 0-428 16,0 0-26-16,0 0-19 0,-23 0 31 15,4 0 282-15,19 0-167 0,0 0 30 0,-17 17-12 16,17-17 17-16,-13 0-32 16,13 0 198-16,0 0-234 0,0 0 50 0,0 0 27 15,0 0 44-15,0 0-43 0,22 0 237 16,-22 0-288-16,0 0-54 15,0 0-77-15,32 0-61 0,2 0-89 0,-9 0 0 16,2 0 0-16,5 0 0 0,8 0 0 16,56 0 0-16,-45-15 0 0,5 15 0 15,3 0 0-15,-1-17 0 0,-3 17 0 16,36-10 0-16,-54 10 0 0,-7-7 0 16,-4 7 0-16,-11 0 0 0,8 0 0 15,-23 0 0-15,0 19 0 0,0-19 0 16,0 0 0-16,-30 19-17 0,5-19-310 15,25 16-6-15,-15-16-1333 16,15 0 927-16,0 0-167 0,0 0-201 16,0 0-64-16,0 0-424 0</inkml:trace>
  <inkml:trace contextRef="#ctx0" brushRef="#br0" timeOffset="40836.7549">5558 10018 1023 0,'0'15'32'0,"-22"-15"84"0,22 0 160 16,0 17 440-16,0-17-339 0,0 0-85 15,0 0 64-15,0 14 28 0,0-3 64 16,0-2 381-16,0-9-493 0,0 2-36 16,21 1 10-16,-21-1 18 0,25-2 8 15,9 0 79-15,-13-19-285 0,-1 19-52 16,-1 0-16-16,2-17-13 0,15 17-3 16,-31-16-36-16,8 16-9 0,-2 0-9 15,-6 0-9-15,4 0-60 0,-9 0 0 0,0 0-42 16,0 0-84-16,0 0-118 0,0 0-113 15,0 0-788-15,0 0 441 0,-16 13-104 16,-4-13-1-16,20 0-50 0,-20 0 275 16</inkml:trace>
  <inkml:trace contextRef="#ctx0" brushRef="#br0" timeOffset="41068.322">5644 10337 2151 0,'16'0'132'15,"-16"0"219"-15,15 0 273 0,12 0 1556 16,-11 0-1662-16,2 0-80 16,15 15 236-16,-13-15-549 0,2 0-110 15,-1 0-57-15,-1 0-24 0,25 0-713 16,-35 0 273-16,10-18-1193 15,-16 18 499-15,-4 0-27 0,0 0 373 16</inkml:trace>
  <inkml:trace contextRef="#ctx0" brushRef="#br0" timeOffset="50855.4721">5742 13414 1064 0,'0'-3'84'0,"0"3"28"0,-16 0 37 16,16 0-7-16,0 17 36 0,0-17-49 16,-16 0 106-16,16 0-120 0,-13 13-38 0,13-13-19 15,0 0-3-15,-9 0 61 0,9 0-23 16,-6 0 28-16,6 0 15 0,-8 0 1 15,6 0 21-15,2 0 121 0,0 0-130 16,0 0-3-16,0 0 10 0,0 0 28 16,0 0 2-16,0 0 175 0,0 0-241 15,0 0-17-15,0 0-26 0,0 0-16 16,0 0-64-16,0 0 23 0,0 0 19 16,0 0 73-16,0 0-46 0,0 0 21 0,0 0 210 15,-21 0-200-15,21 0-2 16,0 20-10-16,0-20-53 0,0 14 216 15,0-14-91-15,0 0-48 0,0 0 2 16,0 0 3-16,0 0-9 0,0 0 74 0,0 0-112 16,0 10-9-16,0-10 3 0,0 0 10 15,0 6 74-15,26-6-88 0,-26 0-5 16,20 0-14-16,-20 0 5 0,11 0 5 16,19 0 16-16,-6 0-10 0,-5 0 1 15,2 0 20-15,-2 0-29 0,29 0 8 16,-29-19-41-16,0 19-7 0,-8 0 14 15,10 0-2-15,-5 0-6 0,15 0 30 16,-15 0-29-16,0 0 6 0,1 0 11 16,-3 0-9-16,15 0 7 0,-18 0-42 0,-9 0 12 15,13 0 0-15,3 0 2 0,-2-19-2 16,23 19-6-16,-20-19 10 0,6 19-6 16,8 0 18-16,-13-16-11 0,18 16-9 15,-20 0 2-15,0 0 14 0,0 0-1 16,-3 0-45-16,0 0 44 0,13 24-30 15,-2-8 30-15,-1-16 23 16,-11 0 16-16,-1 0-49 0,3 0-1 16,1 0-1-16,13 0-9 0,-13-19 14 15,39 19-12-15,-40 0 8 16,-3 0 2-16,1 0 6 0,3 0-31 16,-1 0 6-16,-4 0 18 0,1 0-6 0,-4 0 13 15,2 0 6-15,1 0-13 0,9 0 24 16,-6 0-22-16,0 0-35 0,0 0 29 15,2-21 8-15,15 21 11 0,-18-17-18 16,5 17-4-16,-11 0-6 0,6 0 64 16,-5 0-48-16,9 0 6 0,-9 0-29 15,6 0 8-15,-6 0 17 0,3 15-3 16,8-15-15-16,-8 0-14 0,1 0 1 16,1 0 3-16,-5 0 13 0,7 0-31 0,25-20 22 15,-26 20 15-15,-1-21 36 0,2 21-35 16,21 0 37-16,-28 0-38 15,-5 0-48-15,12 0 45 0,-11 0 29 16,0 0 53-16,-5 0-80 0,2 0-1 16,8 0-70-16,-10 0 49 0,0 0 0 15,0 0-30-15,0 0 44 0,0 0 5 16,17 0 7-16,-17 0 1 0,0 0 1 16,0 0-5-16,0 0 0 0,0 0-5 15,0 0 12-15,0 0-12 0,0 0-78 16,0 0-43-16,0 0-149 0,0 0-873 15,-16 0-2652 1</inkml:trace>
  <inkml:trace contextRef="#ctx0" brushRef="#br0" timeOffset="52920.8949">3505 12571 673 0,'0'4'73'0,"0"-1"-69"0,-14-3 140 15,14 0 45-15,0 0-14 0,0 0 340 16,0 0-300-16,0 0-11 0,0 0 39 0,0 0 10 15,0 0 12-15,0 0 269 16,0 0-257-16,0 0-24 0,0 0-3 16,0 0 34-16,0 0 384 0,0 0-530 15,0 0 122-15,0 0-88 0,0 16 16 16,0-16 29-16,0 0-22 0,0 0 1 16,0 0 102-16,-21 0-178 15,21 0-54-15,0 0-22 0,0-18-3 0,0-2-35 16,-19-28-39-1,19 16 60-15,0 14-33 0,0 1-14 16,0-3-7-16,40-33-92 16,-40 36 52-16,36-16-61 15,-6 3 45-15,-16 20 49 16,-8 8 24-16,0 2-1 0,3 0 1 16,1 22-1-16,-7-22 13 0,10 22 2 15,-13-22-1-15,0 60-7 0,0-40 5 16,0-1 2-16,-16 29-70 15,16-26 66-15,0 2 11 0,0 2 3 0,0 6 103 16,0-7-105-16,0 18-25 0,0-21-16 16,0-3 33-16,0-2 4 0,20 0-5 15,14 1-20-15,-34-7 13 0,19-3 2 16,-19-1 13-16,19 0-1 0,-8-3-6 16,15-1-1-16,-26-3-1 0,16 0-12 15,-5 0 11-15,5 0-16 0,2-29 18 16,-14 29-12-16,1-24 62 0,0 24-63 15,1-14-1-15,-4 14-75 0,3-30-7 16,-4 18 64-16,-1-3 86 0,0 1-107 16,0-2-22-16,0-19-76 0,0 16 97 0,0-1 28 15,-20 0 0-15,20 1-4 16,0 1 11-16,0-19 11 16,-24 21 8-16,24 1 13 0,0 2-30 15,0-1 18-15,-17-10-13 0,17 13 24 0,0 1-16 0,0-2 11 16,21-1-11-16,-21 2-4 0,16-7-77 15,-16 6 62-15,13 4-2 0,-13 1-28 16,12 5 90-16,5-3-58 0,-17 3 58 0,14 2-42 16,-7 0 13-16,-7 0-2 15,8 19 2-15,-4 1 32 0,0-20-17 16,-4 26-4-16,0-11 6 0,0-1-20 0,0 15 1 16,0-12-45-16,0 0 46 0,0 0-11 15,0 2 6-15,0 8 36 0,0 19-63 16,0-25 27-16,0 4-10 0,19-3 35 15,-19-1-84-15,17 14 52 0,-17-18-6 16,13-1 96-16,-13 1-60 0,13-5-21 16,-5 1-4-16,10 15-27 0,-18-18 25 15,11-2-7-15,-2-1 4 0,2-5-23 16,6 1-1-16,-12-3-1 0,0 0 2 16,8 0-6-16,-5 0-15 0,-5-22-10 15,3 3-93-15,-1 19-6 0,-1-23 66 0,4 11-20 16,-7-4 20-16,1-21-36 0,0 16 187 15,-2 0-97-15,0 0 119 0,0-3-78 16,0-1-124-16,0-18 32 0,0 24 52 16,0-35 43-16,0 38-3 15,0 3 12-15,0 4 18 0,15 1 1 16,-15-1 55-16,0 7-67 0,0 0-14 16,0 2-10-16,0 0 0 15,-19 0-100 1,19 0-45-16,0 16-843 0,0-16 145 15,0 13-342-15,0-13 266 0</inkml:trace>
  <inkml:trace contextRef="#ctx0" brushRef="#br0" timeOffset="54773.6932">5679 13624 2200 0,'0'0'85'0,"0"0"69"0,24 0 83 15,-24 0 81-15,0 0 289 0,0 0-299 0,0 0-1 16,0 0 490-16,0 0-639 16,0-21-52-16,0 21-39 0,0-16 1 15,0-3-37-15,0 5-79 0,0-35 184 16,0 31-131-16,0-5 6 16,0-54 138-16,23 47-151 15,-23-1 5-15,23-31-20 0,6 30 19 16,-13 3-6-16,2 0-1 0,2 2-13 15,2 9 17-15,9-14 2 0,-10 22-2 16,-3 7 1-16,-5 3-1 0,-4 0-3 16,9 21-96-16,-11 17 107 0,0-8-13 0,-7 2 15 15,0 9 100-15,0-2-98 16,0 51 51-16,21-44-26 0,-21-2 5 0,0-1 65 16,20 6-48-16,1 31 11 0,-21-45-67 15,20 2 34-15,-20 0-2 0,18-7-10 16,-9-3-14-16,25 11-19 0,-19-22 13 15,1-7-5-15,1-2 2 0,8-4 4 16,21-3 1-16,-32 0-2 0,-1-21 2 16,5 21-27-16,0-30 5 0,3 13-29 0,5-27-8 15,-17 20 23-15,5-2 32 16,2-56-106-16,-16 54-31 0,0 0 96 16,0-4-32-16,0-23 199 15,0 22-140-15,0-2 8 0,-19-2 27 16,19 1-90-16,0 2 64 0,0-29-15 15,0 27 21-15,0 9-4 0,0 1-3 0,22 5 11 16,-22-15-12-16,24 20 10 0,-9 2-14 16,1 3 46-16,-16 2-32 0,23 4-6 15,8 1-38-15,-20 4 27 0,-2 0-55 16,1 0 87-16,-10 0-9 0,24 20 125 16,-18-3-127-16,16-1 134 15,-14 6-35-15,-1-10-62 0,5 2 5 16,-6 1 12-16,5 21 87 0,-3-16-100 0,-5 2-15 15,-1 4-56-15,0 1 33 16,-2 3 1-16,0 31 15 0,0-30-16 0,0-3-6 16,22-1-7-16,-22-4 5 0,19 23 3 15,-19-26-2-15,24 1-7 16,-9 1-12-16,-15-2 25 0,38 18-7 16,-29-4 9-16,18-10-20 0,-16-12 51 15,2-7-42-15,2-2 7 0,-1-1 25 16,0-2-78-16,19-22 29 0,-18 22 23 15,-4-31-22-15,-1 12 1 0,-1-1-11 16,0-6-49-16,10-21-20 0,-17 19 29 16,-2-2-24-16,0 2 2 0,0-3-34 0,0-30-104 15,0 36 104-15,0-9-8 0,-21 0 21 16,21 1 16-16,0-33-12 0,0 37 25 16,0-1-25-16,0-7 98 0,0 8 1 15,0 0 35-15,22-18 63 0,0 23-80 16,-22-1 24-16,24 4-35 0,-24 7 3 15,22-8-18-15,-8 9 7 0,-14 11 1 16,16 2 12-16,-16 0 1 0,7 0 8 16,11 25-8-16,-6 3-5 0,0-6 6 15,-1 2 5-15,0 1 9 0,24 35-74 16,-24-30 77-16,0 2-2 0,4 0 12 16,-6 3 112-16,2-5-86 0,12 31-7 0,-14-39-18 15,3 8-14-15,-2-1 86 0,0-4-61 16,12 17-19-16,-9-23-15 0,-2 2-35 15,-1 0 21-15,4-9-20 0,1-5-20 16,15 3-64-16,-15-5 54 0,2-4-10 16,-3-1-10-16,2 0 4 0,11 0-106 15,-20-21 114-15,4 21 7 0,0 0 12 16,-4-19 17-16,8 19-114 0,2-29 139 16,-8 17-4-16,1 1 123 0,-3-1-128 15,1-5-57-15,-1 0-31 0,-4-21-172 0,1 20 111 16,-2-5-23-16,-1-6-7 0,1 2 3 15,-1-23-33-15,-1 25 158 0,0-2 40 16,0 4 36-16,0 4 29 0,0 6 43 16,-21 1 134-16,21 4-125 0,-17 8-19 15,17 0-31-15,0 0-27 0,0 20-63 16,0-20-425-16,0 21-16 0,0-21-255 16,0 21-107-16,0-21 53 0</inkml:trace>
  <inkml:trace contextRef="#ctx0" brushRef="#br0" timeOffset="57685.3683">843 11251 1884 0,'3'-13'166'0,"-35"8"-21"16,32 1 62-16,0-3-10 0,20-1 48 15,-20 3 308-15,0 2-271 0,0 0-9 16,32 3-22-16,-32 0-14 0,0 0-60 16,0 0 67-16,0 0-140 0,0 0 24 0,0 0 20 15,0 0-39-15,0 0 135 16,-34 0-102-16,34 0 3 0,0 0 6 15,0 29 145-15,0-1-148 0,-32-7 13 16,32 2-2-16,-27 33 143 0,27-6-189 0,0-33-17 16,-28 24-38-16,28 42 132 0,-18-42-116 15,18 2 12-15,0 1-83 0,0-1 22 16,29 35-17-16,8-48 14 0,-12-2-56 16,3-9-39-16,8-2-68 0,31-5-356 15,-31-12 95-15,5 0-20 0,-1-22-130 16,-1 3-219-16,52-45-1973 0,-75 43 1974 15,24-24-287-15</inkml:trace>
  <inkml:trace contextRef="#ctx0" brushRef="#br0" timeOffset="58053.9467">1262 11416 3068 0,'-17'0'122'0,"17"0"57"0,-15 0 92 16,15 0 62-16,-18 23-8 0,1-5 271 16,7-18-303-16,1 23-111 0,9-10-14 0,-9 3 14 15,4 11 69-15,5-6-156 0,0-2-20 16,0 3-16-16,0 1 5 0,0-3-18 16,0 15 10-16,46-21-85 0,-46-4 42 15,31-5-25-15,-2-2 9 0,37-3 13 16,-50 0-29-16,-16-24-51 0,12 24-56 15,-2-28-46 1,-10-4-220-16,0 12 231 16,0 2 26-16,-26-33-191 0,26 35 176 0,-34-1-17 0,10 4-37 15,0-2 66-15,-20-4 53 0,22 11 112 16,-54 4 36-16,76 4 39 0,-13 0 26 16,-8 29 125-16,21-29-155 0,0 30-37 15,0-11-30-15,43-4-38 0,-17 21-404 16,10-11-810-16,-6-25 230 15,13 9-656-15</inkml:trace>
  <inkml:trace contextRef="#ctx0" brushRef="#br0" timeOffset="58315.8343">1270 10972 3978 0,'0'0'153'15,"0"0"141"-15,-18 0 105 0,18 18 625 16,0-18-616-16,25 25 4 16,11-8-96-16,-36 1-24 0,54 28 202 15,-36-20-309-15,2 3-67 0,9 5-53 16,2 3-32-16,-5-4-16 0,36 47-14 16,-33-39-3-16,-1-2 0 0,-1-4 0 0,-17-5-57 15,19 25-295-15,-19-37 6 0,-3-2-166 16,-2-7-139-16,15-1-330 0,-18-2-216 15,6-6-1442-15,-8 0 1787 0</inkml:trace>
  <inkml:trace contextRef="#ctx0" brushRef="#br0" timeOffset="58656.2152">1753 11360 3739 0,'0'20'166'15,"0"-7"415"-15,0-13-187 0,0 0-143 16,0 12-58-16,0-12-31 0,0 8-43 16,16-8 0-16,-16 0-109 0,0 0-35 15,21-20 0-15,-9 20-37 0,13-43-103 16,-4 26 50-16,-11-1 22 0,-10 1 2 0,22-1-31 16,-14 1-15-16,-8-17-179 15,0 17 151-15,0 5 52 0,-25-3-2 16,25 6 69-16,-19-8-32 0,-2 14 81 0,21 3 33 15,-27 0 78-15,27 0-63 0,-25 32 39 16,1 9 170-16,-11-15-76 0,27 1-12 16,8-4-1-16,-8 7-61 0,8-1 24 15,0 29 100-15,21-33-148 0,18-1-28 16,-22-4-27-16,3 1-17 16,21-2-106-16,-17-19-89 0,8 0-267 0,2 0-359 15,-8-29-335-15,-2 10-133 0</inkml:trace>
  <inkml:trace contextRef="#ctx0" brushRef="#br0" timeOffset="58895.6926">2120 11148 4156 0,'0'0'180'0,"-17"0"114"16,17 0 73-16,0 0 132 0,-27 0 246 15,27 0-430-15,0 0-86 0,-8 23-51 16,-1-23-10-16,-9 23-30 0,15 0 33 15,3-9-129-15,0 2-9 0,0 3-21 16,0 1-3-16,48 20-37 0,-48-19 29 16,17-3-26-16,-17 0-5 0,20 0-13 0,-6-3-59 15,16 3-271-15,-14-13 110 0,3-5-102 16,-2 0-4-16,1 0-224 0,11-28-1179 16,-14-7 582-16,-1 13 133 0,-14-6 364 15</inkml:trace>
  <inkml:trace contextRef="#ctx0" brushRef="#br0" timeOffset="59162.1505">2091 10515 5070 0,'-7'-5'269'0,"1"5"91"16,6 0 143-16,-7 0 32 0,7 29 77 0,0-29-192 15,31 46 2-15,-31-23-422 16,33 3 0-16,-10 9 0 0,3-5 0 15,27 45 0-15,-22-42 0 0,-11 16 0 0,11-4 0 16,-9 1 0-16,10-9 0 0,26 34 0 16,-29-40 0-16,-12 1-80 0,12-11-162 15,-12-7-187-15,20 0-966 0,-29-14 459 0,-2 0-138 16,-2 0-134-16,7 0-40 16,-11-25 378-16</inkml:trace>
  <inkml:trace contextRef="#ctx0" brushRef="#br0" timeOffset="59303.6099">2209 11001 5316 0,'0'0'165'15,"24"0"103"-15,-24 17 133 0,47-17 629 0,-25 0-578 16,0 0-135-16,0 0-124 16,9 17-144-16,26-17-49 0,-29 0-12 15,-6-21-218-15,6 21-258 0,-8-21-267 16,15-3-1603-16,-23 24 980 0,-3-23 86 15,1 5 420-15</inkml:trace>
  <inkml:trace contextRef="#ctx0" brushRef="#br0" timeOffset="59631.5883">2654 10842 4229 0,'0'16'191'0,"0"-16"114"0,0 0 109 15,0 13 167-15,0-4 319 0,0-4-528 16,0 3-116-16,0 0-46 0,0 2-3 15,0 1-63-15,0 14 47 16,0-8-164-16,0-2 5 0,22 2-44 16,-22 0 10-16,20 17-15 0,-4-22 17 0,-4-1-21 15,-3-6-8-15,1-4-24 0,1-1-1 16,4 0-223-16,-9-33 107 0,3 33-61 0,-1-35-24 16,-3 14-35-16,2-18-464 0,-4 19 377 15,-3-6-75-15,0 6-99 0,0-1-102 16,0 2-24-16,-31-16-394 0,6 18 762 15,1 6 117-15,-5 5 115 0,14 2 114 16,2 4 254-16,2 21-99 0,1-21 12 16,2 41-18-16,8-16-22 0,0 6-22 15,0 56-68-15,0-60-124 16,28 15-711-16,-28-25 69 0,22-10 30 0</inkml:trace>
  <inkml:trace contextRef="#ctx0" brushRef="#br0" timeOffset="59917.0061">3055 10751 5400 0,'0'0'231'0,"0"0"139"0,0 17 73 16,0-17 420-16,0 0-590 0,0 0-55 15,0 0-62-15,0 22-80 0,0-22-39 16,0 17-27-16,22 3 4 0,-22-20-42 0,0 19 1 15,0-19-19-15,0 12-25 16,0-2 64-16,0-2-23 0,0-8 11 0,0 0-23 16,0 0-44-16,-18-25-61 0,18-2 49 15,-15 6 5-15,15-10-31 0,0 6 6 16,0-27-208-16,0 25 104 0,25 1-23 16,-25 1-57-16,18 0-51 0,-18 8-92 15,25-14-1064-15,-25 22 367 0,22 2 26 16,-22 5 338-16</inkml:trace>
  <inkml:trace contextRef="#ctx0" brushRef="#br0" timeOffset="60485.4736">2264 12330 2182 0,'0'0'186'15,"0"0"135"-15,0 0 203 0,0 0 57 16,0 0 17-16,0 0 373 0,0 0-562 16,0 0-44-16,0 0-26 0,-23 0 39 15,23 0-55-15,-26 21 294 0,26-21-415 16,-17 24-72-16,17-8-73 0,-17 1-49 0,2 28-8 16,8-21 0-16,-1 8 0 15,1 6 0-15,0 2 0 0,0 2 0 16,0 47 0-16,7-44 0 0,22-4 0 15,-22-2 0-15,34-6 0 0,41 13 0 16,-32-35-147-16,-7-7-174 0,3-4-284 0,0 0-262 16,7-32-295-16,25-30-1604 15,-50 23 1585-15,9-3 442 0</inkml:trace>
  <inkml:trace contextRef="#ctx0" brushRef="#br0" timeOffset="60801.3317">2598 12368 4724 0,'0'0'143'0,"-24"29"99"0,24-14 130 16,0 1 117-16,0-1-60 0,-24 24 245 0,24-20-450 15,0 1-46-15,0 1-25 0,0-1-32 16,28 20-12-16,-9-21-105 0,-1-4-11 16,2-2-34-16,2-3-44 0,-8-6 6 15,31-3-305-15,-23-1 174 0,-1-18-19 16,0 18 36-16,-8-34-32 0,12-4-243 15,-17 22 229-15,-3-1 18 0,-5 0 19 16,0-6 37-16,0 9 38 0,-47-15-43 16,9 19 83-16,15-4-25 0,-5 3 4 15,-8 2 11-15,-3 0 40 0,3 6 108 16,36 3 34-16,0 20 61 16,0-20-46-16,0 21 25 0,0-21-64 15,0 25-61-15,29 0 37 0,-29-13-213 16,35-12-249-16,-12 13-267 0,-2-13-312 0,-1 0-55 15</inkml:trace>
  <inkml:trace contextRef="#ctx0" brushRef="#br0" timeOffset="61340.6873">2896 12255 5172 0,'0'0'165'0,"0"0"165"16,0 0 725-16,0 0-572 15,0 0-156-15,0 0-89 0,18 0-72 0,-18 18-80 16,14-18-3-16,-14 18-95 0,14-18-11 16,-14 10-11-16,14-10-29 0,-5 17-80 15,3-17 70-15,-6 7 8 0,-3-7 32 16,-1 5 5-16,-2-1-30 0,0-4-52 16,0 0 60-16,0 0 21 15,0 0-19-15,0 0-33 0,0-27-166 0,0 4 118 16,0 23-13-16,0-25-16 0,0 10 6 15,0 0 3-15,0-13 5 0,0 13 128 16,0 4 33-16,0 0-11 0,0 2 30 16,0 3 5-16,20 0-5 0,-20 6 23 0,0 0 28 15,0 0-17-15,0 0-38 0,17 18 98 16,-5 0-50-16,-12-18 40 0,9 18-59 16,-1-18-4-16,0 19 38 0,-8-2-76 15,2-17-10-15,4 8-2 0,-5-8-15 16,3 0 2-16,0 0-18 0,-4 0-5 15,4-22 15-15,-4 22-52 0,0-26-18 16,0-7-128-16,0 12 119 0,0-43-51 16,0 45 131-1,0 2 27 1,0 4-3-16,0-3-55 0,0 4 97 16,0 12 7-16,0-2 43 0,19 2 15 0,-19 0 0 0,17 21 16 0,-4 6 29 0,-1-27-112 15,2 21-42-15,-2-6-9 0,3-3-29 16,12 6-207-1,10-18-60-15,-27 11-162 16,2-11-176-16,-11 0-344 0,11 0-165 16,5-24-1218-16,-2 6 1692 0</inkml:trace>
  <inkml:trace contextRef="#ctx0" brushRef="#br0" timeOffset="61570.4891">3362 11789 4541 0,'0'16'252'16,"0"0"178"-16,0 2 162 0,0-6-26 15,0 24 429-15,0-19-677 0,0 2-122 16,0-4-79-16,0-2-39 0,20-4-55 16,6 3-25-16,-26-12-35 0,13 0-29 15,7 0-40-15,-20-18-42 0,0 18-43 16,27-50-148-16,-27 28 213 0,0-3 40 16,0-1-6-16,0 4 19 0,0-27-315 15,0 28 52-15,0 4 0 0,0 3 51 16,0 4-42-16,-22 2 30 0,22-3-934 15,-14 11 467-15,14 0-190 0,-13 0 187 16,13 0 133-16</inkml:trace>
  <inkml:trace contextRef="#ctx0" brushRef="#br0" timeOffset="61754.1235">3276 11512 5999 0,'0'-4'299'0,"0"-3"56"0,0 2 66 0,0-6-136 16,0 1-182-16,0-8-255 0,0 12-103 15,20-5-270-15,-20 6-306 0,0-2-425 16,0 2-1690-16,9 5 1967 0</inkml:trace>
  <inkml:trace contextRef="#ctx0" brushRef="#br0" timeOffset="62103.0658">3705 11652 5629 0,'0'0'112'16,"0"0"113"-16,0 0 415 0,0 0-84 15,0 0-460-15,0 0-83 16,0 0-9-16,0 23-10 0,0-23-17 15,0 15-68-15,0-15 9 0,0 0-26 16,0 15-2-16,0-15-19 0,21 0-157 16,-21 0 231-16,0-22-17 15,24 22 21-15,-24-23-23 0,0 10-35 16,0-1 9-16,0-22-70 0,0 17 90 16,0 2 34-16,0 3 0 0,0-4 32 15,22 1 22-15,-3-5 32 0,-19 15 24 16,21 4 30-16,-21-1 38 0,20 4-14 15,1 24 41-15,-10-24-154 0,-11 28 4 0,16-8-47 16,-7 3-118-16,-2 0-161 0,16 23-1390 16,-19-22 389-1,1-4 70-15,7 1 416 0</inkml:trace>
  <inkml:trace contextRef="#ctx0" brushRef="#br0" timeOffset="68440.7459">9282 12296 2187 0,'0'0'149'0,"0"0"93"16,0 0 434-16,0 0-299 0,0 0 8 16,0 0-39-16,19 0 44 0,0 0 262 15,6 0-440-15,9 0 134 16,-8 0-181-16,8 0-42 0,-5 0 40 16,12 0 3-16,6 0-4 0,58 0 62 15,-54-15-132-15,0 15-11 0,-4 0-7 16,7-10 9-16,34-1 45 0,-53 6-74 15,-1 0-2-15,-3 5-35 0,-3-7 12 16,-5 4-69-16,5 1 91 0,-21 2-26 0,2 0 137 16,-7 0-121-16,-2 0 0 15,0 0-39-15,0 20 3 0,0-20-5 0,0 0 4 16,0 0-47-16,0 0 52 0,0 13 55 16,0-13-57-16,0 0-9 0,0 0 4 15,0 0-44-15,23 0 34 0,-23 0 7 16,0 0 0-16,0 17 3 0,0-17-2 15,0 0 3-15,22 10 29 0,-22-10-6 16,0 0 2-16,0 7 9 0,0-7-2 0,17 12 34 16,-17-8-41-16,0-4 2 15,0 4-10-15,0 1-2 0,0 7-6 0,0 4-12 16,19-10 0-16,-19-4 0 0,0 8 0 16,0 1 0-16,14-1 0 15,-1 0 0-15,-4 4 0 0,1-1 0 0,-2 8 0 16,6-3 0-16,21 22 0 0,7 13 0 15,7-2 0-15,-19-26 0 16,-4 6 0-16,0-4 0 0,1 3 0 16,24 20 0-16,-31-26 0 0,-1 1 0 15,-1-3 0-15,-6-6 0 0,10 16 0 16,-18-21 0-16,0 1 0 0,-1-7 0 16,-1 1 0-16,-2 0 0 0,0-6-499 15,0 0-136-15,-17 0-421 0,17-25-309 0,0 25-248 16,-19-25 201-16</inkml:trace>
  <inkml:trace contextRef="#ctx0" brushRef="#br0" timeOffset="68961.5853">10253 13076 2488 0,'21'21'88'0,"-21"-21"104"16,20 19 894-16,-20-19-658 15,18 0-56-15,-1 9 136 0,-2-1-323 16,3-8 24-16,1 0 73 0,8 0-38 16,6 0-27-16,48-20 192 15,-35 4-258-15,12 16 41 0,5-24 77 0,5 8-28 16,78 5 253-16,-70-9-390 0,0 5-72 15,2 5-32-15,-6 1 0 0,-6 0 0 16,54-3 0-16,-63 1 0 0,-8 2 0 16,0-1 0-16,-2 1 0 0,34-6 0 15,-45 8 0-15,-2 2 0 0,-5 3 0 16,-2 0 0-16,-9 2 0 0,9 0 0 16,-19 0 0-16,1 0 0 0,-6 0 0 0,-1 0 0 15,3 0 0-15,-5 0 0 0,0 0 0 16,0 0-95-16,0 0-126 0,0 0-150 15,-19 0-911-15,19 0 405 0,-17 0-197 16,17 0-122-16,-22-22-84 0,11 22 329 16</inkml:trace>
  <inkml:trace contextRef="#ctx0" brushRef="#br0" timeOffset="69641.0353">11244 12992 1937 0,'0'8'105'0,"0"-7"99"15,0 0 90-15,0-1 115 0,0 0 66 16,0 0 12-16,0 0 492 0,0 0-624 16,0 0 12-16,0 0 6 0,16 0 37 15,-16 0 347-15,0 0-428 0,10 0-72 16,-10-15-46-16,0 15-54 0,11 0-112 15,-11-16-5-15,0 16-40 0,0-21 0 16,0 8 0-16,22-7 0 0,-3-33 0 16,7 21 0-16,-26-6 0 0,19-7 0 15,-19-3-17-15,21-44-88 0,-8 40 13 16,-13-1 15-16,0 0 21 0,0 4 18 0,0 5 22 16,0-38-25-16,0 53 42 0,0 3 29 15,0 6 31-15,0 5-58 0,0-1-30 16,0 11-9-16,0 5 31 0,0 0 10 15,0 0-4-15,0 0 9 0,0 0 16 16,0 0-7-16,0 16-1 0,0-16 0 16,20 0-12-16,-20 0 4 0,18 0-16 15,-1 0 25-15,-17 0 7 0,24 0-15 16,-7 0 17-16,23 0 40 0,-25-15-22 0,12 15-15 16,8 0-10-16,1-19-4 0,44 1 24 15,-34-1-41-15,1 13 0 16,4-6 0-16,82-14 0 0,-96 26 0 15,-2 0 0-15,-5 0 0 0,13-22 0 16,-24 22 0-16,-6 0 0 0,-1 0-35 16,-1 0-81-16,3-14-346 0,-7 14 90 15,-1 0-261-15,-6-11-92 0,2 11-400 16,-2-11-355-16,0 6-944 0</inkml:trace>
  <inkml:trace contextRef="#ctx0" brushRef="#br0" timeOffset="70443.5687">11026 13190 1644 0,'0'-6'125'15,"0"5"93"-15,0-1 92 0,0 2 136 0,0-2 11 16,0-1 438-16,-21 0-515 0,21 0-72 15,0 0-55-15,0 0-105 0,0-3 6 16,0-5 132-16,0 8-65 0,0-1-44 16,0 1-19-16,0-1 9 0,0 4 105 15,0 0-121-15,0 0-8 0,0 0 60 16,0 0 51-16,0 21 30 0,0-1 148 16,0 14-335-16,0-10-89 0,0-2-8 15,0 7 0-15,0 51 0 0,0-42 0 0,0 17 0 16,0 8 0-16,18 168 0 15,-18-149 0-15,0 9 0 0,21 90 0 16,-8-98 0-16,-2-8 0 0,3-3 0 16,-2 4 0-16,0-15 0 0,3 30 0 15,-6-61 0-15,-1 3 0 0,0-8 0 16,-2-3 0-16,8-3 0 0,-11-10 0 16,1-4 0-16,-3 1 0 0,-1-6 0 15,0 0 0-15,0-32-356 0,-22 0-169 16,22 11-331-16,0-4-447 0,-28 4-331 15,28 3 111-15</inkml:trace>
  <inkml:trace contextRef="#ctx0" brushRef="#br0" timeOffset="71632.9271">10131 12321 809 0,'-2'0'200'0,"2"0"62"16,-2 0 78-16,2 0 66 0,0 0 51 0,0 0-254 15,0 0-12-15,0 0 19 16,0 0 43-16,0 9 314 0,0 2 42 16,0 8-147-16,0-13-283 0,0 1-31 15,0 5-17-15,0-6 76 0,0 13 229 16,0-8-32-16,21 7-152 15,-21-14-164-15,0 4 6 0,0 1-17 16,11-1-7-16,-11 3-9 0,0 11 16 16,0-13-54-16,0-1-16 0,0 4-40 15,0-4 39-15,0 6 4 0,0-8 13 16,0-2-19-16,0 0-22 0,0-4 23 16,0 0 17-16,0 0-25 0,0-23-41 0,0 23 16 15,0-27-16-15,0 10-13 16,0-10-38-16,-16 9 2 0,16-2 4 0,-12 0-37 15,-5 6 25-15,17-6 5 0,-15-18-109 16,3 23 94-16,7 1 38 0,-2 2 12 16,1 1 9-16,6-6 32 0,0 10 16 15,0 5 11-15,0-4-13 0,0 3 30 16,0 2-21-16,0-1-25 0,0 2 12 0,0 0 31 16,0 0 124-16,0 0-66 0,0 19 106 15,0 1-126-15,0-20 11 0,22 19-2 16,-22-19 37-16,21 17-58 0,8-7 78 15,-12 7-72-15,-1-17-26 0,5 9-9 16,-3-4-11-16,19 0-27 0,-19-2 19 16,-3 0 3-16,-5-2-3 0,5 2 1 15,-3-1 8-15,3 0-7 0,-5 4 20 16,-8-5-22-16,0 1 9 0,5-2 4 16,-7 0 27-16,0 5-23 0,0-4-46 15,0-1 35-15,0 0-22 0,-22 0-11 16,4 0 76-16,18 17-47 0,-24-17 35 15,12 0-44-15,-4 25 22 0,-9 6 32 16,9-19-19-16,4 5-3 0,0 1-9 16,3-2-15-16,-7 3-13 0,7 4-188 0,9-12-132 15,0-4-206-15,0-4-388 16,21-3-481-16,9-20-1287 0</inkml:trace>
  <inkml:trace contextRef="#ctx0" brushRef="#br0" timeOffset="73041.7295">9473 12335 830 0,'0'0'99'15,"0"0"99"-15,0 0 35 0,0-14 69 0,0 14-38 16,0 0 162-16,0 0-246 0,0 0-28 16,0 0 5-16,0 0 22 0,0 0 257 15,-21 0-226-15,21 0-13 0,0 0-47 16,0 0-12-16,0 0-19 0,0 0 80 15,0 0-84-15,0 0 11 0,0-18 13 16,0 18-27-16,0 0 19 0,0 0 135 16,0 0-106-16,-17 0-39 0,17 0-3 15,0 0 5-15,-17 0 97 0,17 0-143 16,-12 0 50-16,12 0-13 0,-7 0 35 16,7 0-49-16,-6 0 20 0,1 0-99 15,-4 0-6-15,4 0-9 0,-2 0 7 0,-7 0 3 16,8 0 15-16,-3 0 7 0,6 0 5 15,3 0 30-15,-5 0-16 16,-6 0 64-16,5 0-72 0,-1 0 13 0,-1 0-7 16,-5 0 4-16,-11 0 2 0,11 10-45 15,0-10-31-15,2 0 47 0,-1 0 3 16,1 9 4-16,-10-5 61 0,13 0-59 16,-1-4 19-16,-1 0-12 0,1 0 7 15,-8 0 53-15,6 0-43 0,4 18-16 16,-4-18-18-16,0 0-12 0,-3 18-18 15,-5-18-1-15,10 0 0 0,3 10 0 0,-6-10 0 16,2 0 0-16,-5 9 0 0,1-2 0 16,-27 5 0-16,29-8 0 15,2-2 0-15,0 2 0 0,-1-1 0 16,1-3 0-16,-7 0 0 0,9 0 0 16,-1 0 0-16,1 0 0 0,-2 0 0 15,-7-16 0-15,7 16 0 0,-1 0 0 16,-1-16 0-16,-2 16 0 0,-1 0 0 15,-14 0 0-15,11 0 0 0,-2 0 0 16,2 0 0-16,1 0 0 0,-26 0 0 16,13 19 0-16,10-19 0 0,-1 0 0 15,-4 15 0-15,-3-15 0 0,-15 12 0 16,25-12 0-16,18 7 0 0,0-7 0 0,-34 3 0 16,34-3 0-16,-30 2 0 0,30-2 0 15,-19 0 0-15,1 0 0 0,18 0 0 16,-11 0 0-16,11 0 0 0,0 0 0 15,-12 0 0-15,12-15 0 0,-15 15 0 16,11 0 0-16,-3 0 0 0,-3 0 0 16,4 0 0-16,4 0 0 0,-4 0 0 0,4 15-33 15,1-15-154-15,1 0-183 16,0 0-303-16,0 0-1575 0,24 0 704 0,-24-22 169 16,25 22 392-16</inkml:trace>
  <inkml:trace contextRef="#ctx0" brushRef="#br0" timeOffset="74350.804">8291 12438 1493 0,'0'0'107'0,"0"0"55"16,0 5 380-16,0 5-284 0,0-6 66 15,0-1 45-15,0 4 68 0,0-1 76 16,0 5 225-16,0-6-470 0,0-4 37 15,0 1 66-15,0-2 72 0,0 0 366 16,0 0-504-16,0 0 14 0,0 0-114 16,0 0-55-16,-14 0-77 0,14-16-73 15,0 16 0-15,0 0 0 0,0-16 0 0,0 16 0 16,0-29 0-16,0 19 0 0,0-5 0 16,0-1 0-16,0-1 0 0,0 0-18 15,29-13-77-15,-10 14 12 0,-19-3 30 16,28 9 12-16,-28-5 3 0,41-11 6 15,-29 11 18-15,0 6-2 16,0 2 5-16,-2 7-33 0,-1 0 14 0,-1 0-19 16,0 0 60-16,7 0-26 15,-8 21 9-15,-1-21 2 0,13 24-39 0,-12-24 48 16,-2 24-4-16,-5-11 11 0,0 3 18 16,0-1-17-16,0 18 41 0,20 20 49 15,5-13-20-15,-25-23-34 16,0 0-6-16,17 2-70 0,1 15 60 15,-18-17-19-15,22-2-13 0,-8-6 4 16,1 6 2-16,1-6-21 0,16 9 76 16,-14-7-65-16,2-6 39 0,0 1-59 15,-2 0 1-15,16 3-75 0,-16-5 64 16,1-4-2-16,-6 0 7 0,-3 0-2 16,1 0-1-16,3-22-33 0,-10 22 23 15,0 0-32-15,0-20 15 0,-4 20-9 0,2-27-56 16,-2 16 47-16,0-2-2 15,0-2-6-15,-19-1 13 0,19-1 11 0,-25-14-55 16,25 9 80-16,-15 5 3 16,15-5 1-16,-15 8 98 0,6-18-84 15,2 16 12-15,7-4-43 0,-9 8 48 0,9-4-9 16,0-16 0-16,0 17-9 0,22-2 21 16,-22 2-7-16,0 3 9 0,25-3 9 15,-8-9-22-15,-17 13 0 0,14-1 3 16,-3 4 0-16,-2 0-1 0,9 0-32 15,0 7 43-15,-3 1-10 16,-9 17 23-16,2-17 20 0,-3 21 71 16,0-21-61-16,14 46 112 0,-13-32-124 15,5 11-18-15,-6-15 33 0,0 2-34 16,2 1-2-16,2 1-2 16,-3 1-36-16,17 16 20 0,-16-15 3 0,-2 3 0 15,4-2 15-15,-5 0-15 16,3 16-6-16,-7-7 0 0,0-9 6 0,0 0-2 15,0 0-1-15,20-1-5 0,-3 14 25 16,-17-15-93-16,22-10 80 0,-22 6-25 16,25-6 22-16,3 3 69 0,-16-4-85 15,3-1-3-15,-2-1-17 0,-1-2-4 16,1 0-6-16,3 7 0 0,-7-7 20 16,-2 0 7-16,0 0-22 0,-7 0 11 15,15-20-63-15,-7 20 27 0,1-24 2 0,-2 24 13 16,3-23 8-16,-1 9-14 0,11-11-86 15,-13 8 68-15,-2 0 20 0,-2 5 2 16,3-36-5-16,-6 32 76 16,0 0-31-16,0-14-62 0,0 11 38 15,0 7 48-15,0-1 0 0,-19-2 59 16,19-2-12-16,0-2 123 0,0 8-92 16,-21 3 30-16,21 2 5 0,0 1-1 15,-15-2 63-15,15 7-144 0,0 0-13 0,0 0-18 16,0 0 3-16,19 0-33 15,-19 17-222-15,25-1-119 0,-25-16-161 0,0 0-365 16,0 18-465-16,24-18-1318 16</inkml:trace>
  <inkml:trace contextRef="#ctx0" brushRef="#br0" timeOffset="76253.9824">11677 12267 949 0,'-18'0'130'0,"18"0"-13"15,0 0 103-15,0-17 29 0,0 17 1 16,0 0 320-16,0 0-349 0,0 0-21 0,0 0 67 16,-9 0 19-16,9 0 31 0,0 0 270 15,0 0-302-15,0 0-56 0,0 0-50 16,0 0-15-16,0 0 158 0,0 0-137 15,0 0 7-15,0 0 16 0,0 0 20 16,0 0-1-16,0 0 187 0,0 0-236 16,0 0-3-16,0 0-25 0,0 0 23 15,0 0 120-15,0-17-75 16,0 17-222-16,0-18 4 16,0 18 0-16,0-19 0 0,0-2 12 15,0 6-12-15,0-6 0 0,0 5 0 16,0 0 0-16,0-4 0 0,17-26-3 15,-17 23-9-15,18-2-4 0,-18 8-2 0,0-11-2 16,16-20 5-16,-2 27 11 0,6-1-29 16,-13 1 26-16,0 4 9 0,8 1 0 15,1 3 41-15,-12 3-55 0,3 5 2 16,-7 5-3-16,0 0 7 0,0 0 14 16,0 0 8-16,0 0-1 0,29 0 13 15,-4 0 27-15,2 0-55 0,-11 19 0 16,8 9 0-16,-10-12 0 15,-3-16 0-15,1 24 0 0,-2-6 0 16,2 0 0-16,4 22 0 0,-8-18 0 0,1-1 0 16,3 3 0-16,-8 4 0 15,-1 0 0-15,13 29 0 0,-16-24 0 0,4-3 0 16,-2-3 0-16,-1 2 0 0,10 24 0 16,-3-30 0-16,1-1 0 0,-2-6 0 15,6 5 0-15,12 11 0 0,-13-20 0 16,3-2 0-16,3 0 0 0,0-5 0 15,1-2 0-15,19 1 0 0,-18-4 0 16,1 0 0-16,-4 0 0 0,1 0 0 0,10-22 0 16,-16 3 0-16,2 5-20 15,-1-2-45-15,-4 0 16 0,-4 1-12 0,6-24-49 16,-9 16 56-16,-2 0 3 0,0-1 13 16,0-5 13-16,-22-28-20 15,22 29-5-15,0-2 34 0,-18 2 10 0,18-3-23 16,0-1 125-16,-16-16-115 15,16 24 2-15,-14-2-66 0,14-1 80 0,-8 3 2 16,3-18 9-16,5 17-7 0,0 2 2 16,0-1-3-16,23 2-4 0,-23-1 5 15,27-16-7-15,-27 19 7 0,0 3 2 16,22 3 5-16,-22 2-2 0,34-7-22 16,-23 14 28-16,2 4 16 0,1 1 115 0,-1 0-101 15,-1 0 41-15,8 27-59 0,-7-3 18 16,-4-7-35-16,0 4 12 0,1-4 17 15,7 29 20-15,-7-26 4 0,0 10-48 16,0 1-3-16,3-5 3 0,-2 1-31 16,12 29 8-16,-10-30 8 0,3 3 4 15,-5-4 32-15,2-1-39 0,16 26 11 16,-15-25-13-16,0-1 8 0,-1-1-1 16,-2 0-5-16,5-5-4 0,10 21 13 15,-13-21-12-15,0-5 6 0,3-1-28 16,-3 1 12-16,14 4-43 0,-11-14 14 15,-3 0-6-15,3-3-15 0,-2 0-24 16,0 0-3-16,15 0-81 0,-16-21 83 16,-3 21-12-16,2 0-5 0,-3-15 5 15,7-7-92-15,-11 22 116 0,4-23-43 0,-3 7 71 16,-2-2 2-16,-1-1 1 0,4-25-21 16,-7 20 0-16,2-2 26 0,-2 8 9 15,0-8 23-15,0-32-65 0,0 20 81 16,-20 6-15-16,20-2 17 0,0 4 99 15,-13-12-85-15,13-23 57 0,0 38-28 16,-10 9 23-16,10-1 10 0,0 7-4 0,0-9-36 16,0 19-54-16,0 2-105 15,0 0-180-15,0 0-155 0,0 0-439 0,0 28-1496 16,0-7 1200-16,0-5 432 16</inkml:trace>
  <inkml:trace contextRef="#ctx0" brushRef="#br0" timeOffset="77042.2021">12046 12001 1263 0,'-3'0'-45'0,"-6"0"62"0,0 0 65 16,-6 0 283-16,7 0-158 0,0 0 1 16,1 0-19-16,-2 0 24 15,2 0 260-15,5-22-201 0,1 22 47 0,1 0 14 16,-4 0 40-16,-2 0-36 0,6 0 158 15,0 0-320-15,0 0 53 0,0 0 66 16,0 0 85-16,21 0 343 0,-5 0-390 16,-16 14-15-16,0-14-66 0,17 15 9 15,0-15-148-15,24 0-92 0,-13 14-20 16,10-14 0-16,8 0 0 0,6 0 0 0,76-39 0 16,-53 10 0-16,9 5 0 0,9-5 0 15,6 9 0-15,2 4 0 0,101-31 0 16,-99 30 0-16,-8 2 0 0,4 7 0 15,-9-2 0-15,-6 2 0 0,59-4 0 16,-78 8 0-16,-11-1 0 0,-5 2 0 16,-11-1 0-16,7 0 0 0,-14 2 0 15,-31 2 0 1,0 0 0-16,-22 0 0 0,22 20 0 0,-38-20-2 16,38 13-162-16,-18-13-228 15,18 0-330-15,-20 0-412 0,20 0-313 0,-14-19-1508 16,14 19 2043-16</inkml:trace>
  <inkml:trace contextRef="#ctx0" brushRef="#br0" timeOffset="77946.7257">10680 14875 1619 0,'-8'8'88'15,"-5"5"284"-15,7-9-83 0,3 0 34 16,3 0 57-16,0-4 100 0,0 0 68 16,0 0 410-16,0 0-570 0,0 0-55 15,0 0-39-15,0 0 58 0,0 0 277 16,0 0-382-16,0 0 27 0,30 0-42 16,-12 0-53-16,-3-20-10 0,47 20-132 15,-23-20-37-15,4 20 0 0,5-14 0 0,5 14 0 16,63-15 0-16,-57 15 0 15,2-13 0-15,-2 4 0 0,0 9 0 16,-4-9 0-16,43 5 0 0,-55 0 0 16,-5 1 0-16,-8 1 0 0,-3 2 0 0,12 0 0 15,-27 0 0-15,-8 0 0 0,5 0 0 16,-9 0 0 0,0 0 0-16,0 0 0 0,0 0 0 0,0 0 0 15,-19 0 0-15,19 0-24 0,0 0-106 16,-25 0-133-16,9 0-755 15,16 0 353-15,-20 0-255 0,10 0-133 16,1 0-178-16,-10 0-886 0</inkml:trace>
  <inkml:trace contextRef="#ctx0" brushRef="#br0" timeOffset="78298.9383">11088 15257 2015 0,'0'0'108'0,"0"25"86"16,0-25 131-16,0 0 155 0,0 13 515 15,0-13-547-15,25 0-92 0,-25 8-78 16,33-8 18-16,-18 0-74 0,28 0 100 16,-22 0-234-16,5-24-13 0,-1 24-17 15,0-16 2-15,23 3-56 0,-27 13-65 16,-5-12-154-16,0 12 118 0,-4-11-64 16,-5 11 9-16,-1 0-188 0,-6 0 27 15,0 0-179-15,0 0-139 0,0 0-165 16,-20 0-869-16,-3 0 1008 0,23 21 211 15</inkml:trace>
  <inkml:trace contextRef="#ctx0" brushRef="#br0" timeOffset="78506.041">11187 15613 2805 0,'0'7'114'16,"0"-4"200"-16,22 11 811 0,-1-9-609 15,-21-5-4-15,30 0-81 0,-11 0 16 16,24 0 352-16,-17 0-628 0,-1 0-96 16,4 0-84-16,-3 0-12 0,2-22-66 0,13 4-375 15,2 3-1384 1,-32 15-533-16,-8 0 1166 0,-3 0 409 16</inkml:trace>
  <inkml:trace contextRef="#ctx0" brushRef="#br0" timeOffset="79413.5557">11892 13747 3515 0,'-4'0'149'0,"-1"0"194"0,0 0 618 0,5 0-501 15,-1 18-11-15,-2-18-56 0,3 0 25 16,0 11-10-16,28 11 148 0,-28-7-312 15,26 6-93-15,-8-4-58 16,6 4-42-16,25 32-51 0,-25-26 0 0,1 3 0 16,-3-3 0-16,3 2 0 0,0-1-80 15,8 29-373-15,-22-31 59 0,1-7-112 16,-5-4-106-16,-1-5-341 0,-6 4-1480 16,0-9 1170-16,-25-5 448 0</inkml:trace>
  <inkml:trace contextRef="#ctx0" brushRef="#br0" timeOffset="79974.2153">11717 13904 3464 0,'0'0'293'0,"0"0"147"15,0 0 76-15,0 0-33 0,0 0 102 16,0 0-400-16,-20 0-28 0,20-10-35 0,0 3-54 16,0-5-26-16,0-9-124 0,22 1 74 15,-22-2-9-15,27-2 77 16,-6-9-99-16,19-31-50 0,-17 24 9 0,-4 3 36 16,4 5 2-16,2 4-12 0,-4 4 11 15,21-4-6-15,-24 26 66 0,-2 2 6 16,6 22 23-16,-13-22-35 0,13 62 43 15,-17-31-35-15,-1 2 10 0,-1 1-31 16,1-2-56-16,1 1 52 0,-3 28-6 0,-2-32 19 16,2-3-32-16,0-2-18 15,1-3 2-15,-3 9-44 0,0-18 25 0,0-5 3 16,0-6-2-16,0 0-11 0,0-1-4 16,0 0-38-16,0 0 72 0,0-29 9 15,0 29 11-15,19-28 14 0,2-14 36 16,-21 23-4-16,31-1-65 0,-13 0 90 15,2 4 38-15,5 5 24 0,18 11 241 16,-23 0-265-16,3 0 51 0,-5 0-10 16,2 27-6-16,17 9 45 0,-22-36-90 15,3 38 8-15,-5-13 26 0,1 12 124 16,-3 21 89-16,-7 1-13 16,-4 4-89-16,0-30-140 0,-24-10-93 15,24 5 38-15,-28 2-23 0,11-3-30 0,-31 24-163 16,19-30-6-16,-3-6-90 0,-1-6-136 15,2-6-143-15,-36-3-1223 0,40 0 644 16,-1-32-72-16,7 14 215 0,8 18 267 16</inkml:trace>
  <inkml:trace contextRef="#ctx0" brushRef="#br0" timeOffset="80412.8831">12677 13525 2584 0,'0'-15'446'16,"0"13"-136"-16,0 2 7 0,0-3-43 16,0-2 28-16,-27 4 195 0,27 1-355 15,-21 0 78-15,21 0 12 0,0 0-21 16,-24 0 203-16,11 24 53 0,13-24-249 15,-13 0-112-15,13 33 0 0,-10-13-11 0,10 19 38 16,0-15-112-16,0-1-22 16,0-1-55-16,0 6 26 0,23 7-137 15,8-20 5-15,-10-5-57 0,-2-6-50 0,2-4-38 16,4 0-13-16,17-26-449 0,-24 26 289 16,-3-34-21-16,-8 34 57 0,1-34 78 15,-8 15 133-15,0-20 29 0,-23 22 185 16,23 3 39-16,-36-3 98 0,15-1-37 15,-19-3 238-15,22 21-101 0,-1-8 98 0,8 8 23 16,11-8 22-16,-13 8-26 16,13 21 250-16,0-21-335 0,0 24-23 15,27-24 13-15,-27 29 16 0,34 10 111 16,-3-22-291-16,-9-2-49 0,-1-2-57 16,4-3-116-16,-3 0-108 0,21-1-728 0,-16-9 197 15,-9 0-270-15,-4 0-52 16,-1 0 45-16</inkml:trace>
  <inkml:trace contextRef="#ctx0" brushRef="#br0" timeOffset="80717.1379">12872 13246 3170 0,'0'18'50'15,"0"1"25"-15,0 20 124 16,0-23-155-16,29-3-30 0,-29 1-66 0,27-6 9 15,-27-8-2-15,59 11-49 0,-36-11 78 16,-4 0 17-16,0 0 9 0,-2 0 80 16,10-17 285-16,-13 17-34 0,-14 19 48 15,7-19-62-15,-7 22-36 0,0-5-206 16,0 20 167-16,0-14-208 0,-21 0 44 16,21-9-108-16,-20 6-43 0,-2 25-13 15,4-32-70-15,18 1-46 0,-22-14-127 16,10 0-131-16,3 0-78 0,-9 0-682 0,9 0 576 15,9-24 60-15,-4 24 5 0,4-24 142 16</inkml:trace>
  <inkml:trace contextRef="#ctx0" brushRef="#br0" timeOffset="81098.4856">13108 13237 3172 0,'0'0'104'0,"0"0"66"0,0 0 66 15,0 0 37-15,0 0-70 0,18 0-9 0,2 0-175 16,-20 0-50-16,23-24-36 0,-10 24-29 16,5-22-38-16,7-2-138 0,-18 24 178 15,-1-20 41-15,1 6 43 0,-3 4 7 16,-4-6-5-16,0 9 32 0,0-1 12 15,0 3-27-15,0-3 31 0,-26 4-32 16,3-5 123-16,7 7-94 0,1 2 29 16,-3 0-2-16,2 0 27 0,-2 23 25 0,-16 6 215 15,21-29-148-15,-3 34 9 16,7-15-6-16,-2 10 32 0,4 19 168 0,7-26-160 16,0 7 28-16,0 3-40 0,31-4-41 15,-12-3-37-15,28 2-117 16,-16-18-36-16,2-2-95 0,2-7-99 0,1 0-153 15,31-19-856-15,-35-12 316 0,1 11-258 16,-6-2 21-16,-4 1 247 0</inkml:trace>
  <inkml:trace contextRef="#ctx0" brushRef="#br0" timeOffset="81606.2692">12824 14238 2358 0,'0'-13'78'0,"0"-3"453"0,0 16-62 16,0 0 86-16,0 0-30 0,0 0-59 15,-24 0 200-15,24 0-410 0,0 0 17 16,-22 0-29-16,22 20-23 0,-16-20-30 0,16 18 73 16,-16 4-108-16,16-7-23 15,-14 2 40-15,14 4 26 0,-10 26 119 16,10-18-234-16,0 3-53 0,0 2-31 0,0 2 0 16,24 0 0-16,17 29 0 0,-15-36 0 15,4-5 0-15,-1-7 0 0,7-4 0 16,36-7-8-16,-36-6-205 0,2-22-222 15,-2 1-289-15,0-2-466 0,-7-1-181 16,25-47-1481-16,-31 37 2002 16</inkml:trace>
  <inkml:trace contextRef="#ctx0" brushRef="#br0" timeOffset="81956.9864">13137 14246 3845 0,'-6'19'143'15,"-8"-4"515"-15,10-15-235 0,1 0-32 16,1 24-163-16,-2-24-19 0,4 12-41 16,0-12 56-16,0 17-154 0,20-3-22 15,-20 3-63-15,22-7 36 0,10 24 3 16,-12-14-29-16,-4-6 7 0,8-2 2 16,-3 0-4-16,-1-7 2 0,29 3 9 15,-28-8 2-15,1 0-15 0,-2-20-23 0,-4 20-11 16,6-43-131-16,-17 26 52 15,-5-2-23-15,0-2 51 0,0 21-8 0,-27-33-65 16,-4-2-152-16,8 11 134 16,-6 4 68-16,2 6-9 0,0 1 18 15,-29-10 1-15,30 21 138 0,5 2 29 0,0 0 42 16,15 34 18-16,-1-34-30 0,0 60 11 16,7-34-85-16,0-3-15 0,31 1-30 15,-10-2-113-15,19 14-620 0,-15-24 67 16,2-12-170-16,0 9-129 0,2-9 133 15,-6 0 241-15</inkml:trace>
  <inkml:trace contextRef="#ctx0" brushRef="#br0" timeOffset="82449.7174">13466 14079 4512 0,'0'0'173'0,"-12"0"92"16,12 0 118-16,0 0 117 0,0 0 251 15,0 0-499-15,0 19-93 0,21-19-99 16,-21 22 20-16,24 2-2 0,6-10-72 16,-30 0-8-16,21 1-5 0,-21-1-1 15,14-1 34-15,0 8-71 0,-14-15-22 16,13-6 6-16,-8 0-39 0,-5 0-65 16,4-23-242-16,-4 5 118 0,0-5 9 0,0-5-61 15,0 2-41-15,-22-6-92 0,22-41-534 16,0 50 620-16,0 0 148 0,0 2 124 15,0 8 44-15,0 1 77 0,0 2 119 16,0 10 8-16,0 0 45 0,0 0 25 16,0 18 53-16,18 3 254 0,2-21-244 15,-20 27-32-15,22-12-59 0,-12-2-13 0,3 1-37 16,9 8 29-16,-11-14-138 16,-2 0-23-16,1-8-1 0,-4 0-13 0,5 0 20 15,-7 0-96-15,-3 0 88 16,2-24-19-16,-3 24-23 0,0-24 81 0,0-1-269 15,-19 7 109-15,19-7 20 0,0 10 46 16,0-1 40-16,-22-8 79 0,22 16-21 16,0 4 50-16,0 4 37 0,0 0 24 15,20 0 50-15,-3 19 158 0,-17 0-197 16,23-19-9-16,-7 27-21 0,-2-13-3 16,21 12 6-16,-21-14-108 0,2-2-49 15,-2 2 0-15,-2-3-165 0,0-9-134 16,8 0-1140-16,-13 0 469 0,0 0-123 0,-2-26 239 15,-1 6 191-15</inkml:trace>
  <inkml:trace contextRef="#ctx0" brushRef="#br0" timeOffset="82741.1031">13941 13723 4888 0,'0'20'370'0,"0"-20"-7"16,0 25 133-16,0-13-67 0,0 1-71 15,19 15 112-15,1-16-351 0,-20 4 26 16,22-6-103-16,-22-3-45 0,23-1-72 16,0-6-99-16,-23 0 111 0,15 0 34 0,-6-21-43 15,-2 21-26-15,0-41-81 16,-7 28 69-16,0-8 21 0,0-3 4 16,0-2-40-16,0 1 6 0,-25-25-114 0,25 25 116 15,-23 3 79-15,23 1 6 0,-18 6 5 16,2-5-49-16,16 14 5 0,0 1-77 15,0 5-87-15,0 0-127 0,0 0-199 16,0 0-854-16,0 24 549 0,0-24 98 16,0 15 123-16,0-15 116 0</inkml:trace>
  <inkml:trace contextRef="#ctx0" brushRef="#br0" timeOffset="82927.2864">13926 13430 6793 0,'-6'0'357'0,"6"-24"28"15,-5 24-1-15,4-22-140 0,1 6-216 16,0-13-28-16,0 14-34 0,0-1-165 16,0 3-149-16,0-2-365 0,0-10-1496 15,19 19 768-15,-19-1 106 0,0 2 362 16</inkml:trace>
  <inkml:trace contextRef="#ctx0" brushRef="#br0" timeOffset="83296.4157">14259 13457 4478 0,'0'7'131'0,"22"10"109"16,-22-11 38-16,0-2 133 0,0 13 235 15,16-15-349-15,-16 4-144 0,0 0-6 16,15-6-11-16,-15 0-42 0,21 23 68 0,-17-23-133 16,4 0 3-16,7 23 126 15,-11-23-132-15,-4 0-7 0,0 0-78 16,0 0 28-16,0 0 21 0,0 0-20 16,0-24-13-16,0 8-78 0,0-4-54 15,0-30-234-15,-19 20 185 0,19 1 67 16,0 2 49-16,0 1 5 0,0-14 51 15,0 28-48-15,0 1 105 0,0 8 39 16,0 3 12-16,15 20 330 0,-15-20-242 0,0 0 54 16,20 22-87-16,-20-6 44 15,17 3-21-15,7-3 88 0,-10 15-168 16,-2-11-29-16,2-1-65 0,-1-1-13 0,-2-7-106 16,12 1-702-16,-16-6 15 0,-1-6-300 15,0 0-250-15,-4 0 76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1T15:49:03.89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22290 2796 2068 0,'0'0'113'0,"0"0"3"0,0 0 63 16,0 0 27-16,0 0 30 0,0 0-62 15,0 0 401-15,0 0-280 0,0 0-28 16,0 0-37-16,0 0-25 0,0 0 197 15,0 0-315-15,0 0 8 0,0 0-10 16,0 0-10-16,0 0 32 0,0 0-130 16,0 0 104-16,0 0-16 0,0 0-10 0,0 0 280 15,0 26-316-15,0-26-14 16,0 22-85-16,0-2 76 0,0-20-1 16,0 26 13-16,0 0-46 0,0-10 41 0,0 5-1 15,0 3 6-15,0 3 33 16,0 36-4-16,22-25-7 0,-22 1 12 0,0 9-56 15,0 4 55-15,0 1-102 0,0 63 189 16,0-56-116-16,0 1 165 0,0 2-161 16,0-5 61-16,20 58 120 0,-20-63-5 15,0 1-29-15,27 1 53 0,-27-3-117 16,23 1 18-16,-2 46 148 0,-21-54-216 16,17-1-25-16,-17-3-22 0,11-4-94 15,-5 22 22-15,-6-36-27 0,0-2-87 16,0-6-116-16,0-3-261 0,0-4-203 15,-21 0-1707-15,21-8 1143 0,-20 0 263 16</inkml:trace>
  <inkml:trace contextRef="#ctx0" brushRef="#br0" timeOffset="884.3131">22407 4443 1689 0,'14'0'230'0,"-14"0"-49"15,0-14 99-15,0 14-41 0,0 0 72 0,0 0 83 16,0 0 434-16,0 0-464 15,0 24-81-15,-20-24-61 0,20 0-35 0,0 20-75 16,-15-20 359-16,2 15-214 0,4-3 41 16,-4-1-95-16,-1 8-22 0,-25 23 145 15,9-13-240-15,-4 5-11 16,-6 5 2-16,-4 0-74 0,-5 8 40 16,-63 56-22-16,52-50-12 0,3 2-8 0,-2-1-3 15,3-1-4-15,-41 45-36 0,58-58-10 16,6-4-49-16,7-5-165 0,6-8-163 15,4-4-178-15,-2-2-1479 0,10-17 809 0,4 0 94 16,-2-20 468-16</inkml:trace>
  <inkml:trace contextRef="#ctx0" brushRef="#br0" timeOffset="1466.3925">21436 4850 1047 0,'0'0'113'0,"0"-17"117"0,20 17 76 16,-20-16 453-16,0 16-430 15,0 0 8-15,0 0 79 0,0 0 52 16,0 0 415-16,0 24-468 0,0-24-24 0,0 26-1 16,0-9-58-16,0-17-50 0,0 58 217 15,0-29-251-15,0 4-105 0,0 9-40 16,0 7-36-16,23 84-11 0,-4-53-55 15,-19 14 0-15,28 11-6 0,-10 8 2 16,0 0 9-16,21 112 39 0,-19-121-15 16,-1-9-6-16,-2-10 1 0,22 115 31 15,-31-154-96-15,-1-2-35 0,-1 28-287 16,-6-47 97-16,0-6-189 16,0-14-164-16,-18 5-373 0,18-6-203 0,-47-1-1428 15,27-37 1820-15</inkml:trace>
  <inkml:trace contextRef="#ctx0" brushRef="#br0" timeOffset="2829.5146">21529 6329 538 0,'2'0'28'0,"0"0"53"16,6 0 259-16,-5 0-117 0,0 0 17 15,-1-17-18-15,2 17-14 0,10 0 204 16,-6-13-238-16,0 13 21 15,14 0 264-15,-17 0-291 0,-1 0-31 16,3 0 39-16,-3 0 30 0,2 0 137 16,-4 0-266-16,1 0 57 0,-1 0-13 15,-1 0 17-15,-1 0 212 0,0 0-214 16,0 0 98-16,0 0-80 0,0 0 56 16,0 0 24-16,0-22 263 0,13 22-264 0,-13 0-25 15,0 0-58-15,0 0 361 16,0 0-374-16,0 0-15 0,0 0 87 15,0 19-130-15,0-19-27 0,0 0-20 16,0 0-14-16,0 20-13 0,30-7-58 16,-4-13 53-16,-8 21 0 0,5-6 53 15,5-1-53-15,48 16 0 0,-33-11 0 16,10 4 0-16,5-2 0 0,0 0 0 16,6-1 0-16,57 23 0 0,-62-24 0 15,0-2 0-15,-6 3 0 0,-4-3 0 16,35 17 0-16,-49-18 0 0,-3-1 0 15,-4 0 0-15,-3-1 0 0,4 8 0 16,-23-13 0-16,2-1 0 0,-2-3 0 0,-4-2 0 16,-2-2 0-16,0-1 0 15,0 0 0-15,0 0 0 0,0 0 0 0,-21 0 0 16,21-18 0-16,0 18 0 0,-18-19 0 16,18 19 0-16,0-25 0 0,-12 25 0 15,5-14 0-15,7-4 0 0,-11 18 0 16,6-14 0-16,-3 8 0 0,-4 6 0 0,-4-19 0 15,7 10 0-15,-1 4 0 0,1-8 0 16,0 1 0-16,2-14 0 16,-21-22 0-1,8 14 0-15,20 17 0 0,-22 2 0 0,6-2 0 16,-6-16 0-16,22 20 0 16,-19 9 0-16,10-9 0 0,1 4 0 0,1-1 0 15,-1-4 0-15,-1 9 0 0,5 0 0 16,4-6 0-16,-3 10 0 0,2 1 0 15,-1 0 0-15,2 0 0 0,0 0 0 16,0 17 0-16,0-17 0 0,23 36 0 16,-23-19 0-16,28 5 0 0,-11 0 0 15,0 2 0-15,25 27 0 0,-19-27 0 16,2 0 0-16,0-2 0 0,0-2 0 0,0 1 0 16,20 17 0-16,-24-25 0 0,-1-1 0 15,-6-5 0-15,-1-2 0 0,4 7 0 16,-1-9 0-1,-15-3 0-15,-1 0 0 0,0 0 0 16,0 14 0-16,-24-14 0 16,24 0 0-16,-22 12 0 0,-11-12 0 15,15 9 0-15,-4-9 0 0,-3 12 0 16,-2-4 0-16,-31 8 0 0,25-8 0 16,2-1 0-16,1 1 0 0,1-1 0 0,-18 13 0 15,29-10 0-15,4-1 0 0,3-3 0 16,5 5 0-16,4-5 0 15,2 2 0-15,0-8 0 0,31 0 0 0,-12-19 0 16,0 19-10-16,30-51-135 16,-23 26 11-16,-4-1-44 0,0-3-5 0,-2 2-51 15,1-23-216-15,-21 32 148 0,0 4-73 16,0 4-97-16,-23 4-225 0,0 6-218 16,-30 19-1516-16,23-19 1497 0,-3 31 343 15</inkml:trace>
  <inkml:trace contextRef="#ctx0" brushRef="#br0" timeOffset="3582.6865">22863 6800 1471 0,'0'0'127'16,"0"0"431"-16,0 0-150 15,0 0 28-15,0 0 38 0,0 0 45 16,0 0-26-16,0 14 251 0,0-14-468 0,0 0 99 15,18 13-2-15,-18-5 17 0,0 25 209 16,16-11-377-16,-16 5-14 0,16 5-23 16,-7 14-21-16,0 13-62 15,15 76-113-15,-11-46 11 0,1 7 0 0,1 20 73 16,-1 2-68-16,20 116-5 16,-16-118 0-16,-2 12 0 0,5-8 0 0,2 1 0 15,-3-12 0-15,26 102 0 0,-24-110 0 16,-5-6 0-16,6-9 0 0,-7-5 0 15,17 57 0-15,-22-83 0 0,-1 1 0 16,-1-8 0-16,0-4 0 0,-2-6 0 16,-2 22 0-16,-4-32 0 0,0-7 0 0,0-11 0 15,-1-1-37-15,0-8-91 16,0-1-52-16,0 0-69 0,-20-36-211 0,20 36-224 16,-23-33-325-16,-5-9-1700 15,16 20 1426-15,-3 0 423 0</inkml:trace>
  <inkml:trace contextRef="#ctx0" brushRef="#br0" timeOffset="4798.3185">21441 5884 1727 0,'0'0'114'0,"0"-20"1"16,0 20 52-16,3 0 18 0,0 0 191 16,-3 0-155-16,2 0 20 0,0 0-4 15,0-19 23-15,0 19 395 0,-2 0-514 16,0 0-35-16,0 0 77 0,0 0-108 16,0 0-26-16,0 0 10 0,0 0-4 15,0 0 163-15,0 12-155 16,0-12 13-16,0 0-23 15,0 0-7-15,0 12 70 0,0-12-80 16,-23 0-5-16,-1 12-50 0,9-12 119 16,-8 4 37-16,0-3 134 0,-4-1-122 0,-34 0 142 15,29 0-171-15,-5 0 4 0,-4 0-23 16,0 0 8-16,-5 0-32 0,-49 0 58 16,41 0-101-16,-7 0-20 0,-2 0-4 15,-7 14-11-15,-82-14 1 0,69 13 14 0,-4-13-9 16,-3 8 5-16,-1-8 13 15,-4 11 10-15,-88 3 119 0,84-7-121 0,1-7 71 16,3 8-3-16,1 1 14 0,-80 11 145 16,97-15-205-16,-120 9-12 15,148-11-41-15,4 1 0 0,11-4 0 16,2 0 0-16,-7 0 0 16,25 0 0-16,5 0 0 0,4 0 0 0,5 0 0 15,-2 0 0-15,2 0 0 0,0 0 0 16,24 0 0-16,-24 0 0 0,17 0 0 15,7-20 0-15,-24 20 0 0,15 0 0 16,-15 0-52-16,0 0-15 0,12 0-206 16,-12 0-890-16,0 0 126 15,0-18-265-15,0 18-242 0,8-19 208 0</inkml:trace>
  <inkml:trace contextRef="#ctx0" brushRef="#br0" timeOffset="5934.1822">22283 916 1410 0,'0'0'244'0,"0"0"28"16,0 0 8-16,0 0-62 0,0 0-28 15,0 0 224-15,0 0-197 0,0 0 295 16,0 0-284-16,-14 0 10 0,14-19-17 15,0 19-56-15,0 0-7 0,-13 0-29 16,13 0-28-16,0-20 11 16,0 0-29-16,0 20-15 0,-18 0-22 15,18 0-1-15,-24 0-89 0,24 0 76 16,-28 0-40-16,-14 21 290 0,22-3-230 16,-3-18 166-16,-1 25-174 0,0-11-67 15,3 6 106-15,-14 27-69 16,23-36 75-16,5 15-8 0,4 5-5 15,3-3 184-15,0 34-171 0,36-34-115 0,-15-15-15 16,5 29 29-16,3-18-3 0,2-5-32 0,35 13-198 16,-36-20-19-16,-6-3-87 15,2 8-234-15,-7-17-264 0,7 0-1455 16,-18 0 1352-16,-8 0 331 0</inkml:trace>
  <inkml:trace contextRef="#ctx0" brushRef="#br0" timeOffset="7015.9423">23547 10293 2405 0,'0'0'83'0,"0"0"67"15,0 0 64-15,0 0 103 0,0 0 88 16,0 0 464-16,0 0-520 0,0 21-93 15,0-21-73-15,-20 29-3 0,20 11 100 16,0-17-126-16,-15 8 46 0,15 2-31 16,0 2 2-16,-13 2-27 15,7 39 10-15,6-39-70 0,0 1-2 0,0-3 19 16,0-5-57-16,23 31 7 16,-4-37-42-16,-19-2-9 0,29 0-13 0,-10-7-11 15,-2-3-29-15,19 9-138 0,-16-20 9 16,5-1-70-16,-4 0-72 0,-4 0-36 15,18-18-472-15,-20 18 220 0,-2 0-84 16,-1-19-111-16,-6 19-114 0,0 0 177 16</inkml:trace>
  <inkml:trace contextRef="#ctx0" brushRef="#br0" timeOffset="7341.7463">23548 10667 2075 0,'0'0'57'0,"0"0"138"0,0 0 79 15,0 0 96-15,0 0 123 0,16 0 243 16,0 0-460-16,-16 0-98 0,20 0-14 16,-7 0-56-16,19 0-37 0,-14 0-71 15,-4 0-10-15,1 0 120 0,0 0-141 16,-3 0-42-16,8-20-354 0,-15 20 107 16,-1 0-97-16,-1 0-66 0,0 0-122 15,-3 0-67-15,0 0-616 0,0 0 852 0</inkml:trace>
  <inkml:trace contextRef="#ctx0" brushRef="#br0" timeOffset="7547.412">23479 10382 4307 0,'-1'0'129'0,"1"0"96"15,0 0 65-15,0 0 118 16,21 0-22-16,19 0 240 0,-7 0-456 16,-2 0-142-16,2-25-219 0,2 8-186 15,33 17-1554-15,-41-16 554 0,-3 16 104 0,-12 0 435 16</inkml:trace>
  <inkml:trace contextRef="#ctx0" brushRef="#br0" timeOffset="8699.0363">23371 2346 1569 0,'0'-3'117'15,"0"2"59"-15,0-1 61 16,0 2 5-16,0 0 19 0,0 0 430 0,0 20-200 16,0-20-28-16,0 27-51 0,0-5-29 0,21 45 254 15,-21-23-309-15,17 9-11 0,-17 15-41 16,50 176 202-16,-37-149-389 15,0 9-95-15,0-4-9 0,12 105-85 16,-13-114 94-16,0-4 4 0,0-7 6 16,1-9-85-16,15 48-206 0,-17-85 81 15,-1 11-124-15,-3-8-52 0,5-9-185 16,-8 1-212-16,-1-3-966 0,-3-17 809 16,0-4 190-16,0-5 200 0</inkml:trace>
  <inkml:trace contextRef="#ctx0" brushRef="#br0" timeOffset="9264.6174">23516 3841 2294 0,'0'0'100'0,"0"0"97"0,0 0 97 15,0 0 117-15,0 0 391 0,0 0-433 16,0 0-50-16,0 0-94 0,0 21-16 0,0-3 79 16,0-18-169-16,0 25-29 0,0-12-34 15,18 12-17-15,-18-10 29 0,18 15-12 16,-18-6-28-16,14-11-22 0,-3 1 0 16,-11-2-116-16,16-1 137 0,-9-10 10 15,-1 6 186-15,-4-7-215 0,-2 0 1 16,0-24-12-16,0 24 16 15,-19-21-71-15,19 21 39 0,-17-25-2 16,-12-3-114-16,6 15 104 16,7-2 12-16,3 2 15 0,13 0-89 15,-17-10 64-15,8 15 47 0,9 1 120 16,-8-2-105-16,8 4 42 0,0-1 114 16,0 4-152-16,0 1-3 0,0-3-100 15,0 1-38-15,29 3 123 0,1 0 131 0,-10 0-155 16,3 0 2-16,-1 0 5 15,1 0-64-15,20 0 61 0,-23 0-1 0,-2 0 12 16,-2 0 2-16,-6 0 30 0,5 0 83 16,-9 0-20-16,-6 0 8 0,0 0 4 15,0 0 8-15,0 0-16 0,-21 0 92 16,-5 0-83-16,9 23 41 0,-2-23 16 0,-3 23 33 16,-20 7 72-1,25-14-215-15,1 2-61 0,0 12-4 0,7-13 0 16,9 1 0-16,-9 8-260 0,9-13-49 15,0-3-294-15,22-10-186 0,-22 0-441 16,30 0-387-16,13-31-983 0</inkml:trace>
  <inkml:trace contextRef="#ctx0" brushRef="#br0" timeOffset="9895.5178">24228 2670 1020 0,'0'0'97'16,"0"-19"34"-1,14 19 160-15,-14 0 96 0,0 0-16 0,0-17 401 16,0 17-388-16,0 0 18 0,0 0-11 15,0 0-44-15,0 0-74 0,0 0 86 0,0 0-194 16,0 0 2-16,0 0-14 16,0 0 221-16,0 22 410 0,18 14-353 0,-18-19-140 15,0 14-46-15,23 10-66 16,-4 56-19-16,-7-31-160 0,0 9 17 0,2-1-17 16,-2 13 0-16,3 1 0 0,10 90 0 15,-13-98 0-15,-1-10 0 0,-6-6 0 16,5-6 0-16,4 29 0 0,-11-58-86 0,5-1-209 15,-5-10-95-15,0 4-317 16,1-14-206-16,-4-8-1622 0,0-19 1194 0,0 19 293 16</inkml:trace>
  <inkml:trace contextRef="#ctx0" brushRef="#br0" timeOffset="10278.0453">24944 3446 1901 0,'2'-12'249'0,"-2"12"10"0,0-9 156 15,0 2-48-15,0 2 49 0,0 5-22 16,-19-4 272-16,19 4-413 0,0 0-11 15,-13 0-71-15,13 0 6 0,-14 0 182 16,14 0-154-16,-13 0 17 0,13 0-4 16,-15 0 22-16,-21 42 273 15,21-42-392-15,-19 38 190 0,14-20-153 16,5-3-29-16,0 6-35 0,-1 3-28 16,2 1-31-16,4 27-39 0,6-25 4 15,4 0 0-15,0 0 0 0,21 4 14 0,21 11-89 16,-19-26-30-16,4-6-54 0,7 3-23 15,0-8-27-15,2-1-77 16,28-4-728-16,-12 0-617 16,-20 0-613-16,-21 0 1238 0,-11 0 206 15</inkml:trace>
  <inkml:trace contextRef="#ctx0" brushRef="#br0" timeOffset="10998.4645">23955 7538 2045 0,'0'-10'113'0,"0"6"72"0,0-1 81 16,0 3 115-16,-15-3-67 0,15 5 464 0,0 0-296 15,0 0-93-15,0 26-61 0,0-26 6 16,0 47 283-16,0-19-245 0,0 5-20 16,0 10-29-16,28 12 4 15,-28 12-60-15,22 99 19 0,1-74-254 0,-8 9-32 16,1 7 0-16,-6 0 0 0,14 94 0 16,-13-114 0-16,1-3 0 0,-3-11 0 0,0-9-22 15,0-13-90-15,2 31-397 16,-7-53 54-16,-1-8-218 0,1-8-224 0,-4-4-273 15,0-7-2488 1</inkml:trace>
  <inkml:trace contextRef="#ctx0" brushRef="#br0" timeOffset="11578.8217">24112 8984 2113 0,'-6'0'89'15,"3"16"143"-15,-2-16 81 0,3 0 120 16,-3 19 312-16,-1-19-392 0,4 0-66 16,-1 17-78-16,1-17-33 0,2 0-67 15,0 20 150-15,0-20-177 0,0 0 12 16,0 17 1-16,24-17-41 0,-24 0 44 15,20 23 52 1,-20-23-91-16,0 23-25 0,15-23-10 0,-15 0-20 0,0 24-1 16,10-24-61-16,-10 0 20 0,0 0-20 15,0 0-43-15,0 0 20 0,0-25-139 16,0-3 115-16,0 10 29 0,-19-1-23 16,19 1 24-16,-22-23-59 0,-3 21 48 0,13 7 86 15,-1-4 4-15,-1 1 12 0,3 5 137 16,-9-7-99-16,10 11-6 0,2 7-47 15,3-6 75-15,2 6-9 0,3 0 41 16,0 0 71 0,25 0 26-16,5 0-103 0,-10 0-18 15,3 0-41-15,5 0-53 0,28 17 4 16,-30-17 6-16,1 0-22 0,-1 14 15 16,-5-14 12-16,14 11 109 0,-25-11-112 15,-1 0 20-15,-5 9-57 0,-4-9 0 16,0 0 255-16,-23 0 31 0,23 0-57 15,-32 19-6-15,10-19 4 0,1 0 4 16,-23 25 274-16,20-5-261 0,4-20-72 0,2 23-75 16,1-8-42-16,-8 11-20 15,25-10-64-15,-10-5-124 0,10 13-1472 16,22-22 622-16,-22-1-305 0,30-1-146 16,-12 0 255-16</inkml:trace>
  <inkml:trace contextRef="#ctx0" brushRef="#br0" timeOffset="12115.9748">24583 7703 2423 0,'0'-5'175'0,"0"5"146"15,0 0 119-15,0 0 19 0,0 0 11 16,0 0 193-16,0 0-328 15,0 0-91-15,0 0 86 0,0 0 43 16,21 0 276-16,-21 26-318 0,0-26-121 0,0 34 39 16,18-8-15-16,-18 5-126 15,16 62 69-15,-6-44-177 0,-10 4 0 16,12 4 0-16,-6 5 0 0,-6 59 0 0,0-68-2 16,0 2-64-16,0-5-105 0,0-5-123 15,0-5-219-15,-18 19-1031 0,18-37 430 0,-17-7-307 16,17-6 148-16,0-4 232 15</inkml:trace>
  <inkml:trace contextRef="#ctx0" brushRef="#br0" timeOffset="12463.9149">24942 8194 1629 0,'0'0'147'0,"0"0"109"16,0 0 142-16,0-16 509 15,0 16-505-15,0 0-39 0,0 0-32 0,0 0 20 16,0 27 246-16,0-27-327 0,0 23 2 16,0-6-58-16,0 0 40 0,0 6-4 0,0 29 32 15,0-28-187-15,0 5-53 0,0 3-14 16,0-3 67-16,0 56-72 15,0-63 6-15,17 23-60 0,-17-25-7 16,0-3-48-16,20-8 2 0,-20-1-16 16,21-4-31-16,11 2-208 0,-15-6 140 0,2 0-10 15,-2-18-18-15,-1 18-8 0,16-24-208 16,-17 3 102 0,-3 21-83-16,-3-22-152 0,-3 22 4 0,0-17 45 0,-2 4-763 15,-4 6 695-15,0 7 106 0</inkml:trace>
  <inkml:trace contextRef="#ctx0" brushRef="#br0" timeOffset="12745.0682">24957 8465 2086 0,'0'0'244'16,"0"0"110"-16,0 0 68 0,0 0 47 16,0 0 48-16,0 0-125 0,0-12 231 15,0 12-449-15,0 0-25 0,22-10-3 16,-22 10 45-16,61-10-5 16,-43 4-262-16,17-4-69 0,-19 4-9 15,1 1-41-15,-6-6-163 0,0 8-127 16,5-4-815-16,-14 5 515 0,-2 2 11 15,0 0 94-15,0 0 110 0</inkml:trace>
  <inkml:trace contextRef="#ctx0" brushRef="#br0" timeOffset="12950.2366">24954 8249 3181 0,'-3'0'351'0,"0"0"66"0,2 0 101 16,0 18 102-16,1-18 67 0,18 0-469 0,-18 0-104 15,31 0-176-15,-7 0-160 0,26-27-825 16,-28 27 26-16,1-17-208 0,0 17 71 16,-5-20 302-16</inkml:trace>
  <inkml:trace contextRef="#ctx0" brushRef="#br0" timeOffset="18765.2167">29747 1203 3200 0,'0'-14'84'0,"0"14"135"0,0 0 131 16,0 0 105-16,0 0 729 16,-18 0-904-16,18 25 395 0,0-25-342 0,0 29-19 15,0-9-22-15,0 8-68 0,20 26 98 16,-20-18-214-16,0-6 17 0,23 4-99 16,-23 8-26-16,0 0 0 0,0 21 0 15,0-25 0-15,0-2 0 0,0 3-14 16,0-10-102-16,0 14-428 0,0-9 5 15,0-22-123-15,-17-5-307 0,17-4-328 16,0-3-120-16,0-22-706 0</inkml:trace>
  <inkml:trace contextRef="#ctx0" brushRef="#br0" timeOffset="19298.5698">30210 1535 2359 0,'0'0'48'16,"0"0"268"-16,0 0-14 0,0 0 36 15,17 0 37-15,-17 0 33 0,0 0 276 16,0 0-464-16,0 0-55 0,0 0-227 16,0 0 210-16,0 0 35 0,-20 0 334 0,20 0-327 15,-26 0-11-15,11 0-20 0,-2 0 76 16,-12 42 6-16,14-24-171 0,-2-18-5 16,4 27-10-16,-3 5 7 15,5-1 45-15,-6 27-63 0,12-32-40 16,5-11-48-16,0 24 42 0,0-17-17 0,33 10-88 15,-13-21-26-15,5-1 21 0,4-6-14 16,5 7-76-16,4-11-107 0,40 0-715 16,-44-19 271-16,-1 19-49 15,-3-20-89-15,-7 20-144 0,11-18-380 16</inkml:trace>
  <inkml:trace contextRef="#ctx0" brushRef="#br0" timeOffset="19582.6989">30557 1577 3507 0,'-20'0'144'0,"20"0"274"0,0 13 55 15,0-13-23-15,-12 0 446 0,12 0-581 16,0 0-55-16,0 0-111 0,20 0-52 16,-20 0-33-16,53-29-45 0,-30 29-26 0,2 0 4 15,0 0 55-15,0 0-194 16,19 0-449-16,-28 0 101 0,-2 0-16 0,-3 0-168 16,-11 0-153-16,6 0-186 0,-6 0-767 15,0 0 1253-15</inkml:trace>
  <inkml:trace contextRef="#ctx0" brushRef="#br0" timeOffset="19765.7053">30595 1749 3472 0,'18'0'46'0,"1"0"93"0,19 0 375 16,-19 0-291-16,0 0-93 0,-1 0 16 15,0 0-292-15,1 0-145 0,18 0-1133 16,-19 0 422-16,0 0 156 0,-4 0 251 16</inkml:trace>
  <inkml:trace contextRef="#ctx0" brushRef="#br0" timeOffset="20127.7692">31172 1119 3883 0,'0'24'496'0,"0"-7"-134"16,-20 0 154-16,20 4-40 15,0 4 30-15,0 37 420 0,0-30-592 0,0 5-96 16,0 6-34-16,20 1-58 16,-20 2-80-16,0 51-28 0,0-47-38 0,15-5 0 15,-15-4-17-15,0-1-108 0,13 11-412 16,-4-32-31-16,-9 1-96 0,10-10-330 15,-5-1-341-15,-1-7-54 0,13-2-705 0</inkml:trace>
  <inkml:trace contextRef="#ctx0" brushRef="#br0" timeOffset="20426.4076">31461 1513 2597 0,'0'0'233'0,"0"0"17"0,0 0 275 16,0 0-21-16,0 0-103 0,-16 0 269 16,16 22-431-16,0-22 40 0,0 0 7 15,0 0-26-15,0 40 80 0,0 19-91 16,0-34-175-16,-20-25-62 0,20 34 13 16,0-7-1-16,-15 18-8 0,15-22-3 15,0-2-9-15,0 0 0 0,0 18-9 0,0-27-11 16,20 8-110-16,15-20 31 0,-17 0-45 15,-1 0-121-15,0 0-66 0,19 0-291 16,-19-20 309-16,-3 20-57 0,0-17-195 16,-7 17 12-16,2-19-59 0,-3 19-625 15,-6-19 634-15,0 19 74 0,0-15 116 0</inkml:trace>
  <inkml:trace contextRef="#ctx0" brushRef="#br0" timeOffset="20670.6298">31389 1703 2565 0,'0'0'98'0,"0"0"112"0,0 0 604 15,0 0-291-15,0 0-77 0,19 0-125 16,-19 0-106-16,22 0-1 15,25 0-172-15,-12 0-155 0,-17 0 78 0,-3 0-32 16,2 0-53-16,-3-22-145 0,0 22-193 16,8 0-792-16,-13 0 506 0,-5 0 26 15,2 0 119-15,-1 0 37 0</inkml:trace>
  <inkml:trace contextRef="#ctx0" brushRef="#br0" timeOffset="20907.0465">31492 1485 2958 0,'0'0'133'0,"0"0"181"15,0 0 139-15,0 0 58 0,25 0-141 16,7 0-60-16,-15 0-286 0,5 0-20 15,-3-15-129-15,-1 15-246 0,-5 0-1233 16,3 0 476-16,-16 0 217 0,0-12 303 16</inkml:trace>
  <inkml:trace contextRef="#ctx0" brushRef="#br0" timeOffset="26099.6881">29206 1578 568 0,'-9'6'150'15,"5"-6"36"-15,4 0 75 0,-3 0-2 16,3 0 33-16,-4 0-20 0,3 0 193 16,0 0-360-16,0 0 83 0,-1 0 82 15,2 0-8-15,-2 0 289 0,1 0-106 0,-1 0-265 16,2 0-129-16,0 0 109 15,0 20-1-15,0-20-91 0,0 0 108 0,0 0-87 16,0 0 239-16,0 0-238 0,23 0-3 16,0 0-80-16,-10 0 8 15,2 0-11-15,3 0-3 0,-2 0-37 16,0 0-10-16,8 0-28 0,-16 0 0 16,2 0 27-16,-10 0-127 0,0 0-97 0,0 18-847 15,0-18 347-15,-23 0-211 0,23 15 135 16,-23-15 159-16</inkml:trace>
  <inkml:trace contextRef="#ctx0" brushRef="#br0" timeOffset="26378.824">29102 1843 3101 0,'23'7'1043'0,"2"-7"-329"16,-8 0-486-16,2 0-36 16,5-19-82-16,32 19-124 0,-29-17-4 15,0 17-2-15,-3 0-37 0,-3 0 34 16,-4 0-99-16,3 0-747 0,-18 0 239 15,-2 0-288-15,0 0 1 0,0 0 97 0,-28 28 199 16</inkml:trace>
  <inkml:trace contextRef="#ctx0" brushRef="#br0" timeOffset="27660.6948">27901 1294 1748 0,'0'0'109'0,"0"0"44"16,0 0 79-16,-13 0 43 0,13 0 28 15,0 0 471-15,0 0-387 0,0 0 22 16,0 0-71-16,0 0-47 0,0 19 191 16,0-19-288-16,15 14 91 0,-15-14-4 15,0 22 29-15,0-10-124 0,17 3 149 16,-17-15-160-16,14 38 111 0,-14-8 3 16,7-4-126-16,5 42 22 0,-12-26-184 15,0 10-1-15,0-11 0 0,0-4 0 16,0 1 0-16,0 30 0 0,0-39 0 15,0-10 0-15,0 4-59 0,0-8-109 16,0 5-579-16,0-15 65 0,0-5-208 0,0 0-246 16,21 0-180-16,-21-23 9 0</inkml:trace>
  <inkml:trace contextRef="#ctx0" brushRef="#br0" timeOffset="27991.9521">28258 1584 2884 0,'0'0'118'15,"0"20"137"-15,-14-20 118 0,14 23 169 0,-9-5 293 16,-1-4-260-16,10 3-201 0,-5-5 92 16,5 5-151-16,0 9-14 0,0-8-177 15,0 2 15-15,0-1-70 0,18 2-10 0,-18 0-20 16,0 26 60-16,19-30-110 0,-19-1-65 16,0-13-122-16,17 7-62 0,-5 0-606 15,-12-10 286-15,8 0-207 0,-8 0-141 16,6 0-177-16,-3 0-33 0,-3-23-225 15</inkml:trace>
  <inkml:trace contextRef="#ctx0" brushRef="#br0" timeOffset="28497.545">28187 1647 3781 0,'-8'0'109'0,"1"0"96"15,-1 24 89-15,2-24 56 0,-2-18 213 16,8 18-393-16,0 0-8 0,0 0-74 16,0-15-31-16,0 15-15 0,23-19-55 15,4 19 8-15,-27-14 7 0,35 14-131 16,-14-16 119-16,25-1-100 0,-23 12 286 16,-2 5-169-16,-3-6 283 0,-1 6-284 15,-5 0-41-15,2 0-313 0,-14 20 347 16,0-20-14-16,0 0 258 0,0 26-274 15,-19 1 57-15,-5-10 4 0,9-17-11 16,-2 20 7-16,-36 30-36 16,38-34 7-16,-1-1 13 0,3-4-12 15,-3 13-19-15,16-17-8 0,-8 0-19 16,8-2-206-16,0-2 158 0,0-3-156 16,21 0 307-16,-21 0-142 0,28 0 39 15,-11 0-12-15,1-29 43 0,23 12-8 0,-18 17-45 16,0-12 118-16,2 12-3 0,-3 0 33 15,17 0 243-15,-23 0-194 0,-3 18 7 16,-5-18 40-16,-4 28 92 0,-4-28-21 16,0 31 117-16,0-7-264 0,-18-7-15 15,18 3-34-15,-25-6-9 0,-5 22 7 0,11-16-41 16,-1 6-7-16,-3-10 1 16,-1-3-54-16,-1 4 50 0,-27 3-99 0,26-11 65 15,-3-1-128-15,0 1 43 0,0-6-313 16,-23-3-836-16,27 1 234 0,0-1-138 15,4-21 19-15,-1 21 289 0</inkml:trace>
  <inkml:trace contextRef="#ctx0" brushRef="#br0" timeOffset="29557.3537">26961 1462 1923 0,'0'0'227'15,"-13"0"12"-15,13 0 161 0,0 0 84 16,0 0 206-16,0 0 235 0,0 0-667 16,0 18-200-16,16 3 102 0,-16-4-2 15,16 4 6-15,-16 41 125 0,15-29-146 16,-15 6-3-16,20 7-15 0,-9 1 8 15,6 58 21-15,-7-51-94 0,3 5-2 16,-5-9 28-16,-1 0 33 0,-3-4 11 16,6 30 124-16,-8-43-235 0,2-4 9 15,-4-14 15-15,2 2-28 0,-2 8 126 16,0-23-116-16,0-2-18 0,0 0 25 16,0-34-67-16,0 34 14 0,0-71-18 15,0 40 10-15,0-3-8 0,0-4-4 0,0-3-2 16,-22-39-40-16,22 32 43 0,-25-3 7 15,25-3-7-15,-27 1 15 16,14 5 6-16,0-45-166 0,13 46 169 0,-14 6-8 16,14 4 8-16,0 0 153 0,0-23-153 15,0 31-59-15,0-9 40 0,0 13-34 16,0 1 31-16,25 5 67 0,-3-20-105 0,-9 23 43 16,1 0 40-16,1 14-17 15,-4-10 10-15,19-24-58 0,-16 30 36 0,-1 2 22 16,-1 1 3-16,-4 3 1 15,-1 0 27-15,9 0-11 0,-7 39 1 0,-7-39 8 16,2 29 31-16,-2-9-19 16,3 24-1-16,-5-20-30 0,0 4 13 15,0 4 79-15,0 0-89 0,0-2-4 16,-18 30-50-16,18-32 57 0,-22-2-6 0,22-2 26 16,-16-7-64-16,4 9 33 0,12-15 41 15,-10-4-37-15,10-2-2 0,0-3-1 16,0-2-33-16,0-23-2 0,0 23 12 15,0-17-4-15,19 17 21 0,-19 0-16 16,45-20 4-16,-45 20 45 0,34 0-35 0,-11 0 6 16,9 0-15-16,-6-20-21 0,26 20 52 15,-30 0-125-15,3 0 121 0,-5 0 14 16,-4 22-30-16,7 5 297 16,-17-10-291-16,-2 7 36 0,-3 0-137 0,-1 0 144 15,0 3 10-15,-25-5 132 0,25 7-129 16,-30-5-5-16,11-7-66 0,-8 1 43 15,-25 22 4-15,30-23-35 16,-13 17-6-16,4-20-26 0,0-2-45 0,-1-5-59 16,-13 1-367-16,19-8 52 0,5 0-120 15,4 0-300-15,0-32-258 0,2-6-1423 16,13 38 1695-16</inkml:trace>
  <inkml:trace contextRef="#ctx0" brushRef="#br0" timeOffset="40994.7626">29706 2203 502 0,'0'0'16'0,"0"0"36"16,0 0 123-16,0 15-53 0,0-15-39 15,0 0 19-15,0 0-166 0,0 0 149 16,-23 0 105-16,23-20 46 0,0 20-158 16,-19 0-27-16,19-12 62 0,-16 12 119 0,16 0-106 15,-15 0-63-15,15 0-5 0,0 0 9 16,-8 0 19-16,8 0 86 0,0 0-64 16,0 0-21-16,0 0 84 15,0 0-113-15,0 0-18 0,0 0 48 0,0 0-36 16,0 0 4-16,0 0 57 0,0 0-151 15,14 0 156-15,-14 0-92 0,11-25 71 16,-11 25 4-16,14 0 7 0,-3 0-10 16,12 0 49-16,-7 0-102 0,0 0-17 15,3 19-6-15,2-19-16 0,4 0 1 16,26 0-68-16,-24 0 59 0,4 0-2 0,2 0 6 16,2 0 81-16,35 0-80 15,-33 0-2-15,2 21-12 0,1-21 73 16,4 0-52-16,6 0-15 0,43 0 40 0,-44 0 25 15,2 0-76-15,3 0 59 0,1 0-6 16,-3 0 9-16,49 19 132 0,-48-19-178 16,-1 0-19-16,0 0-10 0,-3 0 29 15,53 0 126-15,-51 0-135 16,5 0 17-16,0 0 0 0,1 0 19 0,4-17-3 16,61 17 30-16,-62 0-133 0,-1 0 123 15,-3 0-9-15,0 19-2 0,-2-19 7 16,38 15-39-16,-49-15 20 0,-5 0-17 15,-1 0 63-15,-4 10-63 0,28-10-3 16,-38 0-1-16,1 0 18 0,-2 0-1 16,-4 0 17-16,-3 0-17 0,12 0-42 15,-15 0 41-15,-3 0 5 0,0 0 106 0,-4 0-107 16,1 0 77-16,-1 0-106 0,-5 0 10 16,0 0-73-16,0 0 68 0,0 0 7 15,0 0 101-15,0 0-124 0,0 0-43 16,-14 0-255-16,14-20-145 0,-20 20-255 15,-11-19-1429-15,11 19 1323 0</inkml:trace>
  <inkml:trace contextRef="#ctx0" brushRef="#br0" timeOffset="62819.5745">22976 4368 1984 0,'0'0'8'0,"0"0"40"16,0-9 28-16,0 9 45 0,0 0 20 16,0 0 171-16,0 0-182 0,0 0-1 15,0 0-25-15,0 0-14 0,0 0 39 0,18 0 181 16,-18 0-138-16,0 29-6 15,13-10-21-15,-13 5-4 0,14 31 11 0,-14-26-120 16,8 1-20-16,-8 2-3 16,15 45-32-16,-12-60-108 0,2 3-212 15,-4-6-53-15,2 9-679 0,-3-17 622 16,0 2-192-16,0-4 125 0,0-1 94 16</inkml:trace>
  <inkml:trace contextRef="#ctx0" brushRef="#br0" timeOffset="63113.5796">22943 4584 2462 0,'0'0'101'0,"8"0"80"0,-8 0 130 16,0 0 580-16,0 0-64 0,27 0-372 15,-27 0-335-15,32 0-114 0,-7 0 69 16,1 17-26-16,7-17 5 16,37 0 83-16,-32 0-132 0,2 0-81 15,-6 0-67-15,-3 0-112 0,18 0-957 16,-35 19 304-16,-2-19-131 0,-8 0 168 15,-4 0 194-15</inkml:trace>
  <inkml:trace contextRef="#ctx0" brushRef="#br0" timeOffset="63741.5115">23171 6375 2612 0,'-7'0'177'0,"7"0"127"0,-7 19 119 15,7-19 35-15,0 0-34 16,19 0 177-16,-19 0-419 0,27 0-39 0,-1 0-41 16,1 0-22-16,2 0-29 0,32 0-23 15,-32 0-29-15,-1 0-74 0,-5 0-105 16,-3 0-185-16,6 0-1118 0,-16 0 466 15,-10 0-15-15,0 0 330 0</inkml:trace>
  <inkml:trace contextRef="#ctx0" brushRef="#br0" timeOffset="64284.9134">23128 5513 2482 0,'0'0'73'0,"0"0"119"0,6 0 646 0,-6 0-333 15,5 0-30-15,-1 0-144 16,-2 0 41-16,2 0-29 0,8 0 326 0,-7 0-369 16,8 0-66-16,-4 22-50 15,3-22-19-15,14 49 66 0,-10-29-146 0,0 4-25 16,2 1-43-16,-2 4 34 0,0 3 0 15,17 21 36-15,-19-33-18 16,0 1 11-16,-3-5 6 0,1-7 51 0,9-1-63 16,-12-7-74-16,2-1 0 0,-2 0 0 15,2-35 0-15,-1 35 0 0,12-69 0 16,-12 35 0-16,-3-10 0 0,3 4 0 16,-6-9 0-16,-4-40 0 0,2 49 0 15,-2 5 0-15,0 6 0 0,0 8 0 0,0 5 0 16,0 9 0-16,0 7 0 0,0 0 0 15,0 25 0-15,0-7 0 0,0 29-381 16,0-21-54-16,0 2-278 0,21 2-109 16,-21-3-453-16,15-8-213 0,13 27-918 15</inkml:trace>
  <inkml:trace contextRef="#ctx0" brushRef="#br0" timeOffset="64669.457">23923 5632 758 0,'17'0'103'16,"-17"-15"101"-16,15 15-15 0,-3 0 204 15,-8 0-148-15,-4-21-27 0,4 21 23 16,-2 0 45-16,-2 0-21 0,0-30 449 15,0 30-404-15,0 0 1 0,0 0 17 16,-20 0-51-16,20 0 125 0,-18 22-335 0,18-22 55 16,-16 15 14-16,16-15 17 15,-17 0-1-15,-1 21 102 0,10-21-152 16,-7 0-21-16,7 25-16 0,-1-25-12 0,-2 43 32 16,5-28-48-16,3 2-18 15,1 0 10-15,2 2-53 0,0-4 40 0,25 15-46 16,-25-16 113-16,19 0-125 0,-1-2-12 15,0-3-186-15,21-1-316 0,-20-1 247 16,2-5 24-16,-2 1-363 0,-3-3-142 16,-3 0-174-16,8 0-776 0,-5-20 890 15</inkml:trace>
  <inkml:trace contextRef="#ctx0" brushRef="#br0" timeOffset="65005.4661">24242 5584 2983 0,'1'0'215'0,"-1"-22"583"0,0 22-407 15,0 0 28-15,0 0-77 0,0 0 40 16,0 0 164-16,0 0-21 0,0-20-358 16,0 20-120-16,0 0 24 0,0 0 5 15,0 0 89-15,0 0-108 0,-14 22-14 16,14 0-51-16,0 7 39 0,0-10-15 15,-12 25-1-15,2-15-17 0,10-7 1 16,0 2 7-16,0-2-4 0,21 17 22 16,-21-22-24-16,27-3 4 0,-9 6-19 15,0-9 13-15,3 1-6 0,22-7-63 16,-19-5 28-16,1 0-42 0,-6 0-15 0,3 0-90 16,14-26-285-16,-22 26 271 0,-5 0-26 15,0 0 20-15,-5-19-13 0,-4 19-27 16,0-16-444-16,0 8 139 0,-31 8-129 15,31-11-49-15,-28 11-86 0,10-9 100 16</inkml:trace>
  <inkml:trace contextRef="#ctx0" brushRef="#br0" timeOffset="65301.5653">24296 5729 1719 0,'0'0'93'0,"0"0"75"0,0-17 69 16,0 17 415-16,16-13-273 0,-16 13 51 16,0 0 6-16,19 0-34 0,-5 0 125 15,-4 0-380-15,0 0-10 0,1 0-28 16,5 0 28-16,0 0-25 0,16 0 2 0,-16 0-119 15,-2 0-7-15,0 0-5 0,-2 0-46 16,7-21-198-16,-14 21 52 0,-3 0-61 16,1 0-224-16,-3 0-166 0,0 0-120 15,0 0-983-15,0-20 1125 0,-18 20 202 16</inkml:trace>
  <inkml:trace contextRef="#ctx0" brushRef="#br0" timeOffset="65554.2012">24304 5518 2848 0,'0'0'157'0,"0"0"184"0,0 0 78 15,0 0 623-15,0 0-718 0,46 0 233 16,-21 0-513-16,0 0-95 0,6 0 53 16,0 0-11-16,37-25-186 0,-36 25-88 15,2-17-295-15,-13 17-191 0,-1 0-287 16,-8 0-80-16</inkml:trace>
  <inkml:trace contextRef="#ctx0" brushRef="#br0" timeOffset="83764.2219">7384 3130 655 0,'0'0'8'0,"0"0"51"16,0 0 16-16,0 0 236 15,0 0-111-15,0-13 39 0,0 13-1 16,16 0-9-16,-16 0-20 0,0-12 153 0,0 12-197 16,0-9-25-16,0 9-12 0,0 0-4 15,0-4-50-15,0 4 141 0,0 0-116 16,0 0 49-16,0 0-47 0,0 0-14 16,0 0 40-16,0 0 75 0,0 0-83 15,0 0-67-15,0 0 27 0,0 0 7 16,0 0 83-16,-13 0-103 0,13 0-23 15,0 18-38-15,0-18 121 0,-5 18-48 16,5-2-90-16,0-16 2 16,0 13 15-16,0-13-10 0,0 0 15 15,0 0 10-15,0 0-30 0,0 0-13 16,0-23-1-16,20 23-14 0,-20-26-31 16,13 10 4-16,-13-1-26 0,13-15-18 15,-13 16 84-15,12 3 5 0,-12 3 9 0,14 0 2 16,-14 3-3-16,13-3 23 0,-4 7-24 15,-4-1 3-15,1 2 9 0,0 2 9 16,2 0 70-16,-2 0-62 0,1 0-26 16,-3 17-29-16,5-17 46 0,0 0 8 15,12 25-23-15,-9-7 3 0,1-8-5 16,-2 4 112-16,2-4-97 0,-2 3 4 0,12 6-56 16,-14-8 43-16,0 1 4 0,-4-4-1 15,3-3-1-15,5 6 7 0,-12-8-4 16,2 2-1-16,-1-3 6 15,-2-2-9-15,0 0-2 0,-27 1 4 0,27-1-5 16,-34 2 2-16,11-1 4 0,-1 0-10 16,-1 2 44-16,-23 6-29 0,20-8 6 15,5 6-27-15,1-2 13 0,4 2-29 16,-13 5 18-16,22-10 17 16,-1 4 41-16,6 0-47 0,4-1 32 0,0-2-18 15,20 0-19-15,-20-1-16 0,28 0-10 16,-9-2-18-16,4 0-125 0,-3 0-148 15,17 0-616-15,-18-17 361 0,-7 17-99 0,0 0-24 16,-12 0 113-16</inkml:trace>
  <inkml:trace contextRef="#ctx0" brushRef="#br0" timeOffset="84942.0041">7525 3128 568 0,'-20'0'8'16,"20"0"9"-16,-21 0 19 0,21 0 18 16,-14 0 12-16,14 0 105 0,0 0-59 0,0 0 37 15,0 16 26-15,0-16 12 0,0 0 155 16,19 10-184-16,-19-10 9 0,0 8-10 16,19-8-29-16,-19 7 32 0,13 7 170 15,-13-6-141-15,0 1-22 0,0 4 1 16,0 4 0-16,0 23 130 0,-18 4-94 15,18 9-45 1,0-26-110-16,0 0-6 0,-10 3-24 0,10 4 12 16,0-1-5-16,0 38 12 0,0-33-17 15,0 2 29-15,0 0 26 0,0 0-6 16,23-2 3-16,-9 43 31 0,-14-38-68 16,14 1-10-16,-14-1-25 0,0 6 10 15,13 48-37-15,-13-47 54 0,0 3-23 16,12 1 12-16,-12-2-8 0,0 2 7 0,0 46 86 15,0-50-75-15,0-2 34 0,18 3-6 16,-18-2 14-16,0 44 42 0,0-48-129 16,19 0 14-16,-19 2 17 0,0 1 19 15,0-2 34-15,17 46-27 0,-17-43-57 16,0 1 23-16,14 3 16 0,-14 0-6 16,21 50 100-16,-9-51-17 0,-4 2 27 15,4-1-20-15,-8 2 5 0,5-3-45 16,13 49-4-16,-13-50-50 0,-2-3-6 0,2 3 9 15,-1-3-13-15,8 52 6 16,-12-51 0-16,2 2 1 0,-2 1 14 16,-2 1-15-16,3 0 5 0,5 46-77 0,-5-52 62 15,1 2-16-15,2-4 69 16,-3 1-52-16,9 39 7 0,-9-44-8 0,-3 0 8 16,2 0 0-16,-2 2-4 0,1 1-23 15,0 43 13-15,-3-41 13 0,1 1 2 16,1 1 5-16,-2-3-31 0,0 45 19 15,0-47 1-15,0 1 26 16,0-2-22-16,0-1 23 0,0-2-10 0,17 36-6 16,-17-37-52-16,0-2 38 0,0 1-1 0,0-1 34 15,9 37 10-15,-9-38-39 0,0-3-19 16,0 6-15-16,0 2-5 0,0-2-16 16,0 38-15-16,-19-38 53 0,19-2 18 15,0 6-7-15,0-5 17 0,-13 28-18 16,13-34 6-16,0-1-38 0,0-1 41 15,0-1-10-15,-7 1 6 0,7 29 15 16,0-30-4-16,-7 1-13 0,4-2-11 16,1 3-3-16,-2 29-58 0,3-36 54 15,-1 3 10-15,2-1 22 0,0 1 13 16,0-1-13-16,0 16 33 0,0-16-25 16,0-4 14-16,0 0-7 15,0-3 7-15,19 20 10 0,-19 14 24 16,0-13-54-16,0-19-14 0,0-3 1 15,0 4 1-15,0 16-3 0,0-20 4 16,0 2-2-16,0-4 6 0,0 5 0 16,18-4-38-16,-18 10 5 0,0-12-11 15,14 0 20-15,-14 0-43 0,0 3 1 16,9 9-40-16,-9-7 52 0,0 1 1 16,0 2-8-16,0 2-5 0,0-2-2 15,0 21-127-15,0-22 99 0,0-1 0 0,0-2 20 16,0-2 7-16,18 11-33 15,-18-12 61-15,0-4-4 0,0 1-23 16,12-2-15-16,-12 0-46 0,0 18-202 0,0-14 84 16,7 0-38-16,-7 3-59 0,0 0-103 15,0 1-2-15,0 18-571 16,0-23 464-16,-18 0 21 0,18-1 124 16</inkml:trace>
  <inkml:trace contextRef="#ctx0" brushRef="#br0" timeOffset="87380.2601">7923 9797 1941 0,'-5'0'81'0,"-4"0"35"16,1 0 38-16,2 0 23 0,5 0 16 15,-5 9 313-15,6-9-305 0,0 0-74 0,0 0-74 16,0 0-38-16,22 0-5 16,5 0-10-16,-7 0 5 0,1 0-6 15,2 0 37-15,3 0 0 0,29 0 65 0,-26 0-59 16,4 0-4-16,-2 0 8 15,3 16 51-15,2-16-46 0,35 10 20 0,-37-10-81 16,2 0 25-16,-1 0 8 0,4 7-6 16,33-7 0-16,-35 0-10 0,5 0-10 15,0 0 3-15,5 0 11 0,-1-21-17 16,45 21 34-16,-44 0-20 0,-3-11 35 16,2 11 2-16,-5 0 8 0,0 0 13 0,38 0 62 15,-39 0-61-15,-3 0-26 0,1 0 36 16,-1 0-51-16,36 15-28 0,-35-15-49 15,-1 0 48-15,1 0 33 0,3 9-26 16,1-9-4-16,36 0-12 16,-37 0 16-16,-2 0-9 0,-1 0 36 15,1 0-40-15,-3 0 4 0,31 0 24 16,-35 0 7-16,1 0 15 0,-2 0 11 0,-1 0-31 16,30 0 32-16,-31 0-42 0,4 0-10 15,2 0-6-15,1 0 5 0,3 0 10 16,40 0 58-16,-35 0-36 0,0 0-16 15,0 0 4-15,-1 0-25 0,40 0 25 16,-40 0-20-16,-3 0 5 0,-2 0-4 0,-1 0 14 16,0 0 15-16,38 0-20 0,-39 0-45 15,-3 0 6-15,4 0 19 16,0 0 15-16,36 0 48 0,-38 0-43 16,1 0 1-16,2 0-6 0,-1 0 26 0,-1 0-4 15,36 0-12-15,-35 0-9 0,-1 0 0 16,1 0 5-16,-1 0 0 0,43 0 3 15,-40 0-7-15,0 0-11 0,6 0 2 16,-7 0 9-16,5 0-7 0,40 0 19 16,-41 0-2-16,-1 0 8 0,1 0-21 15,-3 0 42-15,40 0 81 0,-44 0-21 16,3 0-64-16,-1 0-13 0,-2 16 28 16,2-16-45-16,36 0 72 0,-36 0-66 15,1 0 37-15,0 0-12 0,3 13 0 16,37-13-3-16,-38 11-9 0,3-11 15 0,0 0 0 15,2 7 3-15,-7-7-11 0,41 8 3 16,-43-8-43-16,2 4 13 0,-4-4-25 16,-1 3 21-16,28 2 11 0,-34-2 14 15,4-1-32-15,-4-2 5 0,2 3-11 0,-1-1-24 16,28 3 48-16,-27-5-10 16,2 0 12-16,1 0-20 0,-1 0 12 0,34 0 21 15,-33 0-26-15,6 0 3 16,-3 0 16-16,2 0-7 0,-1 0-10 0,31 0 9 15,-31 0-21-15,-2 0 4 0,-3 0-2 16,4 0 7-16,34 0-11 16,-38 0 2-16,1 0 3 0,2-12-5 15,-1 12 27-15,-1 0-22 0,33-8 8 0,-34 8-14 16,2 0 7-16,2-5-13 0,-1 1-11 16,29-4 9-16,29-2 45 15,-32 8-33-15,-33-1 3 16,1 3 3-16,-1 0-6 0,30 0 1 15,-30 0-3-15,0 0 3 0,2 0-2 16,-1 0 4-16,1 0-32 0,23 0 22 0,-25 0 7 16,-1 0 29-16,-1 0-26 0,-2 0 24 15,17 0-17-15,-21 0-9 0,2 0 4 16,-3-14-1-16,0 14-2 0,0 0 0 16,19-8-15-16,-17 8 14 0,-1-7-1 15,-2 7-4-15,1-5 14 0,13 5-10 16,-17-4 6-16,-1-1-14 0,-2 5 3 15,0-1 9-15,-5-1-4 0,7-2 13 16,-9 3-11-16,1-3 5 0,1 4-3 0,-4 0-7 16,12-6-3-16,-7 1 5 15,11-4-19-15,-14 6 21 16,0-3-9-16,-3 3 16 0,0 3 8 16,1-2-45-16,-2-1 23 0,0 0 5 15,0 1 45-15,0 2-41 0,0-4 8 0,-22-4-39 16,22 5 18-16,-22 1-16 0,22 2-15 15,-13 0-7-15,13 0-24 0,-11 0-169 16,11 0 73-16,0 0-11 0,-7 0 17 16,7 0 13-16,0 0-97 0,-4 0 161 15,2-19 44-15,2 19 64 0,-3 0-37 16,2-13 36-16,-10 2 16 0,5 11-47 0,1-10 22 16,-3 10-58-16,1-9 10 15,-8 1 31-15,9 8 26 0,0-5-14 0,3 5 17 16,-3-4 10-16,1 1 46 0,1 3 46 15,2 0-56-15,0 0 1 16,-3 0 3-16,5 0 4 0,-1 0 81 0,1 0-91 16,0 17 8-16,0-17-7 0,0 0-13 15,22 17-7-15,1 1-36 0,-23-7-8 16,23 1-6-16,-10-3-5 0,-1 2-7 16,19 10-120-16,-19-13 73 0,0 1-9 15,-4-1 81-15,-2-3-44 0,1 2 4 16,1-1-70-16,-8-6 98 15,0 1 8-15,0-1 82 0,-19 0-99 0,19 0 0 0,-25 0-10 16,25 0 29-16,-24 0-11 0,11 0 7 16,-2 0-13-16,-14 22 8 0,16-2 8 15,-7-20 14-15,-21 46 69 16,28-37-73-16,2 3-38 0,-30 19 44 16,36-28-1-1,4-1-19-15,-2-2-80 0,3 0-68 16,0 0-361-16,0-19 28 0,25 19-193 0,-25-19-199 15,20 19-171-15,-1-25-502 16</inkml:trace>
  <inkml:trace contextRef="#ctx0" brushRef="#br0" timeOffset="89169.8424">6803 2014 2371 0,'0'0'56'0,"0"0"321"0,0 0-37 0,0 0 76 16,0 0 44-16,0 0-3 0,0 0-53 15,0 18 129-15,0-18-285 0,0 0 19 16,0 0 47-16,19 0-23 0,-19 23 108 16,18-3-259-16,-18-20 12 0,16 35-21 15,-16-11 20-15,11 1-6 0,-1 36 50 16,-10-27-109-16,11 5-22 0,-11 2-19 15,0 1-16-15,11 30-5 0,-9-39-20 16,-1-4-8-16,7-2-73 0,-4-5-131 16,7-5-205-16,5 0-1045 0,-7-13 385 0,1-4-114 15,1 0-70-15,-1-21 87 0</inkml:trace>
  <inkml:trace contextRef="#ctx0" brushRef="#br0" timeOffset="89565.4981">7380 2215 1976 0,'0'-3'77'0,"0"-3"55"0,0 3 75 16,0-2 67-16,-17 3-2 0,17 2 281 15,0 0-294-15,-13 0-2 0,13 0 16 16,0 0-12-16,-14 0-20 0,2 0 88 16,5 0-168-16,0 0 4 0,-4 0 81 15,0 18 46-15,-17 7 257 0,14-25-335 0,-1 37-28 16,1-15-11-16,1 1-8 15,4 7-27-15,3 26 50 0,6-28-142 0,0 1-24 16,24-4-14-16,-3-1-15 16,37 15-13-16,-23-27-42 0,5 4-78 0,3-8-138 15,-2-3-221-15,-3-3-165 0,26-2-1374 16,-38 0 782-16,-10 0 59 0,-5-19 388 16</inkml:trace>
  <inkml:trace contextRef="#ctx0" brushRef="#br0" timeOffset="91452.9653">15425 10249 1771 0,'0'0'55'15,"14"0"70"-15,-14 0 295 0,0 0-151 16,9 0 60-16,-9 0 62 0,6-18 87 16,-6 18 6-16,6-14 262 0,-2 14-459 15,3 0-20-15,-2-13 22 0,0 13 16 16,6-11 243-16,-4 11-342 0,-2-3 15 15,1 3 10-15,1 0 24 0,0 24-14 0,15 10 11 16,-9-13-231-16,-1 13-21 0,3-1 0 16,1 3 0-16,12 36 0 0,-14-32 0 15,2 0 0-15,-3-2 0 0,4-8 0 16,-3 2 0-16,13 12 0 0,-15-27 0 16,-1-5 0-16,-1-8 0 0,1-4 0 15,9-26 0-15,-10 4 0 0,-2-7 0 16,4-10 0-16,0-10 0 0,-3-8 0 15,1-73 0-15,-10 61 0 0,0 3 0 0,0 7 0 16,0 5 0-16,-18-21 0 0,18 53 0 16,0 7 0-16,0 8 0 0,-15 7 0 15,15 0 0-15,0 32-101 16,0-15-173-16,0 5-228 0,0 6-288 16,0 1-344-16,0 27-1663 0,0-30 1539 0,21 1 445 15</inkml:trace>
  <inkml:trace contextRef="#ctx0" brushRef="#br0" timeOffset="91853.48">16337 10360 2094 0,'0'0'162'0,"0"-6"8"0,0 6 69 16,0 0 36-16,0 0 46 0,0 0 32 16,0 0 324-16,0-20-437 15,0 20-3-15,0 0-74 0,-19 0 0 0,19-11 131 16,-17 11-126-16,17 0 59 0,-17 0 18 0,17 0 5 15,-17 0-3-15,-6 24 136 0,12 3-249 16,-4-8-29-16,0-1-49 0,-1 4 17 16,-10 21 3-16,17-22-55 0,0 4-10 15,5-4-5-15,4-3 20 0,0 3-32 16,30 16-135-16,-30-20-78 0,34-3-163 16,-9-7-126-16,1-3-138 0,31-1-1016 15,-30-3 814-15,-1 0-74 0,-1-24 142 0,1 24 138 16,-8-22 191-16</inkml:trace>
  <inkml:trace contextRef="#ctx0" brushRef="#br0" timeOffset="92135.0034">16597 10330 3241 0,'0'-6'171'0,"0"2"127"0,0 0 95 16,0 2 71-16,0-5 132 0,0 6-404 0,0 1-57 15,0 0-25-15,-17 0-9 0,17 0 64 16,0 22-100-16,0-22-14 0,0 32-13 16,0-9-5-16,0 2-6 0,0 33 11 15,0-28-21-15,0-2-12 0,0-1-21 0,0-1 30 16,0 15 3-16,24-13 41 16,5-10-65-16,-13-14-44 0,4-3-50 15,1-1-78-15,1 0-86 0,1 0-95 16,20-25-590-16,-23-2 376 0,-3 9-27 15,-2 1 23-15,-1 0-76 0,1-12-439 16,-9 17 680-16,-4 1 204 0</inkml:trace>
  <inkml:trace contextRef="#ctx0" brushRef="#br0" timeOffset="92461.5374">16596 10474 1621 0,'0'-1'101'0,"0"-2"77"0,0-1 371 0,0 2-269 16,0-2 20-16,0 1 16 0,0 2 36 15,0-5-10-15,22 0 196 0,-4 1-324 16,-18-2-67-16,24 3-105 0,-10-2 41 16,22-6 2-16,-15 3-20 0,0 1-43 15,-3 4-16-15,0-3-1 0,0 1-37 16,9-1-305-16,-18 5-54 0,-4 1-175 16,-5 1-68-16,0 0-205 0,0 0-682 15,0 0 981-15</inkml:trace>
  <inkml:trace contextRef="#ctx0" brushRef="#br0" timeOffset="92660.5798">16575 10185 2689 0,'0'0'54'16,"0"-16"523"-16,23 16-75 0,-23 0 3 0,26 0-62 15,-9 0-102-15,25 0 21 16,-17 16-332-16,-1-16-45 0,3 0-123 16,-3 0-319-16,-7 0-370 0,25 0-1662 15,-27 0 1558-15</inkml:trace>
  <inkml:trace contextRef="#ctx0" brushRef="#br1" timeOffset="114712.2458">8961 9497 630 0,'0'0'34'0,"0"0"59"15,0 0 36-15,0 0 199 0,0 0-179 0,0 0-4 16,0 0-12-16,0 0 2 15,0 0 61-15,0 0-120 0,0 0-32 0,-16 0 28 16,16 0 8-16,0 0 17 0,-13 0 168 16,13 0-142-16,0 0-17 0,-13 0 32 15,13 0 14-15,-11 0 39 0,-1 14 137 16,5-14-158-16,0 9-32 0,-1-9-8 16,-1 8 21-16,-6 2 60 15,5-8-43-15,1 5-113 0,0 1 0 0,0 1 0 16,2 0-74-16,-6 8 70 0,6-6-38 15,3-2 4-15,3 0-1 0,1 1 1 16,0 0 4-16,0 4-18 0,23-7-3 16,-23-2-10-16,24 2-6 0,-24-1 4 15,27-2-70-15,12 3-450 16,-17-4-47-16,-12-3 240 0,-10 0-45 16,11 2-27-16,-5-2-134 0,-2 0-35 15,1 0-427-15,-3 0 763 0</inkml:trace>
  <inkml:trace contextRef="#ctx0" brushRef="#br1" timeOffset="115194.189">9168 9528 518 0,'0'0'12'0,"0"0"26"0,0-1 145 16,0 1-17-16,0 0 27 0,0 0 12 16,0 0 6-16,0 0-5 0,0 0 115 15,0 0-197-15,0 0-25 0,0 0-1 16,0 0 12-16,0 13 87 0,-18-13-94 16,18 12-4-16,0-12 5 0,-12 12 8 15,12-6-9-15,-10 10 53 0,1-9-104 16,9 0-11-16,-7 0-10 0,7 2-9 15,0 8-5-15,0-9-9 0,0-1-4 16,0 1-7-16,0 1 11 0,22 11-184 16,0-18 62-16,-22 0 3 0,16-2-112 15,1 0 118-15,-17 0 23 16,17 0 0-16,-9-17 19 0,5 17-68 0,-4-19 35 16,-3 2 64-1,-6 0 58-15,0 5-38 0,0 4 11 0,0-4 3 16,0 3-7-16,-21-8 15 0,1 9 13 15,20-1 49-15,-25 5 2 0,25 0 25 16,-23 3 22-16,1 1 125 0,10 0-114 16,5 22-28-16,-1-22-44 0,3 24-18 0,-6 5-82 15,9-17-70-15,2 5-94 16,0-3-154-16,0 1-212 0,0-1-65 0,23 1-459 16</inkml:trace>
  <inkml:trace contextRef="#ctx0" brushRef="#br1" timeOffset="115597.8546">9338 9567 1381 0,'14'0'259'16,"-9"0"-45"-16,-4 0 69 0,4 0-31 15,-4 0 30-15,2 0 14 0,0 0 231 16,-2 20-346-16,4-20-53 0,-2 0-72 16,1 13 21-16,3-13-1 0,-5 0 74 15,-2 10-84-15,4-10-19 0,-3 0-14 16,0 0 16-16,-1 0-15 0,0 0-11 16,0 0-2-16,0 0-18 0,0 0 36 15,0 0-16-15,0 0 61 0,0 0-27 16,0 0 7-16,0 0 1 0,0 0 28 0,0 0-44 15,0 0-44-15,0 0-37 16,0-23 26-16,0 23-13 0,19 0-10 16,-4-22 1-16,-15 22 27 0,12-16-5 0,-12 16 11 15,9 0-20-15,-3 0 2 16,-6 0-7-16,5 0 20 0,-5 25-20 16,0-25-67-16,5 16-145 0,-5 4-625 15,0-20 317-15,0 16-72 0,2-16-45 0,3 0-1 16,2 0 100-16</inkml:trace>
  <inkml:trace contextRef="#ctx0" brushRef="#br1" timeOffset="115962.5234">9672 9394 1546 0,'0'0'105'0,"0"0"70"16,0 0 488-16,0 0-296 16,0 0 40-16,0 17-27 0,0-17-2 0,0 14 196 15,0 6-387-15,0-8-42 0,0-1-59 16,-13-2 69-16,13 6-40 0,0 18 138 15,0-18-150-15,0 6-54 0,0 3-21 16,0 1-9-16,0 26-1 0,0-29-17 16,23 1-5-16,-23-1-6 0,0-5 3 15,16-1-58-15,-3 9-207 0,-13-18 37 16,0 1-132-16,9-3-118 0,-9-4-97 16,0-1-110-16,0 0-773 0,0 0 807 15,0 0 166-15,0-25 250 0</inkml:trace>
  <inkml:trace contextRef="#ctx0" brushRef="#br1" timeOffset="116173.6599">9593 9651 3075 0,'0'0'185'16,"0"0"139"-16,0 0 93 0,22 0 82 15,-22 0-127-15,16 0 24 0,10 0-319 0,-9 0-83 16,0-16-23-16,3 16-70 0,18-20-648 16,-20 20 44-16,-2-13-267 0,-2 13 13 15,0 0 93-15,-2-9 256 0</inkml:trace>
  <inkml:trace contextRef="#ctx0" brushRef="#br1" timeOffset="116646.5203">9924 9632 1688 0,'0'0'97'0,"1"0"41"16,-1 0 36-16,2 0 169 0,-1 0-223 15,-1 0-18-15,3 0-29 0,-1 0-22 0,3 0-23 16,11 0-26-16,-10 0-29 16,2 0-17-16,3 0-10 0,0 0-38 0,-2 0 6 15,8-22-99-15,-9 22 103 0,2 0-3 16,-3-17-22-16,-2 17-4 15,4-11-138-15,-9-2 118 0,0 13 15 0,0-12 43 16,0 6 16-16,0 6 41 0,0-7 37 16,-25 7-22-16,25 0 2 0,-16 0 26 15,16 0-49-15,-37 17 160 0,22-17-31 16,-1 0 25-16,0 17-7 0,1-17 14 16,0 22-1-16,-7-1 117 0,13-6-133 15,0 5-13-15,6 1-18 0,3-4-10 0,0 3-27 16,21 18-25-16,-21-21-23 0,37 0-19 15,-11-2-47-15,3-1-66 0,37 3-558 16,-34-14 133-16,0-1-25 0,-3-2 132 16</inkml:trace>
  <inkml:trace contextRef="#ctx0" brushRef="#br1" timeOffset="117364.2481">9369 9581 1342 0,'-17'0'188'0,"17"0"72"0,0 0 75 0,0 9 10 16,0-9 27-16,0 12 427 0,0-7-420 16,0-2-28-16,17 4-91 0,-17-2 4 15,15 12 45-15,-15-9-170 0,0 1 50 16,0 4 2-16,0 0 6 0,0 2-47 16,0 12-36-16,0-11-104 0,0 1-8 15,0-2-54-15,-22-3-91 0,22 10-579 16,0-16-81-16,-11 2-396 0,11-3-64 15,0-5 153-15</inkml:trace>
  <inkml:trace contextRef="#ctx0" brushRef="#br1" timeOffset="122620.0396">7739 3701 589 0,'7'0'123'0,"-7"0"28"16,7 0 76-16,-3 0 1 0,-2 0 51 15,-1 0-34-15,0 0 158 0,-1 0-227 16,0 0-20-16,0 0 6 15,0 0 33-15,0 0 232 0,0 0-185 0,0 0 8 16,0 0-44-16,0 0-2 0,0 0-12 16,0 0 107-16,0 0-196 0,0 0-22 15,0 0-20-15,0 0-9 16,0 0 8-16,0 0-9 0,0 0-32 0,0 0-15 16,0 0-12-16,0 0 8 0,0 0-28 15,0 0 42-15,0 0-5 0,-26 0 68 0,26 0-71 16,-18 16-5-16,-3-1-95 15,7-15 100-15,2 18 13 0,12-18 99 0,-21 16-110 16,3 6-2-16,18-13-51 0,-11-1 42 16,11 1-1-16,0-1-9 0,0 4-11 15,0 0-100-15,0-7 33 0,22 0-19 16,-22-2-13-16,24 0-67 16,0 1-187-16,-24-4 207 0,23 0 33 0,-9 1 37 15,0 0 31-15,-5-1 33 16,6 2 35-16,-8 1-4 0,-3-1 8 0,-1 1 30 15,-3-1-27-15,0 3 43 16,0 6 4-16,0 2 19 0,0-6-15 0,0 2 32 16,0 1 3-16,0 10 56 0,-14-12-90 15,14 0-9-15,0-4 8 0,-19 2-1 16,19 1 4-16,-21 10 78 0,11-12-105 0,-3 3-15 16,-3-1-8-1,4-7-44-15,1 7 29 0,-13 0-60 0,13-7-71 0,6 0-168 16,0 0-145-16,2 0-129 0,-1 0-925 15,4 0 782-15,0 0 165 0</inkml:trace>
  <inkml:trace contextRef="#ctx0" brushRef="#br1" timeOffset="123182.0936">7785 4141 960 0,'0'0'93'0,"0"0"54"16,0 0 59-16,0 0-6 0,0 17 220 16,0-17-233-16,0 0-6 0,0 0-35 15,0 0 6-15,0 0-18 0,0 0 84 16,0 0-85-16,0 0 33 0,-14 0 53 0,14 0 49 15,-12 0 198-15,12 0-299 0,-11 0-8 16,11 0-23-16,-12 0 17 0,5 13 4 16,-11-13 24-16,5 0-135 0,-1 0 5 15,-2 21 31-15,2-21 17 0,-15 15 59 16,17 4-107-16,0-19-30 0,1 26-18 16,5-15-5-16,4 5-3 0,1 11-32 15,1-11-38-15,0-4-49 0,0-1-43 16,34-2-62-16,-6 2-431 0,-28-8 306 15,28-1-2-15,-13-2 115 0,-1 0-61 16,-3 0 49-16,-2-20-141 0,2 20 238 16,-11-20 43-16,8 20 16 0,-8-25 41 15,0 11 44-15,0-11 27 0,0 7 4 16,-21 5 20-16,21 2 37 0,0 5 15 0,-15-1 160 16,15 7-97-16,-11 0 31 0,11 0 5 15,0 0 21-15,0 22 2 0,0-5 172 16,22 7-58-16,-22-2-24 15,20-7-152-15,-20-1-28 0,0-1-47 16,12 0-42-16,-12-1-29 0,25 17-35 16,-18-16-38-16,3-1-122 0,-3 0-226 15,3-4-191-15,1 9-1146 0,-5-13 948 16,0-1 187-16,-1-1 277 0</inkml:trace>
  <inkml:trace contextRef="#ctx0" brushRef="#br1" timeOffset="123591.7114">7828 4607 1748 0,'0'0'298'16,"0"0"29"-16,0 0 117 0,0 0 69 0,0 0 80 15,0 0-89-15,0 0 240 16,0 0-549-16,0 21 16 0,0-21 3 0,0 19-8 15,0-19-16-15,0 44 69 16,0-28-156-16,0 4-19 0,0 2-16 16,0-1-23-16,0 25-32 0,20-24-29 15,-20-3-55-15,0 3-90 0,15-5-119 16,-15 0-94-16,9 6-451 0,-9-14 295 16,0-1-70-16,0-2-40 0,0 1-143 0,0-2-491 15,0-2 720-15,-23-3 210 0</inkml:trace>
  <inkml:trace contextRef="#ctx0" brushRef="#br1" timeOffset="123765.2078">7734 4812 3560 0,'-11'-3'548'0,"10"3"-107"0,1 0 69 15,0 0-83-15,0 0-23 0,28 0-73 16,15 0 74-16,-15 0-358 0,7 0-100 15,2 0-163-15,0 0-191 0,37-17-1350 16,-44 17 444-16,-2 0 50 0,-11-15 361 16</inkml:trace>
  <inkml:trace contextRef="#ctx0" brushRef="#br1" timeOffset="124515.9419">7785 5172 2016 0,'0'0'78'0,"0"0"86"0,0 0 359 16,0 0-208-16,0 0-24 0,0 0 17 15,0 0 22-15,0 0-37 16,0 0 129-16,0 0-335 0,0 0-39 16,0 0 4-16,0 0 31 0,0 19 3 0,0-19-30 15,0 25-30-15,19-8-4 0,-19 4 57 16,0 2-67-16,15 17-1 0,-5-20-12 15,-10 0-3-15,9-3 7 0,-9-3 18 16,20 0-20-16,-14-12-1 0,2 3-13 16,0-5-14-16,0 0-20 0,1 0-43 15,6-31-172-15,-8-1 100 0,-1 14-5 0,-3-4-22 16,2 2 17-16,-3-21-58 16,0 27 199-16,-2 2 26 0,0 2 16 0,0 3-3 15,0 7-2-15,0 0 124 16,-16 0-80-16,16 0 1 0,0 21-183 0,0-21-185 15,0 26-166-15,0 4-1062 16,0-16 802-16,0 1 186 0</inkml:trace>
  <inkml:trace contextRef="#ctx0" brushRef="#br1" timeOffset="124963.3599">7918 5661 2293 0,'0'0'135'0,"0"0"110"0,0 0 727 16,0 0-439-16,0 0-53 15,0 0-114-15,0 0-63 0,0 0-97 0,0 17 209 16,0-17-328 0,0 17 57-16,0-5-74 0,0-12-9 0,0 17-10 15,0-17 2-15,0 25-5 16,0-17-6-16,0 1 5 0,15-1 5 0,-15-3 15 16,0 1-36-16,10 1-12 0,-10-2-21 15,0-5 2-15,0 0-2 0,5 0-8 16,1-18 3-16,10-15-37 15,-3 6-105-15,-6 12 69 16,0-2 10-16,2 1 23 16,5-11 8-16,-8 17 44 0,0 4-5 0,-1 1-5 0,-3 2 7 15,1 3-7-15,0 0-41 0,-1 0-110 16,2 24-118-16,-4-24-137 16,3 22-308-16,5-1-1244 0,-2-21 896 0,1 20 262 15,0-20 288-15</inkml:trace>
  <inkml:trace contextRef="#ctx0" brushRef="#br1" timeOffset="125512.1317">8060 6020 1453 0,'0'0'94'0,"0"0"45"15,0 0 66-15,0 0 48 0,0 0-65 16,0 0 73-16,0 0-158 0,0 0 12 0,-16 0 39 16,16 0-7-16,0 0 12 0,0 0 215 15,-9 0-149-15,9 0 18 0,0 0-20 16,-7 0 45-16,-2 0 150 15,5 0-252-15,-1 0-55 0,-4 0-5 16,2 0-7-16,0 15-19 0,-3 2 20 16,3-17-52-16,-1 20-13 0,0-7-13 15,4 1 8-15,-5 12-34 0,7-13 11 16,-3 3-22-16,4-3-43 0,1 0-29 16,0-1-59-16,0 5-120 0,24-10 113 15,-24-3 44-15,18-4-93 0,-18 0-61 0,19 0-322 16,0 0 330-16,-19-24 48 0,17 24 38 15,-17-24 20-15,10 24 45 0,-10-36-4 16,5 23 95-16,-5 1 37 0,0 3 42 0,0-1 38 16,0 10 28-16,0-8 130 0,0 3-130 15,0 5 20-15,0 0 45 0,0 0 53 16,0 0 258 0,0 0-341-16,0 20-54 0,0-20-35 0,0 26-29 0,0-26 7 15,0 42 10-15,0-25-48 0,0-1-22 16,0 1-57-16,0 0-120 0,0-2-269 15,0 11-1201-15,0-18 531 0,0-4 240 16,0 1 289-16</inkml:trace>
  <inkml:trace contextRef="#ctx0" brushRef="#br1" timeOffset="126200.2571">8091 6724 655 0,'0'-3'59'0,"0"2"64"16,0-1 362-16,0-1-227 0,0 1 6 16,0 0-36-16,0 2-6 0,0 0 4 15,-24-2 211-15,24 2-185 0,0 0 16 0,-20-1-3 16,20 1 10-16,0 0-18 16,0 0 119-16,0 0-195 0,0 0-47 0,0 0 23 15,-19 0-40-15,19 20 51 16,-17 2-104-16,17-2 133 0,-16-8-67 15,16 1-40-15,-11 0-21 0,11 3-31 16,-25 10 23-16,20-10-43 0,0 1-10 16,1-4 0-16,3 1-1 0,1 0-17 15,0 12-195-15,18-17-20 0,-18-3-97 0,26-6-183 16,-10 0-217-16,2 0-137 0,24 0-1023 16,-20-26 1206-16,-5 26 234 0</inkml:trace>
  <inkml:trace contextRef="#ctx0" brushRef="#br1" timeOffset="126665.5224">8028 7345 1873 0,'0'0'309'15,"0"0"-36"-15,0 0 96 16,0 0-29-16,0 0 23 0,0 0 0 16,0 0 202-16,0 20-357 0,0-20-74 0,0 18-33 15,0-18-6-15,0 32 35 0,0-22-86 16,0 1-19-16,0 2-20 0,0-4 5 15,0 0-6-15,0 6-58 0,0-10-68 16,0 1-44-16,0-3-223 0,0 0-146 16,0-3-950-16,11 0 709 0,-11 0 101 15,0-20 177-15,8 20 157 0</inkml:trace>
  <inkml:trace contextRef="#ctx0" brushRef="#br1" timeOffset="126826.1149">8054 7202 3144 0,'0'0'122'0,"0"15"401"0,0 3-200 16,0-18-113-16,0 15-114 0,0-15-155 15,0 15-191-15,0-4-844 0,0-11 246 16,0 6-11-16,15-2 209 0</inkml:trace>
  <inkml:trace contextRef="#ctx0" brushRef="#br1" timeOffset="127299.3119">8117 7785 1241 0,'-17'0'149'0,"17"0"76"0,0 0 46 15,-18 0 48-15,18 0-15 16,-13 18 364-16,13-18-273 0,-8 14 2 0,8-14 5 16,-7 10-49-16,7-10-108 0,-5 15 99 15,0-1-221-15,3-5 19 0,0 1-26 16,-1 2 31-16,-2 12 113 0,4-11-191 15,-3 0-20-15,4 0-39 0,0 1-8 16,0 1 5-16,0 13-48 0,20-17-27 0,-20-1-60 16,20 0-31-16,-20-4-21 0,20-6-191 15,2 0 160-15,-9 0-56 0,-3-27-49 16,-10 27-132-16,14-29 29 0,-5 13-280 16,-9-13 481-16,0 14-5 15,0-2 22-15,0 1 9 0,0 3 36 0,-28-12 93 16,6 14 113-16,22 1 58 0,-25 6 19 15,25 4 29-15,-24 0 169 16,6 0-171-16,18 0-27 0,-15 21-38 0,15-21-27 16,-8 18-55-16,8-2-207 15,0-16-95-15,0 17-186 0,0-17-111 0,28 0-54 16,-28 0 165-16</inkml:trace>
  <inkml:trace contextRef="#ctx0" brushRef="#br1" timeOffset="127479.472">8086 7645 4609 0,'0'-5'150'16,"0"1"26"-16,0-1 4 0,0-2-95 16,0 0-81-16,24-7-328 0,-7 10-218 0,-17-3-330 15,17 4-306-15,-17 1 94 0,18 2 314 16</inkml:trace>
  <inkml:trace contextRef="#ctx0" brushRef="#br1" timeOffset="128097.2941">8056 8242 2187 0,'0'-14'312'0,"0"14"-27"0,0 0 159 15,0 0 19-15,0 0 28 0,0 0-46 16,-16 18 96-16,16-18-389 0,0 17-8 16,0-17-10-16,0 15 6 0,0 0 49 15,16-15-132-15,-16 19-19 0,0-11-21 0,0-2 20 16,0 0-12-16,0-6-3 16,11 4 1-16,-11-4-3 0,0 0-39 15,0 0-22-15,0-24-157 0,0 24 75 0,0-19-4 16,17 19 32-16,-17-28 15 15,14 8 34-15,-14 20 55 0,0-19 4 0,11 19 27 16,-11-9 16-16,0 9 15 16,0 0 59-16,0 0-91 0,7 0 0 0,-7 0-7 15,0 17 6-15,6 5 32 0,-6-22-94 16,2 26 23-16,1-12-50 0,-1 0-77 16,-1-2-56-16,4 10-846 0,-3-12 228 15,4-10-339-15,-1 0 76 0,2 0 218 16</inkml:trace>
  <inkml:trace contextRef="#ctx0" brushRef="#br1" timeOffset="134512.4829">8004 3661 736 0,'0'0'159'16,"0"0"10"-16,0 0 44 0,0 0-23 16,0 0-24-16,0 0 96 0,0 0-147 15,0 0-1-15,0 0-22 0,0 0-15 16,0 0-20-16,0 0 24 0,0 0-24 16,0 0 16-16,0 0 19 0,0 0 27 15,0 0-3-15,0 16 89 0,0-16-128 16,0 12-4-16,0-12 11 0,0 11 15 15,0-3 0-15,11 9 54 0,-11-7-109 16,0 1 8-16,0 3-6 0,0 1 35 16,9 19 47-16,-9-16-103 0,4 0-18 0,1 4-7 15,0-1 21-15,-1 0 7 16,6 23-10-16,-4-21 37 0,0 2-11 0,-1-1-8 16,-2-4 18-16,0 3-30 0,0 22 42 15,-3-24-24-15,0-2-10 0,0 3 11 16,0-2-13-16,0 21 3 15,0-19-8-15,0 2 6 0,0-3-7 16,0 1 3-16,0 1-22 0,0 20 12 16,0-24 6-16,0 2 38 0,0-2 2 15,22 1-10-15,-22-2-4 0,21 18 1 0,-21-16-30 16,18 0-4-16,-18 0-1 0,13 0-24 16,-4 23 3-16,-9-19 21 0,6-2 7 15,-6 0-2-15,0-1 31 0,0 4-46 16,0 18 16-16,0-20-33 0,0-4 26 0,0 5-9 15,0-2 29-15,0 16 19 0,0-18-8 16,0-1-11-16,0-2 13 0,0 2-8 16,0 3-2-16,13 17 41 0,-13-18-49 15,0 1-7-15,0 2-15 0,0-3-3 16,0 24-8-16,17-23-10 0,-17 0 21 16,0 2 6-16,0-3-10 0,16 1 16 15,-16 17-48-15,11-18-10 0,-11-1-15 16,7-1 56-16,-7-1 9 0,4 22 96 15,-4-21-105-15,0 3 1 0,0-2 20 16,0-3-65-16,0 5 40 0,0 24-12 16,0-25 11-16,-16 3 2 0,16 0-25 15,0-2-17-15,0 27-78 0,0-28 69 16,0-1 14-16,0-1-6 0,0-2 46 0,0 2-20 16,0 15 40-16,0-18-40 0,0 1-11 15,0-1 24-15,0 1 22 0,0 12 77 16,0-15-77-16,0 1-11 0,0-1-9 15,0 1-18-15,0 7 47 0,0 7-34 16,0-14 4-16,0-1-29 0,0 3 23 0,0-4 0 16,0 6 0-16,0-7 1 0,0 2 6 15,0-2 6-15,0 2 15 0,0 1 12 16,0 12 14-16,0-11-25 0,0-1-10 16,0-1-35-16,0-2 19 0,0 13 22 15,0-13 43-15,0 0-47 0,0 2 22 16,0 1-36-16,0 1-32 15,0 21-58-15,0-17 87 0,0 1 9 16,0-1 50-16,0 1-51 0,12 16 9 16,-12-22-29-16,0 4 17 0,0 1 5 0,0-2-14 15,7 1-3-15,0 19 24 0,-7-17 5 16,0 3 6-16,0-5 11 0,0 3-26 16,0 22 2-16,0-17-19 15,0-1 0-15,0-1 8 0,0 2-9 0,0 25 7 16,0 1 22-16,0-10-20 0,0-25-3 15,0 4-31-15,0-6 40 0,0 4 2 16,0 0-10-16,0 23 34 0,0-22-44 16,0 4 15-16,0-6-4 0,0 7 19 15,0 15-13-15,0-24 1 0,0 3-43 16,0 0 33-16,0-2 9 0,0 3-9 16,0 13 54-16,0-17-54 0,0-1-8 0,0 2 4 15,0-3-41-15,0 17 62 16,0-17-1-16,0 0 7 0,0 2-30 15,0-1 6-15,0 1-1 0,-19 12 7 0,19-12-4 32,0-5 11-32,0 5-10 0,0-5 71 0,0 13-68 0,0-11-8 15,0-2-36-15,0 3 29 0,0-1 7 0,0 3-5 16,0 17-2-16,0-19 6 0,0 1 26 16,0-3-7-16,0 5 3 0,0 16 5 15,0 2-15-15,0 4-2 16,0-20-12-16,0-1 21 0,0-1-9 15,0 0 6-15,0 17 3 0,-16-20-6 0,16-1-32 16,0 1-5-16,0-1 24 0,0-1 20 16,0 9 25-16,0-12-14 0,0 1-14 15,0 3 8-15,0-6-14 0,0 17-20 16,0-11 15-16,0-2 4 0,0 2 24 16,0 1-23-16,0 0-2 0,0 16-22 15,0-17 18-15,-16 4-5 0,16-1-4 16,0-3 18-16,0 14 9 0,0-15-20 15,0-1 22-15,0 0-6 0,0 3 7 16,0 2 57-16,0 5 13 0,0-13-5 16,0-1-70-16,0 2 1 0,0 1-6 15,0 1-8-15,0-2 4 0,0 2-5 16,0 0-11-16,0 1 8 0,0-4 7 16,0 8 3-16,0-8 8 0,0-1 3 0,0 1 15 15,0 1-2-15,0 8 8 0,0-10-25 16,14 3-4-16,-14-4 4 0,0 0 4 15,0 2-9-15,0 4-48 0,0-6 39 16,0 0-25-16,0 0 76 0,0 0-50 16,0 10 15-16,0-6-25 0,0-1 12 15,0-2-5-15,0 0 2 0,0-3-15 0,0 15 19 16,0-10-5-16,0-3 16 0,0 3-10 16,0 1 3-16,0 14-15 15,0-16 9-15,0 1-9 0,0-3 18 0,0 3-12 16,0-4-1-16,0 10 16 15,0-8 11-15,18-2-7 0,-18 1-26 0,0 0 11 16,0 5-34-16,0-8 35 16,0 2-26-16,0-1 32 0,0 3-4 0,0-4 9 15,0 11-7-15,0-8-28 0,0 3 1 16,0-5 1-16,0 2 8 0,0 7 29 16,0-9-19-16,0 0 4 0,0 0-12 15,0 0 7-15,0 0 5 0,0 4 34 16,0-5-31-16,0 1-3 0,0-2 6 15,0 2-32-15,0 2 40 0,0-4-14 16,0 1 9-16,0-1-15 0,0 1 22 0,0-1-17 16,0 4-11-16,0-1-16 0,0-2 22 15,0-1-2-15,0 2 44 0,0 3-42 16,0-2 3-16,0-3-28 0,0 1 32 16,0 1-5-16,0 2 9 0,0 3-11 15,0-5 5-15,0 1 1 0,0 2 6 16,0-3-4-16,0 4-17 0,0-4 10 15,0 5-5-15,0-5 7 0,0-1-3 16,0 2 12-16,0 1 4 0,0-3-28 16,0 1-44-16,0-5 58 0,0 0 0 0,0 0 93 15,0 23-78-15,0-23-14 16,0 0 27-16,0 0-68 0,0 19 36 16,0-19 5-16,0 0 18 0,0 15-25 15,0-15 2-15,0 10 10 0,0 1-5 16,0-5 9-16,0-1-11 0,0-1 31 0,0 1-40 15,0 0 17-15,0 2-92 0,0-5 104 16,0 1-62-16,0-1 41 0,0 4 71 16,0 2-3-16,0-5-81 0,0 2 20 15,0-1 0-15,0 6-27 0,0 2 96 16,0-9-76-16,0 6-28 0,0-5 27 16,0-3 5-16,0-1-12 15,0 9 11-15,0-5-4 0,0 5-9 0,0-3 6 16,0-2 16-16,0 0 2 0,0 3 0 15,0 1 2-15,0-5-7 0,0 4-10 16,0 2 2-16,0-4 7 0,0 2-16 16,14 3-3-16,-14-3 16 0,0-2 14 15,0 1 22-15,0-4-33 0,0 2-22 16,0 1 36-16,0 0-27 0,0-1 22 16,0-4 11-16,0 0-55 0,0 6 37 15,0-1-14-15,0-5 16 0,0 3 2 16,0-1-5-16,0 5-1 0,0-5 2 0,0 1-6 15,0-2 8-15,0 0-33 0,0 0 13 16,0 1 15-16,0-1 29 0,0 0-16 16,0-1-17-16,0 2 12 0,0-2 26 15,0 0-9-15,0 3-16 0,0-3 15 16,0 0-6-16,0 5 1 0,0 1 23 16,0-5-41-16,0 1-10 0,0-2-11 15,0 0-19-15,0 0-76 0,0 0 23 16,0 0-4-16,0 0-51 0,0 0-55 0,0 0-129 15,0-14-755-15,0 14 358 16,0-13-164-16,-16 13 103 0,16 0 77 16</inkml:trace>
  <inkml:trace contextRef="#ctx0" brushRef="#br1" timeOffset="155319.9559">14142 12112 1949 0,'0'0'281'0,"0"0"-47"0,0 0 70 15,0 0-37-15,0 0 64 0,0 0 381 16,0 0-406-16,0 0-67 0,0 0-42 16,0-12-48-16,0 12-6 0,0-8 42 15,0 8-104-15,-19 0 5 0,19-12 2 0,0 3 32 16,0-14 30-16,0 12-58 16,0-4 1-16,0 1 63 0,-15-6-72 15,15 1-5-15,-12-18 107 0,-5 19-95 0,3-4 4 16,3 2-25-16,-2-9 0 0,-12-22 45 15,13 22-75-15,-1 0-15 16,4-4-7-16,-2-1-8 0,4-3-1 0,-3-38-32 16,4 37 18-16,-1-5-1 0,1-1 18 15,-1-2-11-15,-11-46 25 0,9 49 37 16,-2-1-34-16,-1-2 1 16,0 5-24-16,2-1-10 0,-14-25 37 15,12 35-6-15,1-2-25 0,2 2-6 0,-4 1-2 16,-3-32 0-16,7 32 4 0,2-3 6 15,1 0 0-15,1 2 0 0,-1-1 6 16,-4-26 0-16,6 30-6 0,-1 3-4 0,1 0-2 16,2 1 4-16,-10-21 0 0,8 26-2 15,1-1 0-15,-3 2 0 16,2 3 0-16,-1-1 2 0,-4-6 25 16,6 11-27-16,-1 3-23 0,2-2 10 0,2 3 15 15,0-6 20-15,0 3-33 16,0 6 9-16,0 2 2 0,0-2 13 0,0 1-15 15,0-9 9-15,0 6-19 0,0-2 17 16,0-3-5-16,0-1 0 0,0-13 4 16,0 11-4-16,0 1-3 0,0 1-1 15,0 6 4-15,0-7-6 0,0-6-4 16,0 11 4-16,0-2 6 0,0 0-27 16,0 1 17-16,0-12 12 0,0 14 25 0,0 3-18 15,0-3-9-15,0 0 2 16,0 4 1-16,0-13 7 0,0 10-8 0,0-1 4 15,0-4-5-15,0 2-1 0,0-14-12 16,0 18 13-16,0-5-1 16,0-1 4-16,0 3-2 0,0 0-8 0,0-5 2 15,0 9 2-15,0-1-15 0,0 3 15 16,0-1-8-16,0 0 41 16,0 2-31-16,0-2-15 0,0 1 23 15,0-2 9-15,0 1-14 0,18 1 22 16,-18-3-18-16,0-8-3 0,0 5-11 15,0 3 3-15,0 1 0 0,0-1 6 16,0-4-6-16,0 6 2 0,0 1-6 16,0 0 6-16,0-2-4 0,0-9-27 0,20-1 3 15,-20 1 40-15,0 7 0 16,0 0-14-16,0 1-1 0,0 2 6 16,0 0 8-16,0-1-8 0,0 5-5 15,0 0 6-15,0 0-2 0,0 0-8 16,0 0-13-16,0 0 15 0,0 19-10 15,0-19-21-15,0 0-42 0,-15 19-50 0,1 1-220 16,5-20 121-16,0 19-34 0,0-9-39 16,-4 2-20-16,4 7-410 15,1-10 250-15,4-1-106 0,2 1-39 16,-3-1-100-16,-1-1 26 0,-3 5-377 16,2-7 772-16</inkml:trace>
  <inkml:trace contextRef="#ctx0" brushRef="#br1" timeOffset="155622.5731">13527 9731 2848 0,'-6'-8'138'0,"2"8"111"0,-1-5 123 15,3 4 112-15,0 0-72 16,-2-4 184-16,2 5-440 0,2 0-54 0,0 0-41 16,0 0-8-16,21 0 18 0,-21 0-54 15,25 0 7-15,-25 0-54 0,19 0 34 16,-19 0-5-16,27 0 35 0,-16 0-37 15,0 0 3-15,0 0-6 16,-2 0 0-16,12 0-36 0,-15 0 42 0,1 0 11 16,0 0-17-16,-2 15 55 0,-1-15-35 15,2 9 16-15,-4-9-14 0,1 0-12 16,1 10-1-16,0-2-3 0,8 8 5 16,-7-4-1-16,-1-2 5 0,5 6 1 15,0-5-20-15,0 3-34 0,9 6-211 16,-11-11 10-16,-1-1-225 0,1-2-183 15,0 2-266-15,-7-6-1045 0,0-2 1301 16</inkml:trace>
  <inkml:trace contextRef="#ctx0" brushRef="#br1" timeOffset="157459.1713">4551 2181 1264 0,'0'0'91'0,"0"13"79"15,-12-13 70-15,12 0 12 0,0 0-2 16,-10 9 192-16,10 1-220 0,0-1 37 0,0 3 10 16,-22 1 30-16,22 6-15 0,-16 25 205 15,-4-16-273-15,20 6-42 0,-16 4-15 16,16 0-78-16,0 41 166 0,0-37-110 15,0 1 51-15,0-4-81 0,29-1-39 0,-10 1-40 16,28 32-9-16,-19-33-17 0,1 0-3 16,3 1-3-16,2 2-15 0,35 37 33 15,-34-40-11-15,9-1 23 16,-1-3-18-16,3-5-9 0,8 0 8 16,52 17-16-16,-48-25 4 0,6-2 3 15,-4-2 0-15,3 3 26 0,53 14-72 0,-61-19 38 16,0 5-33-16,-3-2 49 0,-4 2 28 15,-5 0-64-15,39 14-40 0,-43-16 32 16,-3-2 15-16,0 0 7 0,0-2-1 16,31 11 16-16,-35-11-1 0,-1-1-2 15,-2 0 8-15,3 0-14 0,2-1 9 0,28 16 3 16,-30-15 10-16,3 0-6 0,1 0-11 16,4 0 6-16,31 11-17 15,-31-16 29-15,-2-1-19 0,0 0 13 0,2 0 21 16,-1-4-55-16,33 1 17 0,-37-4-12 15,-2 0 62-15,1 0-47 0,-3 0-17 16,25 0-29-16,-30 0 43 0,1 0 6 16,0 0-6-16,-3 0-6 0,-2 0 6 15,20 0-15-15,-21 0 10 0,-1 0 5 16,0 0 9-16,-2 0-10 0,17-15 19 16,-19 15-11-16,1 0 10 0,-3-11-58 15,0 11 51-15,-2 0 13 0,10-13 73 16,-13 13-85-16,-2 0-6 0,3-5-4 15,-4 1-35-15,9-3 42 0,-6 5-24 16,0-1 27-16,0 1-2 0,0-1 14 16,2 0 32-16,1 3-49 0,-2 0-3 15,-5 0-8-15,-1 0-2 0,-2 0 12 0,-2 0 6 16,0 0-14-16,0 0 14 0,0 0-5 16,0 0 9-16,0 0 21 0,0 0-9 15,0 0-12-15,0 0 12 0,0 0 0 16,0 0-11-16,0 0 19 0,0 0-22 15,0-17-3-15,17 17-12 0,-17 0 14 16,14 0-7-16,0 0 5 0,-14 0 13 16,16 0-8-16,-8 0 38 0,0-19-29 0,9 19 16 15,-9 0-27-15,1 0 5 16,-2 0 3-16,4 0 5 0,-3-10-15 0,6 10 19 16,-7 0-15-16,2-5 2 15,-1 5-2-15,0-6 7 0,1 2-7 0,-2 2 0 16,1 0-12-1,-2-1 24-15,-2-1-44 0,2 1 29 0,7-2 1 0,-8 2-5 16,0 0 8-16,0 0-5 0,0 0 1 16,1-2 86-16,-3 4-68 0,-1-5 37 15,1 4-40-15,-3 2-9 0,0-1-6 16,0-1-11-16,0 1 9 0,0 0 1 16,0 1-2-16,0 0 2 0,0 0-16 0,-19 0 5 15,19 0-2-15,0 0 26 0,0 0-8 16,-15 0 0-16,15 0 5 0,-11 0-27 15,11 0 27-15,0 0-10 0,-10 0 2 16,10 0 48-16,-5 0-33 0,5 0 4 16,-3 0 10-16,2 0 3 0,1 0 35 15,0 0 76-15,0 0-78 0,0 0-29 16,0 0-17-16,0 0-5 0,18 17-16 16,2-17 3-16,-20 0-1 0,36 0 2 15,-13 0-6-15,-8 0-4 16,-4 0 10-16,18 0-5 0,-18 0-4 15,-3 0-11-15,0 0 2 0,-3 18 4 16,-4-18 12-16,-1 0 60 0,0 0-31 0,-29 0 7 16,29 10-31-16,-31-10-7 0,-4 0-1 15,17 8-4-15,2-8 4 0,0 0-26 16,2 0-78-16,0 0-114 0,-12 0-634 16,19 0 13-16,-4 0-379 0,3 0-81 0,-2 0 148 15</inkml:trace>
  <inkml:trace contextRef="#ctx0" brushRef="#br1" timeOffset="158364.7204">2645 1956 2148 0,'0'4'118'0,"0"-1"317"0,0-2-7 15,0 4 78-15,0-3 27 0,0-2-1 16,0 0-70-16,0 0 205 0,0 0-323 16,0 0-38-16,0-24-32 0,21 24-18 15,-2-37 125-15,-19 25-229 0,22-10-24 16,-22-2-16-16,18-2-7 16,-18-4-16-16,0-40 26 0,0 31-91 0,0-4-42 15,0-3 12-15,0 0 18 0,-33-43-9 16,5 52 0-16,28 0 3 0,-24 4 14 15,24 7 18-15,0 9-20 0,-11-3-18 16,11 13 0-16,20 7 0 0,-20 0 0 16,30 0 0-16,11 51 0 0,-17-29 0 15,2 7 0-15,5 2 0 0,-3 3 0 0,3 2 0 16,25 31 0-16,-28-35 0 0,0-3 0 16,-1-4 0-16,-5-4 0 0,19 4 0 15,-24-20 0-15,-2-5 0 0,-2 0 0 16,0 0 0-16,-4-26 0 0,6-21 0 15,-10 11 0-15,-1 2 0 0,-4-10 0 16,0-4 0-16,-31-59-40 0,31 50-13 16,-37-2-6-16,16 8 34 0,1 1-13 15,4 8 34-15,-11-18-32 0,27 44 25 16,-9 15 2-16,9 1 9 0,0 21-3 0,21 23-122 16,1-18-40-16,-22 11-108 15,29-5-167-15,-13-1-160 0,2 1-214 16,14 21-1212-16,-15-31 855 0,2 0 199 0,2-8 306 15,-4-1 160-15</inkml:trace>
  <inkml:trace contextRef="#ctx0" brushRef="#br1" timeOffset="158674.2491">3311 1369 2789 0,'3'-13'76'0,"-3"13"25"0,0 0 332 15,0 0-128-15,0 0 83 0,0 0-5 16,0 17-51-16,0-17-91 0,0 23-21 15,0-23-159-15,23 23-11 0,-23-8-24 16,0-3 6-16,26 2-9 0,-8 15 5 16,-5-14-30-16,2-4-7 0,1 0 11 15,-2-7-21-15,17 1-55 16,-15-5 81-16,-1 0 0 0,1 0-18 0,-5 0 91 16,3-25-89-16,0 9 18 0,-11 16-5 15,-2-24-11-15,-1 12 19 0,0-2-3 16,-25-11-1-16,25 8-16 0,-37 3-5 15,17 2 16-15,1 1-5 0,-1 2-6 16,-17 2-31-16,26 7 7 0,11 0-26 16,0 0-62-16,0 30-166 0,0 0-977 15,0-12 250-15,0 0-42 0,32-3 285 0</inkml:trace>
  <inkml:trace contextRef="#ctx0" brushRef="#br1" timeOffset="159125.3523">3906 896 1499 0,'0'-10'100'0,"0"6"343"16,0-1 203-16,0 5-323 0,0 0 43 15,0 0 54-15,0 0 19 0,0 0 235 16,0 20-489-16,0-20-4 0,0 0 28 15,0 13 53-15,29 7 382 0,-29-3-359 16,27 3-27-16,-5 4-58 0,-22 7-21 16,32 3-16-1,10 44 32-15,-22-35-140 0,-1 1-20 0,-4 4-25 16,-3-1 43-16,12 37-64 0,-14-46-67 16,-1-8-91-16,2 3-73 0,-6-8-195 0,2-9-151 15,12 9-1263-15,-14-19 739 0,1-4-127 16,-2-2 277-16,2 0 269 15</inkml:trace>
  <inkml:trace contextRef="#ctx0" brushRef="#br1" timeOffset="159312.4799">4331 1313 4486 0,'0'15'99'15,"0"-15"85"-15,0 19 41 16,0-5 409-16,0-6-341 0,0 2 0 0,27 0-99 15,-27 0-43-15,42 10-74 0,-27-9-75 16,-2-2 7-16,1 3-23 16,-2-5-58-16,-12-2-103 0,12 4-485 0,-12-9 211 15,0 0-221-15,0 0-144 16,0 0-275-16,0-21 38 0,0-4-313 0</inkml:trace>
  <inkml:trace contextRef="#ctx0" brushRef="#br1" timeOffset="159456.0718">4372 1153 4811 0,'0'20'55'0,"0"2"37"0,0 2 65 15,-19-3-26-15,19 25-19 16,0-27-158-16,0 1-57 0,20-6-261 0,-20 1-326 16,33-7-440-16,13-1-1063 0,-23-3 1553 15</inkml:trace>
  <inkml:trace contextRef="#ctx0" brushRef="#br1" timeOffset="159807.0608">4650 1285 4251 0,'-23'0'110'16,"23"16"109"-16,-18-16 7 0,18 12 308 0,-13-12-296 0,13 14 56 15,0-14-10-15,0 10-49 0,24 4-14 0,1-4-202 16,-25-2-14-16,31-1-8 15,-31-6-11-15,28 10 19 0,-4 0-2 16,-24-5 3-16,14-2-17 0,-14-1 10 0,0-2 12 16,0 0 47-16,0-1-30 15,0 0-10-15,0 0-16 0,0-21-14 0,0 21-6 16,-16-22-20-16,16-10 15 0,0 16 3 16,0 3-28-16,0-1 51 0,0-8-33 0,0 15 32 15,0-1-19-15,21 8 18 0,-21-4 11 16,19 4 28-16,1 0 71 0,-20 0-46 15,17 20-3-15,-17-20-15 0,17 23-15 16,7 4-10-16,-17-15-31 0,1 3-67 16,0-5-123-16,3 1-191 0,-2-3-165 15,4-1-1288-15,-2-7 730 0,0 0-55 16,-1 0 389-16</inkml:trace>
  <inkml:trace contextRef="#ctx0" brushRef="#br1" timeOffset="160516.5529">5056 1139 3896 0,'0'0'132'0,"0"23"117"0,-17-11 61 16,17 6 318-16,0-8-449 0,0-2-52 16,0 2-48-16,0-10-44 0,24 6-30 15,8-6-51-15,-13 0-20 0,0 0-43 16,3-21-13-16,-3 21-11 0,19-21-187 15,-23-1 124-15,-4 11-36 0,-2-2 70 16,-3-1 38-16,-6 5 40 0,4-8 70 0,-4 9 4 16,0-1 5-16,0 6-4 0,-27-2 15 15,5-1 141 1,-12 6-50-16,10 0 194 0,12 0-111 16,1 0-19-16,3 23-37 0,0-23-9 15,1 19-27-15,7 6 46 0,0-11-72 0,0 2 2 16,0 0-9-16,0-1-7 15,29 13-18-15,-1-13-32 0,-11-3-36 0,2-1-13 16,9-3-44-16,-8-1-32 0,26-3-259 16,-26-4 83-16,5 0-193 0,-2 0-59 15,0-23-67-15,22-7-467 0,-26 13 660 16,0 1 178-16,-1-1 84 0,-2 0 135 16,-3 1 161-16,6-7 329 0,-14 13-165 15,-3 10-14-15,-2-12-32 0,0 12 78 0,0-6 90 16,-21-2 591-16,21 8-559 0,0 0-104 15,-23 0-116-15,23 0-41 0,-17 0 80 16,5 0-169-16,1 0-26 0,11 18-21 16,-11-18-12-16,11 0-7 0,-5 19-73 15,5-1 51-15,-3-7-8 0,3 0 30 16,0 4-42-16,0 10-61 0,0-10 89 16,0 0-105-16,18-4-28 15,-18 1-39-15,16-3 2 0,5 8-34 0,-8-13 177 16,-1-3-117-16,4-1-52 0,-3 0-91 15,14 0-470-15,-16-27 384 0,1 27 52 16,-1-29 67-16,0 29 46 0,-4-29 71 16,6-4 17-16,-10 16 93 0,-2-3 9 15,1 3 26-15,-2 0 31 16,0 1 43-16,0-9 222 0,0 16-105 0,0 6 34 0,0 3 13 16,0 0 5-16,0 0-72 0,0 20 129 15,0 4-226-15,0-24 12 0,0 26-76 16,0-26-33-16,0 23-105 0,0-6-145 15,15-17-133-15,-15 10-180 0,0-10-150 0,12 0-113 16,-2 0-479-16,-3 0 900 0</inkml:trace>
  <inkml:trace contextRef="#ctx0" brushRef="#br1" timeOffset="160739.1809">5657 546 3833 0,'0'0'421'0,"0"0"-68"0,0 0 92 16,21 24 387-16,-21-2-390 0,19-5 6 15,-19 0-55-15,35 20 296 0,-18-12-493 16,0 2-73-16,5 4-107 0,16 42-16 16,-17-36 0-16,-8 8-64 0,7-3-92 0,-7 0-112 15,1 0-194-15,12 36-919 0,-13-40 261 16,-3-4-305-16,12-7 116 0,-10-3 123 15</inkml:trace>
  <inkml:trace contextRef="#ctx0" brushRef="#br1" timeOffset="162358.9187">14351 13384 2444 0,'6'3'135'0,"-5"0"109"16,1-1 123-16,-2 2 156 0,0-4 428 15,0 1-566-15,0-1-83 0,0 0-42 16,0 0 9-16,0 0 211 0,0 0-293 16,0-17-31-16,18 17-23 0,-18 0-7 15,0-20-44-15,0-6 47 0,0 9-107 16,0-3 6-16,0-62-3 16,0 53-23-16,-18-5 0 0,18 0 0 15,-13-38-7-15,1 38 4 0,12 4 1 16,-17-1 4-16,17 6 2 0,-8 7-2 15,-3-7 10-15,7 18-14 0,4 5-21 16,0 2 21-16,0 0-10 0,17 22 39 16,12 9-33-16,-10-7 28 0,-1 2-30 0,1 6 3 15,23 31-2-15,-22-31 5 0,0-1 0 16,0-2 7-16,0-2-19 0,3-5 20 16,13 12 13-16,-18-26-3 15,-3-2 2-15,3-6 2 0,-2 0-13 0,13-31-4 16,-4-12-34-16,-5-14-31 15,-15 24 19-15,-5-2 1 0,0-6-8 16,0-4 6-16,0-5 20 0,-27-44-25 16,-1 48 44-16,28 3-3 0,-26 9 5 0,26 5 17 15,-22 0-41-15,22 29-3 0,-12 0 23 16,12 0 7-16,0 25 0 16,0-6-42-16,0 36-417 0,19-22 27 15,-19-3-110-15,0 5-246 0,16 1-214 0,-1 30-1266 16,-15-41 1472-16,20 1 313 15</inkml:trace>
  <inkml:trace contextRef="#ctx0" brushRef="#br1" timeOffset="162706.2943">14927 13009 2499 0,'0'0'122'16,"0"0"81"-16,0 0 136 0,0 0 133 0,0 0-80 15,0 22 195-15,0-22-427 0,0 24-68 16,0-12-49-16,0 1 9 0,0 14-37 16,0-9 11-16,0 4-21 0,21-5-15 15,-21 3 10-15,22-3-6 0,-1 14 23 16,-7-21-1-16,-1-3 21 0,1-5 4 16,-3-2-15-16,2 0-5 0,12-21-27 15,-16 21-19-15,-1-25 19 0,-5 25-14 16,2-29-11-16,-2 0-47 0,-3 15-9 15,0-3 0-15,-28 1-36 0,28 0-1 16,-25 0 31-16,-4-9-20 0,16 16 107 16,13 4 17-16,-23 5-29 0,23 0 18 0,-16 0 10 15,7 29-14-15,9-29-136 0,-6 26-143 16,6-26-117-16,0 23-193 0,19 3-811 16,-19-26 734-16</inkml:trace>
  <inkml:trace contextRef="#ctx0" brushRef="#br1" timeOffset="163073.6315">15502 12530 1534 0,'0'-4'202'0,"0"0"109"0,0 0 165 15,22 4 120-15,-22 0 74 0,16 0 598 16,-16 0-653-16,0 19-42 0,14-19 72 0,-14 20-51 16,12 6 41-16,-2-9-563 0,-5 2-72 15,0 6 0-15,3 4 0 0,0 3 0 16,14 35 0-16,-12-27 0 0,3 0 0 15,3 1 0-15,3 0 0 16,16 32 0-16,-19-40 0 0,2-3 0 0,-3-4 0 16,3-4 0-16,-3-1 0 0,11 6-93 15,-13-17-176-15,-4-2-302 0,0-3-268 16,2-3-306-16,7-2-1399 0,-8 0 1335 0,1 0 399 16</inkml:trace>
  <inkml:trace contextRef="#ctx0" brushRef="#br1" timeOffset="163287.6111">16058 13012 4835 0,'0'0'97'0,"0"0"138"0,0 0 645 16,0 0-385-16,0 0-59 0,0 0-107 16,0 0-50-16,0 0-107 0,0 18 9 15,0-18-159-15,22 20 1 0,-22-20-30 16,0 17-1-16,15-1-185 0,-3-16-9 15,-12 13-108-15,0-13-133 0,9 8-152 16,-9-8-149-16,8 0-1154 0,-3 0 841 0,-5-21 124 16,7 21 213-16,-4-25 178 15</inkml:trace>
  <inkml:trace contextRef="#ctx0" brushRef="#br1" timeOffset="163404.4209">16051 12775 3683 0,'-10'0'267'0,"1"0"92"0,1 17 50 15,8-17-78-15,-5 17-69 0,5 4-247 0,0-21-100 16,0 17-184-16,27-17-313 0,-27 17-296 16,41-17-1322-16,-23 10 1447 15</inkml:trace>
  <inkml:trace contextRef="#ctx0" brushRef="#br1" timeOffset="163788.7612">16352 12859 4629 0,'-25'17'141'0,"25"-17"93"0,-17 22 164 16,17-22 170-16,-17 12 527 0,17 0-603 0,0-5-170 16,0 1-125-16,0-3-82 15,0 2-115-15,0 8 0 0,25-8 0 16,-25-1 0-16,0 0 0 0,16-2 0 16,-16 2 0-16,0-2 0 0,11-4 0 15,-11 3 0-15,0-3 0 0,0 0 0 0,0 0 0 16,0 0 0-16,0-18-25 15,0 18-66-15,0-23-67 0,0-9-204 16,0 15 215-16,0-2 45 0,17-3 8 16,-17 3 22-16,0 1 42 0,16-10 33 0,-16 16 20 15,11 3 25-15,-11-2 3 0,9 8 26 16,1-1 130-16,-10 4-65 0,10 0 29 16,-6 0-23-16,2 24-30 0,-2-24-43 15,9 29-57-15,-9 0-18 0,5-14 0 0,-3-1 0 16,2 1 0-16,5 9-17 0,-4-14-76 15,1-2-107-15,-1-2-101 0,0 0-168 16,3-6-140-16,15 6-856 0,-15-6 588 16,2 0-70-16,0-25-92 15,-1 25 106-15,-1-23 247 0</inkml:trace>
  <inkml:trace contextRef="#ctx0" brushRef="#br1" timeOffset="164138.0913">16714 12730 3718 0,'0'0'143'16,"0"0"475"-16,0 0-248 0,0 0-54 0,0 0-76 16,0 0-2-16,0 0 131 0,0 0-301 15,0 0-48-15,0 0-12 0,20 0-19 16,-20 0 30-16,23-16-49 0,2 16 11 16,-25-13-28-16,22 13 33 0,-22-8-14 15,11-5 1-15,-4 1-7 0,-7 3 20 16,0 1-7-16,0-1 2 0,0 1 4 15,-26-1 5-15,26 6 5 0,-18 3 10 0,18 0 28 16,-21 0 20-16,4 0 155 0,17 0-47 16,-17 20 34-16,10-20 36 15,7 17-9-15,-13-17 17 0,2 34 215 0,6-18-204 16,2 4-92-16,1-8-62 0,2 7-43 16,0 15-53-16,0-13 0 0,0-6-3 15,28 1-37-15,-28-5-98 0,28 1-119 16,11-1-688-16,-18-10 309 0,3-1-162 15,3 0-127-15,0 0-173 16,34-24-1032-16,-32 2 1420 0,2 5 335 0</inkml:trace>
  <inkml:trace contextRef="#ctx0" brushRef="#br1" timeOffset="164543.7222">17148 12671 2697 0,'0'-7'61'0,"0"-3"254"0,0 0-11 0,0 0 57 15,0 8 12-15,0-3-39 0,0 0-5 16,0-3 138-16,0 8-205 0,0 0-102 15,0 0 3-15,0 0 17 0,0 0-43 16,-18 0 183-16,18 0-190 0,-21 0-2 16,21 0-3-16,-20 0 3 0,-6 20 76 15,13-20-137-15,-1 25-21 16,2-25-19-16,-1 26-12 0,-6 5-12 0,12-15-15 16,-1-1-28-16,6-2-33 0,2 2-58 15,0-1-41-15,0 8-288 0,30-14 151 16,-30-1-12-16,29-3-8 0,-12-4-48 15,-1 0 5-15,18 0-488 0,-19-24 470 16,-2 24 80-16,1-20 102 0,-5 20 75 16,3-26 45-16,-12 9 93 0,7 17 29 0,-7-17 25 15,0 17 32 1,0-12 33-16,0 12 281 0,0-7-137 0,0 0 16 0,0 7-34 16,-19 0-22-16,19 0-53 0,0 0 87 15,0 0-167-15,0 0-12 0,0 17-18 16,0 3-30-16,0-20-30 15,20 14 0-15,-20 1-29 0,13-15-97 0,-13 9 11 16,0-2-48-16,11-7-169 0,-3 5-637 16,-8-5 326-16,8 0-139 15,-3 0 135-15,1 0-22 0,1-23 186 0</inkml:trace>
  <inkml:trace contextRef="#ctx0" brushRef="#br1" timeOffset="164868.0282">17203 12054 3017 0,'-4'0'137'0,"-1"0"130"0,2 19 743 16,1-19-499-16,2 23 6 0,0-23-104 15,0 30 0-15,0-7-49 0,27 26 112 16,-3-24-324-16,-24 3-31 0,27 2-25 16,-13 0-2-16,11 36 106 15,-9 1-15-15,-4 2-64 0,-12-35-79 16,8-1-14-16,-4-3-11 0,1 1-7 16,5 23-23-16,-3-33-49 15,-2-4-114-15,0-4-145 0,0-4-253 0,1-2-257 16,6-5-1642-16,-7-2 1019 0,2-18 299 15,-3 18 478-15</inkml:trace>
  <inkml:trace contextRef="#ctx0" brushRef="#br2" timeOffset="202837.8197">10331 3713 554 0,'0'0'0'16,"0"0"-8"-16,0 0-13 0,0 0-51 0,0 0 49 16,0 0 9-16,0 0 10 0,0 0 0 15,0 0 0-15,0 0 22 0,0 0-28 16,0-12 9-16,0 12 14 0,0 0-15 15,0 0 62-15,0 0 41 0,0 0 1 0,0-8 35 16,0 8 54-16,20-4 64 16,-20 4 8-16,0-5 179 0,0 5-226 0,0-2-18 15,0 1 39-15,0 0 21 16,0 0 308-16,0 1-235 0,0 0 3 16,0 0-33-16,0 0-18 0,0 0-93 0,0 0 129 15,0 0-204-15,0 0 45 0,0 0-10 16,0 0 53-16,0 17 200 15,19-17-232-15,-19 24 3 0,13-6-37 0,-13 8-22 16,15 5-32-16,0 42-1 16,-15-31-62-16,0 3-15 0,0-1-1 0,0-2-2 15,0 29-4-15,0-41-30 0,0-1-70 16,0-4-131-16,0-4-200 0,0-3-108 16,0 2-1066-16,0-12 703 0,0-4-141 0,0-4 152 15,0 0 212-15</inkml:trace>
  <inkml:trace contextRef="#ctx0" brushRef="#br2" timeOffset="203335.2696">10284 3674 3315 0,'-2'-7'43'15,"-1"0"191"-15,1 2-62 16,2 0-3-16,0 1-6 0,0 0-31 0,0-3-10 0,21-4-2 16,4 4-87-16,-6-1-20 0,1 1 40 15,4 1-33-15,27-5-17 0,-24 6-12 16,1 2-27-16,-3 3 32 0,1-2 0 16,-2 2 5-16,12 0 16 0,-21 0-9 15,-3 26 16-15,-5-26 11 0,-2 25 20 16,-3-6 21-16,-2 24 68 0,0-21-83 0,-21 3-18 15,21 3-9-15,-29 4-20 16,-4 30-4-16,16-31-10 0,-1 2 38 16,-4 3-23-16,0-2-16 0,1-4 15 0,-16 24-38 15,21-30 24-15,1-3-9 16,1-4-20-16,7-4-24 0,-3 5-130 16,10-15 83-16,0 1-34 0,0 1 21 15,0-5-35-15,21 0 1 0,5 0 3 16,-26 0 114-16,30-17 60 0,-14 17 14 0,2 0 47 15,1 0 20-15,13 0 188 16,-20 0-157-16,2 0-3 0,1 29-24 0,2-29 3 16,4 50 34-16,-8-32-108 0,0-1-10 15,2 2-19-15,0 1-10 0,-1-3-16 16,14 9-166-16,-12-14-123 0,-3-5-210 0,0-1-162 16,0-4-205-16,-2-2-58 0,10 0-439 15,-11-19 1026-15</inkml:trace>
  <inkml:trace contextRef="#ctx0" brushRef="#br2" timeOffset="203711.8625">10835 4166 2020 0,'0'0'212'16,"0"0"-81"-16,0 0-16 0,0 0-34 15,0 0 75-15,21 0-115 0,-21 0-3 16,0 0-37-16,20 0 10 0,-3-14-5 16,-17 14-23-16,16 0-9 0,-16-9 5 0,11 9-3 15,-11 0 8-15,7-5 26 0,-7 5-10 16,0-4 25-16,0 0-6 0,0 1 10 16,-20-3 95-16,1 5-45 0,19-3 44 15,-24 1 21-15,11-1 55 0,1 4 83 16,-13 0 329-16,15 0-361 0,2 0-88 0,-2 21-61 15,3-21-23-15,2 21-43 0,2 6 32 16,3-10-57-16,0-3 9 0,0 3-10 16,27 0-18-16,9 14 17 15,-21-20-59-15,5 0-56 0,2-3-151 16,-1-1-154-16,0-2-154 0,16-5-709 16,-21 0 575-16,5 0 132 0,-3 0 113 15,0-27 69-15</inkml:trace>
  <inkml:trace contextRef="#ctx0" brushRef="#br2" timeOffset="204298.7418">11189 4140 1895 0,'5'-8'69'0,"-4"3"92"16,-1-10 353-16,0 10-239 0,0 1 18 0,0 1 54 15,-18 3 22-15,18-4 295 16,-14 2-458-16,14 1-54 0,-14 0-43 0,14 0 33 16,-15 1-62-16,0 0 2 15,4 0-126-15,-3 0 75 0,1 21 92 0,0-21-117 16,-11 18 40-16,13 4-74 0,3-8 36 15,3 0 16-15,-1 1-8 0,6-3-35 16,0 17-58-16,0-16-10 0,0-2-35 16,27-1-41-16,-27-1-86 0,28-6-100 15,7 1-592-15,-18-4 455 0,0 0 36 16,5 0 51-16,-6 0-29 16,16-26-340-16,-17 7 505 0,-2 19 64 0,-1-27 124 0,-6 12 47 15,-3 0 31-15,-2-12 102 16,-1 13 6-16,0 3 110 0,0 3 101 15,-24 1 47-15,24 3 25 0,-22 1 227 16,22 3-322-16,-14 0 6 0,14 0-15 16,-11 22-6-16,11-2 91 0,0-20-257 0,0 23-52 15,0-9-14-15,0-2-15 0,0 3-8 16,25 19 124-16,-25-14-55 0,24 1-1 16,-24 1-50-16,24 1-14 0,-24 6-1 15,31 26 19-15,-31-29-18 0,15 3 15 0,-15-2-9 16,6-1-5-16,-6 20-26 15,0-27 17-15,0-1-9 0,-21 1 5 0,21-6 25 16,-30 1-48-16,-5 8 5 16,11-13-12-16,-1-1 34 0,-3-1-24 15,6-3 47-15,-28-1-58 0,30-3 0 0,-2 1-21 16,6-1 40-16,4 0 8 16,2 0-77-16,7-18 30 0,3 1 11 15,0 17 114-15,0-24-91 0,30 24 0 0,7-39-37 16,-17 27 32-16,8 2-5 0,3-2 15 15,0 3-11-15,0 0-52 0,24-7-73 16,-33 9 7-16,1 3-25 0,-8-1-176 16,-3 0-145-16,3 2-741 0,-10-1 504 15,-1-2 32-15,1 2 71 0,-4-3 118 0</inkml:trace>
  <inkml:trace contextRef="#ctx0" brushRef="#br2" timeOffset="204518.7135">11400 4120 2942 0,'0'22'210'0,"0"-22"38"16,0 18 118-16,0-18-18 16,0 26 8-16,0-12-101 0,0 12-54 15,0-11-167-15,0-3-43 0,0 2 5 16,21-2 0-16,-21 9-169 0,16-13-67 15,-16-3-166-15,0 1-85 0,9-3-1742 16,-9-3 1591-16,0 0 205 0,0-26 230 16</inkml:trace>
  <inkml:trace contextRef="#ctx0" brushRef="#br2" timeOffset="204660.7972">11386 3897 4171 0,'0'0'110'0,"-8"0"47"0,-3 24 242 0,11-1-285 15,0-8-46-15,0 3-36 0,0-2 16 16,20 15-127-16,-20-17-168 0,22 2-287 16,-22-2-231-16,23-3-307 0,-7-2 46 15</inkml:trace>
  <inkml:trace contextRef="#ctx0" brushRef="#br2" timeOffset="205013.6395">11617 4105 2727 0,'0'0'148'0,"-17"0"112"16,17 0 66-16,-15 0 392 15,15 0-485-15,-15 20-47 0,15-20-88 0,0 0-20 16,0 18 11-16,0 2-48 0,0-20-22 16,19 17-19-16,-19-17-9 0,0 20 0 15,23-2-40-15,1-10 21 0,-24-1-10 16,23-2 16-16,-11 0-30 0,1-2 34 15,7-1-115-15,-9-2 46 0,-6 0-38 16,3 0-46-16,-1-20-47 0,2-1-333 16,-7 21 329-16,-2-27 31 0,0 10 75 15,0-3 9-15,0 4 40 0,-27-12 41 16,3 14 55-16,24 6 41 0,-28 2 62 16,16 6 39-16,-16 0 344 0,16 0-253 15,1 0-39-15,3 25-75 0,-1-25-50 16,4 21-58-16,-1-1-50 0,6-20-45 0,0 18-136 15,0-6-175-15,0-12-163 16,0 13-269-16,20-13-753 0,-20 0 1005 16</inkml:trace>
  <inkml:trace contextRef="#ctx0" brushRef="#br2" timeOffset="205182.635">11589 3842 4478 0,'0'0'60'16,"0"0"10"-16,0 0 4 0,0 0-16 16,0 0-67-16,0 0-137 0,18 17-229 15,-18-17-225-15,21 0-328 0,-21 16-105 16,37-3-373-16</inkml:trace>
  <inkml:trace contextRef="#ctx0" brushRef="#br2" timeOffset="205504.0643">11888 4028 3941 0,'0'7'125'0,"0"12"323"0,0-11-165 16,0 1-106-16,0 1-61 0,0 0-31 16,0 4 31-16,0-9-84 0,0 2 7 15,0-2-28-15,0-2-4 0,0 2 6 16,0-3-24-16,0-2 24 0,22 0-26 15,-22 0 14-15,0 0-5 0,29-23-25 0,-29-1 16 16,0 10-32-16,19-2 36 0,-19 2 9 16,18-2-7-16,1-13 18 15,-9 17 11-15,3 2 20 0,0 0 84 16,0 10 30-16,11-9 87 0,6 9-95 16,-11 0-77-16,-11 22-58 15,0-22-3-15,3 25-3 0,9 7-11 16,-9-16-103-16,0-2-125 0,1-1-186 15,1-2-363-15,2-11-277 16,11 14-1297-16,-15-14 1615 0</inkml:trace>
  <inkml:trace contextRef="#ctx0" brushRef="#br2" timeOffset="206348.7108">11665 5465 2536 0,'16'0'118'15,"-16"0"141"-15,0 0 92 0,0 0 165 16,0 19 423-16,0-19-556 0,0 0-83 16,0 0-31-16,0 0-11 0,0 0 193 15,0 0-324-15,0-26-51 0,23 26-39 0,-23-30 5 16,20 11-9-16,-2-30 15 0,-18 18-30 16,15-1-14-16,-15-4-3 0,0 0-2 15,0-42-13-15,0 42 16 0,0 3 8 16,0 1 21-16,0 6 0 0,0 6-1 15,0-1-7-15,0 21-29 0,0 0 4 16,18 0-5-16,-18 29 9 0,25 14 14 16,7-13-14-16,-11 4-3 0,0-3 3 15,-1 5 2-15,-1-1 1 0,21 28-11 0,-17-31 3 16,-5-8 5-16,0-6 0 16,1-2-3-16,13-4 7 0,-16-12-6 15,1 0-6-15,-2-25-12 0,0 4-7 16,-2-8-12-16,10-42-34 0,-16 26 35 15,-3-8-2-15,-4-6-23 0,0-7 45 0,-27-55-13 16,27 73 72-16,-29-4-51 16,29 11 6-16,-25 11-18 0,25 9-3 0,-13 16 46 15,13 5 24-15,0 19-27 0,0 5-7 16,0 5 2-16,25 45-28 0,-7-36-88 16,-18 3-198-16,24 1-210 0,-10 3-426 15,-14-3-295-15,18 30-1205 0,2-40 1717 16</inkml:trace>
  <inkml:trace contextRef="#ctx0" brushRef="#br2" timeOffset="206679.4303">12395 5129 3614 0,'0'0'170'0,"0"0"412"0,-23 0-218 15,23 21-125-15,0-21-59 16,0 20-37-16,-17 6 17 0,17-13-119 15,0 3-24-15,0 1-1 0,0 1-5 16,0 0-12-16,27 19 5 0,-27-20 6 16,25 0-12-16,-11-5-6 0,2 0 10 0,15-2 3 15,-16-8-11-15,-1-2-13 0,-3 0-18 16,2 0-5-16,-6-17-9 16,5-7-180-16,-12-17 121 0,0 23 21 15,0-4-46-15,-27 1-56 0,27-2 38 16,-30 0 33-16,-4-13 58 0,19 23 72 15,-1 4 24-15,5 7 0 0,11 2 20 16,-14 0 5-16,14 19-27 0,-9 11-55 16,9-12-86-16,0 0-161 0,0 1-180 15,23 15-935-15,-23-20 652 0,22-2 55 16,-22-2 192-16</inkml:trace>
  <inkml:trace contextRef="#ctx0" brushRef="#br2" timeOffset="206952.8736">12706 5288 3972 0,'0'19'85'0,"2"-19"233"0,-2 16-93 15,2-16-60-15,-2 0-53 0,0 0-26 16,0 11-52-16,0-11-4 0,0 7-35 16,0-7 10-16,0 0-5 0,0 0-5 0,0 0 15 15,0 0-15-15,0 0-9 0,14-19 14 16,-14 19-19-16,0-25 9 0,0-7-61 15,14 16 36-15,-14-1 31 16,15-2 92-16,-6 5-102 0,5-1 14 0,13-7-7 16,6 7-15-1,-22 15-145-15,-8 0-17 0,-1 0-136 16,0 20-166-16,-2 0-829 0,0-20 576 16,0 17 29-16,0-5 186 0</inkml:trace>
  <inkml:trace contextRef="#ctx0" brushRef="#br2" timeOffset="207483.595">13067 5175 4583 0,'0'0'166'0,"0"0"42"0,0 16 58 16,0-16-18-16,0 0-66 0,0 18 111 15,0-2-257-15,0-5-18 0,0 2-36 16,0-3 21-16,0 6 2 0,16-6-20 0,-16-2 18 15,0 2 2-15,0-5-5 16,13-2 2-16,-13 6-4 0,0-6-14 0,0-1-21 16,8-2-20-16,-8 0-17 15,6 0-39-15,-3-23 73 0,-1 23-22 0,2-24-24 16,1 24 7-16,-1-26-46 0,8-3-74 16,-6 19 89-16,1-4 86 15,0 2-43-15,-2 4 48 0,8-5-50 16,-11 13 92-16,0-4-45 0,4 1 54 0,-5 3 29 15,4 0-13-15,-1 20 82 0,-4-20-89 16,2 0-5-16,0 24 9 0,-1-24-3 16,3 19 11-16,-4-7-42 0,2-12-1 15,-2 14 9-15,2-14-4 0,-2 6-8 16,5-6 15-16,2 5-35 0,-5-5 17 0,3 0-17 16,-1 0-3-16,9-25-97 0,-5 1 69 15,-2 10-25-15,3-3 22 0,0 2 19 16,0 0-32-16,11-13 16 0,-11 28 44 15,0-17 19-15,0 17 11 0,-2-8-41 16,2 8 67-16,8 0 106 0,-11 21-26 16,0-21-65-16,1 18-7 0,1-18-56 15,9 23 20-15,-9 1-18 0,-3-12-11 16,4-12-8-16,-2 16-31 0,-3-7-53 16,11 1-385-16,-3-10 22 0,-1 0-141 15,8 0-78-15,-2 0-179 0,24-23-516 16,-21 23 853-16,5-27 296 0</inkml:trace>
  <inkml:trace contextRef="#ctx0" brushRef="#br2" timeOffset="207864.9538">13791 5075 2687 0,'2'0'91'15,"-2"-2"161"-15,0 2 140 0,0-2 142 16,-19 1 394-16,0 1-586 0,4 0-102 0,15 0-5 16,-27 0-21-16,13 0-29 15,-11 19 127-15,14-19-212 0,-2 15-17 0,6-15-32 16,-4 21-13-16,-8 7-13 0,11-14-18 15,3 1-2-15,-1-1-2 16,4 0-1-16,2 1-2 0,0 9-24 16,0-14-5-16,17 0-32 0,-17-1-44 0,18-2-76 15,5-1-320-15,-10-6 201 0,3 0 16 16,-3 0-39-16,3-20-79 16,-2 20-17-16,15-19-435 0,-18-5 533 15,3 24 54-15,-4-24 38 0,-3 24 36 0,1-25 6 16,-4-8-72-16,-2 17 192 0,-2-1 68 15,0 4 74-15,0 0 63 0,0-4 314 16,0 15-164-16,0 2 13 0,-18 0-9 16,18 0-4-16,0 21-66 0,0 1 130 15,0-22-209-15,0 25-12 0,0-12-42 16,0-13 2-16,0 21-29 0,0-2 14 0,0-19-71 16,20 13-18-16,-20-7 4 0,0-1-34 15,15-5-342-15,2 0-58 0,-8 0-130 16,2 0-182-16,-2 0-42 0,2-21 62 15</inkml:trace>
  <inkml:trace contextRef="#ctx0" brushRef="#br2" timeOffset="208101.3433">13948 4517 4607 0,'-15'-2'82'0,"15"-3"178"16,-16 5-30-16,16 0 2 0,0 0 113 16,0 24 31-16,25 12 330 0,-25-13-439 0,29 8-108 15,-11-3-56-15,1 8-62 0,0 5-52 16,11 44-5-16,-18-37-15 0,-2-1-95 16,-10-2-140-16,11 4-229 0,-7 32-1023 15,-4-46 460-15,0-4-164 0,0-7 86 16,0-2 262-16</inkml:trace>
  <inkml:trace contextRef="#ctx0" brushRef="#br2" timeOffset="208801.8963">12472 6354 3002 0,'0'0'119'16,"0"0"170"-16,0 0 151 0,0 0 89 15,0 0 356-15,0 0-488 0,0 0 60 16,0 0 26-16,0 0 35 0,0 0-58 16,0 0 64-16,0-20-436 0,18 0-88 15,-2 5 0-15,-16-6 0 0,15-8 0 16,-15 0 0-16,25-43 0 0,-17 28 0 15,0 0 0-15,-1-5 0 0,-5 4 0 16,-2-1 0-16,8-39 0 16,-4 46 0-16,0 6 0 0,-1 6 0 0,0 6 0 15,6-6 0-15,-6 23 0 0,-1 3 0 16,16 32 0-16,-11-12 0 16,5 5 0-16,-2 5 0 0,22 38 0 15,-15-32 0-15,1 4 0 0,3 3 0 16,1 0 0-16,0 4 0 0,24 43 0 15,-6-1 0-15,-6-13-8 16,-20-43-85-16,-3-13-83 0,-3 0-148 16,4-2-196-16,1 5-800 0,-6-15 518 15,-5-4-62-15,0-3-25 0,-2 0-69 16,0 0 132-16,-26-22-259 0</inkml:trace>
  <inkml:trace contextRef="#ctx0" brushRef="#br2" timeOffset="208964.8663">12627 6099 2660 0,'0'0'151'0,"0"0"210"16,23 26 139-16,15-2 604 16,-11-24-732-16,4 30-78 0,1-14-80 0,6-2-36 15,43 11-61-15,-43-10-171 0,2-3-113 16,-1 2-142-16,-5-6-296 0,-1-3-226 16,21 2-1215-16,-32-7 1179 0,-1 0 266 15,1 0 321-15</inkml:trace>
  <inkml:trace contextRef="#ctx0" brushRef="#br2" timeOffset="209171.4637">13303 6136 2834 0,'0'-7'129'0,"0"3"131"0,-21-1 135 15,21 1 110-15,-23 4-47 0,-4-8 284 0,11 8-433 16,5 0-44-16,11 0-35 0,-21 0-68 16,6 23 2-16,15 0-125 0,-9-3-20 15,9 0-9-15,0 3 1 0,0 3-17 16,0 23 29-16,0-24-27 0,26-1 10 15,-26-2-9-15,25-3-11 0,11 9-130 16,-13-18-45-16,-1-5-92 0,3-2-92 16,0-3-231-16,-3 0-157 0,24-29-1224 15,-27 29 1175-15,-1-29 126 0,1 9 288 16</inkml:trace>
  <inkml:trace contextRef="#ctx0" brushRef="#br2" timeOffset="209401.6078">13391 5704 3518 0,'-11'0'157'16,"7"0"556"-16,4 18-213 0,0-18-36 15,0 21-47-15,0-6 16 0,22 23 292 16,11-17-475-16,-14 4-93 0,5 2-78 16,-3 3-40-16,24 32-34 0,-27-28-6 15,-1 5 5-15,0-1-1 0,0 3-4 16,-5 0 4-16,13 37-158 0,-14-44-72 15,-3-5-142-15,-1-3-151 0,0-2-205 0,2 5-1196 16,-5-21 766-16,-1-4 113 0,-1-3 352 16</inkml:trace>
  <inkml:trace contextRef="#ctx0" brushRef="#br2" timeOffset="209566.76">13521 6025 5032 0,'0'25'140'0,"21"-25"37"16,-21 20 41-16,27-20 81 0,-14 27 15 0,10-14-86 16,20 12 9-16,-19-11-258 15,-1-1-130-15,-3 0-171 0,-5 1-208 0,12 5-1324 16,-15-11 710-16,-3-2 7 16,-1-2 397-16</inkml:trace>
  <inkml:trace contextRef="#ctx0" brushRef="#br2" timeOffset="209767.4387">13906 6133 4047 0,'0'0'200'0,"-16"0"51"15,16 21 59-15,0-4 272 0,0-17-348 16,0 15-8-16,0-15-22 0,0 14-24 0,0-3-124 16,18-2-54-16,-18-1-12 15,18-2 53-15,-18 6 31 0,15-4-106 16,-15 1-284-16,14-4 20 0,-14-2-50 15,0-3-152-15,0 0-215 0,0 0-166 0,0-20-1046 16,0-5 1231-16,5 9 260 0</inkml:trace>
  <inkml:trace contextRef="#ctx0" brushRef="#br2" timeOffset="209895.9883">13973 5958 3393 0,'0'0'263'0,"0"0"128"15,0 0 69-15,-20 20 281 0,20-3-578 16,-16-17-69-16,16 26-35 0,0-26-46 15,0 24-182-15,0-3-21 0,0-11-275 0,0 1-279 16,0-2-417-16,0-3-58 0</inkml:trace>
  <inkml:trace contextRef="#ctx0" brushRef="#br2" timeOffset="210185.003">14117 6127 5455 0,'-21'16'173'16,"21"-16"160"-16,0 19 119 0,0 1 535 0,0-11-647 16,0 3-120-16,0 2-107 0,19 9-7 15,-1-17-97-15,-18 1-20 16,20-2 11-16,5-5 3 0,-13 0-33 0,0 0-38 16,0 0-23-16,10-19-103 0,-11 0 104 15,-1 4 0-15,-1 1 15 0,-1-3-33 16,-1-3 37-16,2-13-35 0,-6 20 74 15,-1-1 1-15,-2 2 8 0,2 6-23 16,-2 2-97-16,0 4 4 0,0 0-95 16,0 0-118-16,0 0-69 0,-17 0-74 15,17 24-770-15,0-9 501 0,0-15-135 16,0 0 75-16,28 17 69 0,-28-17 228 16</inkml:trace>
  <inkml:trace contextRef="#ctx0" brushRef="#br2" timeOffset="210564.3523">14735 6003 3256 0,'0'-1'156'15,"0"0"143"-15,-34 1 145 0,34-1 97 0,-53 1 411 16,35 0-549-16,-1 0-38 16,2 0-76-16,1 21-58 0,4-21-96 0,-12 17-15 15,13 5-118-15,3-7 2 0,0 2 5 16,-1 2-11-16,-7 22-2 15,10-19-68-15,-1 4-32 0,0-2-69 0,3-5-26 16,1 1-41-16,3 13-237 16,0-18 247-16,24-6 49 0,-24-4 19 15,30-4-25-15,2-1-255 0,-16 0 210 16,-3-24 19-16,2 24 62 0,-1-25 45 0,-1 9 56 16,8-19 41-16,-17 19 41 15,6-3 35-15,-6 2 71 0,3 0 66 0,-2 1 30 16,5-9 180-16,-8 18-316 0,3-1 0 15,-1 8-20-15,-1 0-36 16,3 0 24-16,-1 0-74 0,-1 19-49 0,-1-19 54 16,1 18-30-16,1-18-32 0,4 21-197 0,-5 4-105 15,1-10-189-15,1-4-159 16,-1 4-211-16,4 11-757 0,-7-11 1131 0</inkml:trace>
  <inkml:trace contextRef="#ctx0" brushRef="#br2" timeOffset="211400.5439">12780 6763 733 0,'0'0'65'15,"0"0"60"-15,0 0 38 0,0 0 302 16,0 0-223-16,0 0 42 0,0 0 10 16,0 0 37-16,0 0-8 0,0 0 450 15,0 0-363-15,0 0 14 0,0 0-103 16,0 0-31-16,0 0 108 0,-19 0-202 15,19 0 4-15,0 0-21 0,-17 0 20 16,17 0-28-16,-24 0 60 0,24 0-117 0,-19 0 5 16,6 0 43-16,-3 21-14 15,-16 8 182-15,13-8-145 0,-2 6-34 16,-1 10-44-16,6 5-49 0,0 5-58 0,-1 55 0 16,15-47 0-16,2-1 0 0,0-2 0 15,35-2 0-15,10 32 0 0,-14-49 0 16,3-4 0-16,2-5 0 0,2-5-16 15,0-6-127-15,30 2-460 0,-35-11-16 16,-8-3-103-16,-2-1-378 0,-5 0-293 16,2-25-1173-16,-13 25 1863 0</inkml:trace>
  <inkml:trace contextRef="#ctx0" brushRef="#br2" timeOffset="211846.2168">13261 7188 3378 0,'2'-4'147'16,"-2"1"87"-16,5-3 74 0,-3 1 8 15,-2 1-10-15,0-1 167 0,0 3-322 16,0-1-21-16,0 0-15 0,0 2 15 16,0-9 162-16,-18 8-172 0,18-2-29 15,0 4 3-15,-18-2-6 0,18 2 28 16,-27 0 98-16,16 0-138 0,-1 20-42 0,-1-20 7 15,2 0-10-15,-12 41 5 16,12-26-32-16,4 2-7 0,3 1 7 0,2-2-1 16,2 2-3-16,0 10-40 0,0-19-37 15,31-1-64-15,-31-4-89 16,25-4-88-16,6 0-406 0,-15 0 375 0,0 0 28 16,-3-28 14-16,-1 28 73 15,-4-21 55-15,3-1 27 0,-11 10 113 0,0-1 70 16,0 2 53-16,0 1 22 0,0-6 263 15,-21 11-166-15,21 5 66 0,0-6-76 16,0 6-2-16,0-3-37 0,0-3 30 16,0 6-120-16,0 0 0 0,0 0-10 15,0 24-7-15,27-2 4 0,-27-7-46 16,21-1 14-16,-7-2-45 0,-1 2 15 16,-1-3-73-16,6 10-316 0,-7-11-45 0,3-3-247 15,-6 0-174-15,2-7-232 0,-1 0 83 16</inkml:trace>
  <inkml:trace contextRef="#ctx0" brushRef="#br2" timeOffset="212361.5261">13596 7152 3627 0,'4'0'128'0,"-4"0"121"15,0 0 456-15,0 0-399 0,0 0-101 16,0 0-46-16,0 18-16 0,0-18-39 15,18 15 70-15,2 4-138 0,-20-7-27 16,0-1-20-16,18 0 16 0,-18 8 39 16,14-11-51-16,-14 1 11 0,9-4-23 15,-9-1 24-15,9-2-5 0,-3-2-67 16,-4 0 11-16,-1 0-14 0,3-20 9 16,-2 20-35-16,4-25-95 0,-2-5 70 0,-2 12-13 15,2 4 16-15,1-1-12 0,1 1 51 16,8 2 40-16,-7-3 54 0,-1 15 0 15,6-9 6-15,-5 9 57 0,-1 0-35 16,3 0 62-16,-5 0-85 0,1 0 28 16,-2 16-21-16,1-16-1 0,0 20-83 15,-3-20 51-15,0 12 6 0,0-12 5 16,1 13 13-16,0-2-2 0,0-4-16 16,0-7 20-16,1 0-16 0,2 0-14 15,-1 0 15-15,3-22 2 0,-3 22-12 16,1 0-6-16,-1-18 10 0,-2 18-9 15,3-20 10-15,4 1-1 0,-7 19 1 16,3-20 10-16,-1 11 4 0,2 2-4 16,9-1 67-16,-9 8-16 0,-2-5 14 0,4 5 7 15,-2 0 24-15,-1 0 21 0,5 22 41 16,-7-1-102-16,1-3-78 0,1 1 97 16,0-2-73-16,6 22 13 0,-5-20-132 15,-1-2-81-15,4 3-169 0,-2-6-337 16,1-6-247-16,9 9-1378 0,-11-13 1530 15</inkml:trace>
  <inkml:trace contextRef="#ctx0" brushRef="#br2" timeOffset="212818.8475">14198 7221 4903 0,'0'0'80'0,"-20"14"92"15,20-14 97-15,-11 15 78 0,11 5 251 0,0-11-385 16,0 5-63-16,0-2-37 0,0 5-67 16,0 1-24-16,20 23-21 0,-20-20 1 15,20 2 0-15,-20-2 0 0,0 0-3 16,13 12-3-16,-13-22 9 0,0 0 2 16,0-3 3-16,0-2 31 0,0-6 5 0,0 0 10 15,0 0-51-15,0-21-11 0,0 21-2 16,0-30 16-16,0-14-77 0,0 14-7 15,0-2-26-15,0-7-40 0,-20-4-40 16,20 2 2-16,-20-54-234 0,20 49 270 16,0 0 14-16,-11 8 58 0,11 6 7 15,0-22-20-15,23 39 56 0,-23 3 27 16,21 3 2-16,-21 4 4 0,28 5 14 16,-2 0-7-16,-26 0-10 0,23 23-8 15,-23-23-10-15,16 26 20 0,-10 5-31 16,-6-11 41-16,0 1 12 0,0-1 106 15,0 3-95-15,0-2 9 0,-24 22 5 16,2-21-48-16,22-2 26 0,-21-2-53 16,21-3 4-16,-18 13 1 0,18-21-14 15,-13 1-66-15,13-8-158 0,0 0-278 0,0 0-234 16,0-21-1268-16,0-8 1171 0,18 10 259 16</inkml:trace>
  <inkml:trace contextRef="#ctx0" brushRef="#br2" timeOffset="213071.1395">14429 6641 2489 0,'3'-3'160'0,"1"3"138"15,-4 0 133-15,0 0-13 0,0 19 333 16,18-2-355-16,-18-17-285 15,23 46 47-15,-23-26-97 16,15 1-22-16,-15 4-12 0,16 3-8 16,-3 31-11-16,-13-29-9 0,14 3 9 0,-7 1-59 15,0-2-27-15,-7-2-132 0,11 22-762 16,-8-24 283-16,0-11-160 0,0 0 52 0,1-9 39 16,10-3-91-16</inkml:trace>
  <inkml:trace contextRef="#ctx0" brushRef="#br2" timeOffset="213265.0933">14693 7028 3002 0,'2'0'116'16,"-1"0"115"-16,0 0 130 0,5 10 481 0,-4-10-541 16,-1 0-106-16,3 12-88 0,-1-12-39 15,1 14-36-15,-2 8-27 0,-1-12-63 16,1 2-29-16,-2-2-122 15,0-2-192-15,0 10-887 0,0-16 335 16,0-2 94-16,0 0 187 0,0 0 152 0</inkml:trace>
  <inkml:trace contextRef="#ctx0" brushRef="#br2" timeOffset="213413.4989">14737 6807 3776 0,'-13'0'147'0,"-1"27"747"15,3-27-695-15,11 23-76 0,0-23-105 16,0 18-90-16,0-18-33 0,0 15-219 16,20 4-1008-16,-20-19 305 15,0 11 64-15,23-6 283 0</inkml:trace>
  <inkml:trace contextRef="#ctx0" brushRef="#br2" timeOffset="213764.6438">15034 7204 5134 0,'-22'8'116'15,"22"1"73"-15,0-3 87 0,0-6 392 16,0 0-384-16,0 0-36 0,0 0-55 0,24-17-41 16,-2 17-9-16,-22-26-131 0,19 26-14 15,-19-16-8-15,13 4 4 0,-13 0 1 16,0-21-13-16,0 12 18 0,0 0-7 15,0-8 7-15,-20-4-14 0,-4-41-76 16,8 34 44-16,-2-4-22 0,1-5 9 16,-2-3 2-16,3-2-13 0,-11-36-19 15,19 49 56-15,1 5 9 0,7 7 9 16,0 6 4-16,0-2 0 0,0 20 12 16,24 2-2-16,-24 3 2 15,29 0-40-15,-11 0 36 0,22 25-2 0,-19 3 11 16,-2-13-45-16,-1 2-124 0,-1-2-162 15,7 21-659-15,-12-17 290 0,-6 0-61 0,-1-2-98 16,-5 3-153-16,7-5 169 16</inkml:trace>
  <inkml:trace contextRef="#ctx0" brushRef="#br2" timeOffset="213944.5682">15009 6849 3214 0,'19'5'152'16,"7"7"394"-16,-12-7-155 0,3 1-109 16,2-1-127-16,-1 5 0 0,24 2-205 15,-21-6-147-15,-4 3-260 0,-3-1-247 16,-1 1-246-16,-5-1-56 0,7 4-285 16</inkml:trace>
  <inkml:trace contextRef="#ctx0" brushRef="#br2" timeOffset="214111.9239">15395 6933 3479 0,'0'19'147'0,"0"-19"127"15,0 0 93-15,-17 18 71 0,17-18-87 16,0 29 163-16,0-18-347 0,0 3-67 16,18-3-56-16,-18 4-44 0,21 13-125 15,-21-15-69-15,0 0-140 0,17-2-268 16,-17-6-228-16,0 0-205 0,13-4-924 15</inkml:trace>
  <inkml:trace contextRef="#ctx0" brushRef="#br2" timeOffset="214266.2113">15450 6752 3175 0,'0'25'32'0,"0"-11"24"16,0 0 16-16,0 1 3 0,-18-3-39 15,18 14-255-15,0-13-153 16,0-2-352-16,30-3-71 0,-30-3 94 0</inkml:trace>
  <inkml:trace contextRef="#ctx0" brushRef="#br2" timeOffset="214836.1331">15748 6904 4104 0,'-21'0'212'0,"21"0"-10"0,-21 0 55 15,21-25-35-15,-17 25 24 0,17 0 3 16,-17 0 253-16,8 0-298 0,9 0-64 16,-7 0-64-16,7 23-19 0,0 2-31 15,0-8-22-15,0 4-8 0,0 0 16 16,0 3-17-16,0-1 6 16,24 22-53-16,-24-23-31 0,21-4-86 0,-7-2-66 15,2-4-38-15,20 1-372 16,-16-13 208-16,-1 1-117 0,0-1-52 0,-2 0 1 15,-4 0 14-15,15-24-294 0,-17 24 511 16,-4-28 127-16,0 9 55 0,0-6 68 16,-3 0 59-16,3-30 88 0,-7 29 36 0,1 3 142 15,-1-2 145-15,0 8 109 0,0-9 544 16,0 20-536-16,-19 4 59 0,19 1 50 16,0 1 14-16,-20 0-82 0,20 25 232 15,-12-25-456-15,12 24-10 0,0-9-70 16,-12 2-30-16,12 25 51 0,0-24-174 0,0 0-22 15,0 2-24-15,0 2-3 16,0-3 4-16,28 12-96 0,-28-17-48 16,25 0-96-16,-9 1-101 0,-16-6-60 0,45-4-519 15,-27-5 401-15,1 0-73 16,-2 0 24-16,-3 0 32 0,-1-17 120 16,11-7-45-16,-19 24 355 0,-1-29 57 15,-1 11 55-15,-3-3 14 0,0-1 49 0,0-17 223 16,0 24-40-16,0 1 61 15,0 3 75-15,0 4 61 0,0 7 23 16,0 0 403-16,0 0-583 0,0 21-41 0,0-21-42 16,0 29 8-16,0 5 155 0,0-13-279 15,0-1-57-15,0-1-27 0,0-3-18 16,0 9 36-16,15 6-296 0,-15-18-47 0,11 4-318 16,-11-5-223-16,18-2-366 15,3 0-1025-15,-6-10 1615 0</inkml:trace>
  <inkml:trace contextRef="#ctx0" brushRef="#br2" timeOffset="215723.0992">16384 6965 1998 0,'-10'0'108'0,"10"0"73"0,-10 0 83 16,10 0 56-16,-10 0 66 15,-4 0 537-15,7 0-512 0,-1 0-60 0,-2 0-82 16,3 21-79-16,-9 2 102 0,9-23-159 15,1 24-14-15,3-7 7 0,1 2-32 16,2 1-48-16,-2 16-1 0,2-20-37 16,0 0 5-16,28-3-20 0,-28 0-5 15,26 7-153-15,7-12-62 0,-18 0-73 16,1-3-96-16,-1-4-177 0,1-1-80 16,7 0-940-16,-13 0 821 0,-1 0 118 15,1-25 158-15,-4 25 209 0</inkml:trace>
  <inkml:trace contextRef="#ctx0" brushRef="#br2" timeOffset="215914.8274">16577 6962 4005 0,'0'0'131'0,"0"0"131"16,0 0 501-16,0 0-355 0,0 22-46 16,0-22 11-16,0 22-4 0,0-22-66 15,0 39 133-15,0-24-319 0,0 0-51 16,21 0-33-16,-21-1-27 0,18 10-2 15,-18-12-19-15,12-3-45 0,-12-1-85 0,10-4-137 16,-10 1-226-16,7 2-921 16,1-6 443-16,-4-1-37 0,-1 0-80 15,2 0 135-15,0-21 327 0</inkml:trace>
  <inkml:trace contextRef="#ctx0" brushRef="#br2" timeOffset="216063.1247">16626 6795 4059 0,'-10'0'143'0,"5"25"-7"0,2-25 9 16,3 21-47-16,0-21-32 0,0 38-125 15,0-24-226-15,0 0-255 0,0-1-467 16,23-2-82-16,-23 2 205 0</inkml:trace>
  <inkml:trace contextRef="#ctx0" brushRef="#br2" timeOffset="216373.5973">16810 6953 4221 0,'-20'0'145'0,"20"0"73"15,-22 0 66-15,22 0 82 0,-13 0-67 16,0 0 254-16,13 21-360 0,0-21-85 16,0 25-66-16,0-10-17 0,0 16-10 15,20-16-25-15,-20 0-14 0,20 0-18 16,-20-2-48-16,26-4-26 0,-13 4-185 15,13-10 165-15,-12-3 8 0,0 0-13 16,-1 0 66-16,6-28-71 0,-14 28 113 16,-1-26-83-16,-4 9-49 0,0 0-99 15,0-2-120-15,0-18-445 0,-20 18 478 16,20 3 104-16,0 1 97 0,-22 1 56 0,8-3 48 16,14 14 39-16,0 3 11 0,-18 0-3 15,18 0-5-15,-11 0-28 0,2 24-258 16,9-24-56-16,-8 16-120 0,2-16-28 15,-2 16 20-15,2-16 181 0</inkml:trace>
  <inkml:trace contextRef="#ctx0" brushRef="#br2" timeOffset="216547.0498">16831 6625 5011 0,'2'0'57'0,"0"0"32"16,3 0 134-16,-3 0-157 0,1 0-39 16,1 13-43-16,24-13-862 15,-17 15 17-15,1-15-294 0,10 10-816 16</inkml:trace>
  <inkml:trace contextRef="#ctx0" brushRef="#br2" timeOffset="216865.6303">17107 6887 4534 0,'0'6'148'0,"0"2"91"15,0 7 543-15,0-10-412 0,0 3-60 16,0 1-73-16,0-3-70 0,0 12-52 16,0-10-109-16,0-4-8 15,0 3 10-15,12-6-1 0,-12 1-4 0,0 1-63 16,11-3-4-16,-11 0-17 0,13 0-6 15,-8 0 18-15,11-20-178 0,-7 2 94 16,0 18 30-16,2-16 50 0,0 16 32 16,9-16 65-16,-9 3 8 0,-1 13-2 15,-2 0-2-15,1 0 13 0,-2 0-3 16,5 0 39-16,-8 30-50 0,0-30-22 0,-2 25-4 16,-2-8 0-16,0 18-21 0,0-18-93 15,0 1-127-15,0 4-129 0,-19-8-270 16,19-2-182-16,-12 12-1359 0,12-17 1280 15,-15-3 275-15</inkml:trace>
  <inkml:trace contextRef="#ctx0" brushRef="#br2" timeOffset="217715.6921">16118 6988 690 0,'0'0'71'16,"-15"0"55"-16,15 0 236 0,0 0-192 16,0 0-21-16,0 0-1 0,0 0 10 15,0 0-33-15,0 0 77 0,0 0-125 16,0-21-3-16,0 21 151 16,0 0-132-16,0-14-3 0,0 14 17 15,0 0 2-15,0 0 40 0,0 0-98 16,0 0-3-16,0 0-11 0,0 0 8 15,0 0 39-15,0 0-59 0,0 0 17 16,0-20-3-16,-16 20-17 0,16 0 13 16,-25-17-43-16,12 4 5 0,-6 13 5 15,-1 0 27-15,-2 0-3 0,0 0 32 16,-19 0 115-16,20 0-75 0,4 0-61 16,4 18-71-16,6-18-142 0,-1 43-748 15,8-29 53-15,0-14 50 0,0 21 205 16</inkml:trace>
  <inkml:trace contextRef="#ctx0" brushRef="#br2" timeOffset="218380.6322">17452 6266 1463 0,'-3'0'487'16,"2"0"336"-1,0 0 166-15,1 17-527 0,0-17 8 0,0 0-102 16,0 17-5-16,18-17 6 15,3 29 320-15,-21-16-377 0,28 5-19 0,-9 4-27 16,5 7 23-16,36 43 114 0,-23-26-290 16,3 8-81-16,5 1-32 0,2 4 0 15,-1 3 0-15,36 57 0 0,-48-58 0 16,-5-1 0-16,-9-5 0 0,-12-1 0 16,-6 45 0-16,-2-53 0 0,-32 0 0 15,10-5 0-15,-4-7 0 0,1 2 0 16,-28 18-161-16,21-32-86 0,6-5-226 0,1-3-289 15,6-6-434-15,-16-3-2008 16,19-5 1957-16</inkml:trace>
  <inkml:trace contextRef="#ctx0" brushRef="#br2" timeOffset="219111.887">14676 7520 1199 0,'-9'0'376'0,"9"16"-38"0,0-16 122 15,0 0 2-15,0 0 4 0,0 0 52 16,0 9 381-16,21-9-566 15,-21 0-116-15,0 0-58 0,18 7-14 16,-5 1 229-16,-13 2-123 0,14 3-6 0,-14 6-40 16,11 4 46-16,-5 5-90 15,5 40 57-15,-6-31-172 0,2 2-19 0,-4 0-13 16,1 4 17-16,0 32-26 0,-4-41-12 16,0-2-42-16,0-1-75 0,0-7-134 15,0-3-249-15,0 7-1187 0,0-20 548 16,0-7-98-16,0-1 174 0,0 0 295 0</inkml:trace>
  <inkml:trace contextRef="#ctx0" brushRef="#br2" timeOffset="219356.3458">15027 7902 3231 0,'0'0'88'0,"0"0"73"0,0 0 93 16,0 0 61-16,17 0 296 0,-17 19-372 16,13-19-19-16,-13 14-51 0,13-14-25 15,-13 19-21-15,13 5-4 0,-4-11-93 16,-5-1-22-16,0 2-1 0,-4-4-11 0,0 7-69 16,0-11-80-16,0 0-62 0,0-5-200 15,0 0-206-15,0 1-177 0,-21-2-1149 16,3 0 1224-16,18-21 261 0</inkml:trace>
  <inkml:trace contextRef="#ctx0" brushRef="#br2" timeOffset="219512.0129">15065 7675 3544 0,'10'25'92'0,"-10"-25"74"15,0 18 319-15,0 4-321 0,0-9-80 16,0-1-51-16,0 5-115 0,26 4-588 15,-26-8 13-15,21-5-263 0,-21-3 29 16,18 2 175-16</inkml:trace>
  <inkml:trace contextRef="#ctx0" brushRef="#br2" timeOffset="219867.3531">15357 7911 4361 0,'0'11'94'0,"1"-11"90"0,1 9 81 16,3-3 425-16,-1 4-422 0,-3 0-71 16,2-2-100-16,2 1-43 0,6 10-33 15,-7-9 4-15,1 0-19 0,-3-5 37 16,1-1-42-16,2 1-12 16,3-3 9-16,-4-2 0 0,-1 0-31 0,1 0-42 15,1-20-15-15,2-3-121 0,-2 23 93 16,-4-34-37-16,1 15-12 0,1-3 23 15,-1-2 17-15,6-15 11 0,-5 18 91 16,3 6 25-16,1 3 20 0,-4 5-15 16,6 7 10-16,-7 0-8 0,3 19 9 15,0-19 27-15,-1 37 17 0,1-16-6 16,6 30 34-16,-1-24-72 0,-3-1-8 0,0 0 5 16,3-6-14-16,9 18-68 0,-10-23-44 15,4-6-202-15,-5 4-249 0,1-8-222 16,0-5-283-16,10 0-715 0,-13 0 1277 15</inkml:trace>
  <inkml:trace contextRef="#ctx0" brushRef="#br2" timeOffset="220199.4943">15751 7931 3849 0,'0'0'298'0,"0"0"-37"15,0 12 45-15,0-12-125 0,0 0-15 16,22 0-56-16,6 0-6 0,-13 0-23 16,4 0-51-16,-3 0-36 0,1 0-16 15,-1 0-70-15,8 0-118 0,-15 0 101 0,0-18 7 16,-3 18-10-16,-6-18-15 16,0-4-137-16,0 11 142 0,0 0 32 15,-20-2 39-15,20 4 20 0,-26-1 13 16,0-2 19-16,10 9 24 0,0 3 26 0,2 0 54 15,-2 0 37-15,-9 20 104 0,13 9-123 16,2-12-48-16,7 4 16 0,3 7 11 16,0-7-74-16,0 26-11 0,29-25-12 15,-29-1-41-15,36-2-87 0,-13-2-188 16,28 2-880-16,-23-13 359 0,1-2 14 16,4-4 105-16,-1 0 127 0</inkml:trace>
  <inkml:trace contextRef="#ctx0" brushRef="#br2" timeOffset="220547.3735">16292 7875 3254 0,'-20'-5'251'0,"20"3"156"0,-30 2 81 15,14-3-56-15,-21 3 142 0,18 0-394 16,2 20-61-16,0-20-42 0,5 18-32 16,3-18-50-16,1 34-56 0,0-18 62 15,8 3 17-15,-4 0 57 0,4-2-107 16,0 22-117-16,0-22 37 0,22-6-15 15,-22 2-10-15,22-8-18 0,-7-3-36 0,17-2-307 16,-19 0 193-16,2 0 18 16,0-28 48-16,-5 28 35 0,11-29-34 0,-21 0 172 15,7 13 28-15,-4 0 16 0,-3 0-4 16,0 2 30-16,0-10 72 0,0 15 1 16,0 3 45-16,0 6 55 0,0 0 78 15,0 0 81-15,-13 0 246 0,13 26-368 16,0-26-77-16,0 26-44 0,0-26 24 15,0 43-40-15,0-28-53 16,22-1-25-16,-22 0 47 0,0-2-78 0,22-1-54 16,0 9-475-16,-12-14-4 15,2-3-202-15,2-3-268 0,2 0 44 0,0 0 258 16</inkml:trace>
  <inkml:trace contextRef="#ctx0" brushRef="#br2" timeOffset="221066.8342">16512 7599 3145 0,'0'0'97'0,"0"0"133"16,0 0 124-16,0 0 491 15,18 0-544-15,-18 25-94 0,0-7-41 0,20 1-67 16,-20 6-23-16,21 38 1 16,-2-26-102-16,-19 1 35 0,16 3-20 0,-16-4 6 15,8 39-135-15,-8-41-5 0,0-4-208 16,0-4-158-16,0-3-289 0,0-4-202 0,0 6-853 16</inkml:trace>
  <inkml:trace contextRef="#ctx0" brushRef="#br2" timeOffset="221416.3237">16836 7486 2692 0,'15'0'240'0,"-15"21"14"16,19-21 138-16,-4 31 18 0,0-7-1 15,-1 8-78-15,25 45-8 16,-15-27-291-16,-2 4 10 0,-2 4-17 0,-1 6-11 0,13 59 26 15,-22-62-37-15,-8-3-48 0,-2-1-75 16,0-4-162-16,-30-3-243 0,-18 37-1091 16,17-45 667-16,-5-7 173 0,-1-6 220 15</inkml:trace>
  <inkml:trace contextRef="#ctx0" brushRef="#br2" timeOffset="222076.9033">14119 7624 909 0,'6'0'134'0,"-1"0"71"15,3 0 84-15,-2 0 8 0,1 0-2 16,4 0 294-16,-4 0-278 0,0 0 41 16,-1 0 32-16,0 0 34 0,8-18 255 15,-9 18-522-15,-3 0-13 0,-2 0 21 16,0 0 44-16,0 0 101 0,0 18 255 0,-22-18-298 15,22 33-20-15,-20-7-4 16,20 6 7-16,-21 59 267 0,21-34-334 16,0 11-63-16,0 1-78 0,0 4-36 0,36 0 0 15,36 64-48-15,-23-73-198 16,5-11-256-16,7-9-309 0,4-9-424 0,65 11-1888 16,-71-36 1886-16</inkml:trace>
  <inkml:trace contextRef="#ctx0" brushRef="#br2" timeOffset="262794.263">10365 9817 2152 0,'0'-5'69'0,"-18"5"173"0,18 0-95 16,0 0-55-16,0 0-35 0,0 0-25 15,0 0-19-15,0-22-124 0,0 22-21 16,17 0-84-16,-17-14-66 0,0 14-115 16,16 0-29-16,-16-23-360 0,0 23 552 15</inkml:trace>
  <inkml:trace contextRef="#ctx0" brushRef="#br2" timeOffset="264805.5625">7851 7436 1788 0,'0'0'81'0,"0"0"277"0,0 0-89 15,0 0-13-15,0 0-36 0,17 0-11 16,-17 0-63-16,17 0-29 0,-17 0-101 15,0 0-10-15,13 13-2 0,-13-13-4 16,25 0-38-16,-18 0-12 0,-1 0-47 0,6 0-35 16,-3 0-68-16,0 0-36 0,9 0-331 15,-11 0 215-15,3 9-91 0,0-9 19 16,-1 3 5-16</inkml:trace>
  <inkml:trace contextRef="#ctx0" brushRef="#br2" timeOffset="264959.6536">8217 7479 1822 0,'9'0'56'0,"-2"0"31"0,-2 0 29 15,1 0 20-15,0 0 15 0,-3 0-118 0,2 0-22 16,-3 0-44-16,1 0-88 0,20 0-926 16,-16 0 616-1,14 0-158-15</inkml:trace>
  <inkml:trace contextRef="#ctx0" brushRef="#br2" timeOffset="283784.669">10718 9881 1181 0,'0'-5'152'0,"0"2"121"16,0-1 84-16,0-1 418 0,0 2-441 16,0 1-26-16,0 0 3 0,0 1 38 15,0-1-139-15,0-1 24 0,0 2-253 16,0-2-51-16,0 0-75 0,0-1-101 15,0-5-379-15,0 5 291 0,0-1-8 16,15-2-69-16,-15 2-105 0,0-2 21 0,14-2-267 16,-14 1 546-16,10 0 79 0</inkml:trace>
  <inkml:trace contextRef="#ctx0" brushRef="#br2" timeOffset="286048.6399">7959 7806 2568 0,'0'0'95'0,"11"-16"283"0,1 16-80 16,-12 0 23-16,8-13 25 0,-8 13 6 15,6 0-50-15,2-9-15 0,-4 9-245 16,1 0-37-16,3 0-20 0,-2 0 25 15,12 0-26-15,-9 0 0 0,-1 0-60 16,3 0-136-16,-2 0-148 0,0 0-120 0,9 0-614 16,-9 0 490-16,3 0 12 0,-1 0 55 15,0 0 25-15,-1 0 229 0</inkml:trace>
  <inkml:trace contextRef="#ctx0" brushRef="#br2" timeOffset="301223.6536">8845 6106 76 0,'0'0'-25'16</inkml:trace>
  <inkml:trace contextRef="#ctx0" brushRef="#br1" timeOffset="361022.955">7845 9380 785 0,'0'0'114'0,"0"0"21"16,0 0 52-16,0 0 34 0,0 0 44 15,11 0-42-15,-11 0 97 0,8 0-230 16,-8 0-26-16,0 0-17 0,5 0-13 16,0 0 8-16,-5 0-14 0,2 0 0 15,0 0 1-15,0 0 13 0,0 0-4 16,5 0 73-16,-4 0-56 0,4 0-14 15,1 0-8-15,1 0-1 0,-2 0-20 16,9 0-6-16,-11 0-10 0,1 0 1 16,-3 0-1-16,1 0 3 0,5 0-14 15,-3 0 17-15,0 0 0 0,1 0 9 16,0 0-17-16,4 0-2 0,6 0-1 0,-9 0 11 16,1 0 13-16,-1 0-19 0,1 0 19 15,-1 0-9-15,6 0-7 0,-7 0-1 16,3 0-11-16,-3 0 9 0,-2 0 5 15,2 0 8-15,8 19 9 0,-7-19-18 16,1 0-8-16,3 0-13 0,-1 0 9 16,17 0-54-16,-14 0 31 15,-3 0-2-15,4 0 20 0,0 0 9 0,-2-16 4 16,15 16 10-16,-19 0-2 0,1 0 3 16,3 0 11-16,-5 0 7 0,4 0 43 15,-8 0-38-15,0 0-26 0,4 16 10 16,-2-16-25-16,1 0 12 0,11 0 8 0,-9 0 0 15,3 0-29-15,0 0-12 0,-1 0-12 16,2 0 6-16,15-17 9 0,-14 17 14 16,0 0 18-16,0 0 3 0,-2 0 11 15,13-10 62-15,-16 10-48 0,-2 0 17 16,2 0-1-16,-3 0-18 0,-1 0 3 16,7 0 3-16,-7 15-6 0,2-15-6 0,1 0-25 15,1 0-9-15,3 0-19 16,13 0-96-16,-13 0 46 0,4 0 10 0,-2-17 23 15,-1 17 17-15,-2 0 17 0,15 0 9 16,-15 0 4-16,-1 0-10 16,-2 0 18-16,-1 0-3 0,13 0 39 15,-16 0-17-15,-1 0 4 0,0 0 5 16,-1 0 10-16,2 0-16 0,7 0 8 0,-4 0-34 16,1 0-4-16,3 0-16 0,1 0-26 15,3 0 15-15,15-14-13 0,-14 14 69 16,-1 0-29-16,0 0 1 0,-1 0 5 15,13 0 8-15,5 0 63 16,-18 0-43-16,-7 0-17 16,-2 0-6-16,-3 0 9 0,4 0 6 15,3 0 8-15,0 0-32 0,-2 0 1 0,3 0-5 16,0 0 1-16,16 0 15 0,-9 0-16 16,-3 0 0-16,2 0 7 0,3 0-10 15,-2 0 7-15,18 0 8 0,-19 0-20 16,-4 0 12-16,3 0-1 0,-5 0 1 15,12 0-5-15,-14 0 12 0,5 0-6 16,-1 0 1-16,0 0 3 0,-1 0-26 0,12 0 13 16,-10 0 6-16,-1 0-4 15,0 0-1-15,-2 0 9 0,4 0-4 16,12-14-1-16,-10 14 1 0,-4 0 0 16,2 0 4-16,-3 0-5 0,14 0 0 15,-13 0-8-15,20 0 19 0,-22 0-19 16,1 0 1-16,0 0 5 15,0 0-10-15,0 0-7 0,18 0-97 0,-12 0 59 16,-2 0 2-16,2 0-5 0,-1 0 42 16,15-16-38-16,-18 16 66 0,0 0-21 15,-2 0 16-15,1 0 0 0,-3 0 2 16,6 0 6-16,-8 0-4 0,-1 0 1 16,17 0 20-16,-15 0-32 15,1 0 0-15,4 0-6 0,15 0 1 16,-12 0 6-16,2 0-12 0,0 0-3 0,1 0 6 15,1 0-12-15,17 0-1 16,-22 0 16-16,-2 0 3 0,3 0-9 0,-3 0 3 16,1 0 0-16,5 0 1 15,-11 0 8-15,2 0-28 0,3 0 21 0,-4 0-30 16,7 0 55-16,-8 0-11 0,3 0 7 16,-2 0-9-16,0 0-4 0,1 0 1 15,11 0 26-15,-11 0-24 0,3 0-24 16,-1 0 11-16,3 0-10 0,-1 0 5 15,13 0 24-15,-14 0-7 0,0 0 8 16,1 0 9-16,-1 0-4 0,9 0 15 16,-12 0-31-16,-2 0 29 0,2 0 2 0,3 0-6 15,-2 0-8-15,14 0-13 0,-11 0-6 16,1 0-5-16,2 0-12 0,-2 0-6 16,-2 0-14-16,15 0-27 0,-14 0 43 15,-2 0 18-15,2 0-14 0,-3 0 21 16,12 0 12-16,-12 0 3 0,-2 0-1 15,0 0-2-15,0 0-2 0,-1 0 14 16,14 0-8-16,-13 0-6 0,2 13-13 0,2-13 12 16,2 0-11-16,13 0 19 15,-13 0-20-15,0 0 16 0,2 0-3 0,1 0-4 16,-3 0 0-16,12 0-7 16,-14 0 29-16,1 0-5 0,-3 0-2 0,1 0-5 15,-1-20-7-15,18 20 11 16,-14 0-8-16,2 0-6 0,-2 0 2 15,5 0 0-15,15 0-19 0,-16 0 27 0,0 0-16 16,3 0 7-16,-2 0-7 0,2 0-16 16,17 0 29-16,-19 0-13 0,-2 0 4 15,0 0-8-15,-3 0 4 0,-1 0 4 16,12 0 6-16,-16 0-2 0,0 0 2 0,3 0-2 16,-2 0 8-16,16 0 10 0,-14 12 4 15,5-12 9-15,0 0-31 0,2 0-3 16,1 0-12-16,25 0-30 15,-20 0 37-15,0 0-2 0,2 0 6 0,0 0 4 16,-2 0 3-16,23 0 45 0,-23 0-1 16,-3 0 9-16,-2 0-11 0,-2 0-12 15,25 0-11-15,-21 15-24 0,-2-15-8 16,0 0 2-16,1 0-1 0,3 0-3 16,16 0 19-16,-19 0-13 0,-5 0 8 15,4 0-7-15,0 0 15 0,0 0 7 16,22-12 67-16,-23 12-8 0,1 0 2 15,2 0-32-15,1 0 29 0,20 15 85 16,-23-15-67-16,4 0-20 0,-3 0-21 16,0 0-45-16,2 11 25 0,26-11-29 15,-27 0-3-15,4 0-2 0,-2 0-9 0,0 0 9 16,2 0 25-16,22 0-34 0,-24 0 0 16,0 0-13-16,2 0 16 0,0 0 8 15,22 0 26-15,-29 0 20 0,5 15 11 16,-3-15 3-16,0 0 6 0,1 0-20 15,27 10 10-15,-28-10-52 0,5 0-7 0,-2 0 8 16,2 0-19-16,-4 0-4 16,23 0-25-16,-23 0 44 0,2 0-16 15,0 0 7-15,-4 0 0 0,25 0-56 16,-26 0 56-16,4 0 5 0,-1 0-20 16,0 0 98-16,0 0-73 0,19 0 75 0,-17 0-84 15,-3 0 10-15,3 0-5 0,-3 0-39 16,26 0 38-16,-19 0-10 0,-1 0-1 15,1 0-4-15,1 0 20 0,6 0-5 16,32 0 6-16,-30 0-22 0,-1 0 10 16,0 17-6-16,4-17 18 0,-3 0 10 15,31 0 20-15,-30 0-5 0,-3 0-5 0,-3 0 22 16,3 0 1-16,27 0-7 16,-34 0-41-16,4 0-24 0,-3 0 24 0,-3 0-12 15,-2 0 28-15,15 0-21 0,-22 0 5 16,-6 0-50-16,-1 0 38 0,-5-17-57 15,-3 17-284-15,-3-17-77 0,0 17-201 16,0 0-304-16,0-15-94 0,-27 4 213 16</inkml:trace>
  <inkml:trace contextRef="#ctx0" brushRef="#br3" timeOffset="369814.12">7545 4498 637 0,'0'0'42'0,"0"0"54"0,0 0 53 15,0 0 203-15,14 0-203 0,-14 0-37 16,0 0 16-16,0 0 4 0,0 0-9 0,0 0 110 16,0 0-140-16,0 0 2 0,0 0-4 15,0 0 16-15,0 0-9 0,0 0 44 16,0 0-92-16,0 0-4 0,0 0-2 15,0 0 35-15,0 0 118 0,0 0-87 16,0 0-12-16,0 0 5 0,0 0 11 16,0 0 21-16,19 0 53 0,-19 0-113 15,0 0-36-15,0 0 0 0,0 17 11 16,0-17 23-16,0 0 71 0,0 0-68 16,0 0-22-16,0 0 12 0,0 0 25 15,0 0 89-15,0 0-96 0,0 0-23 16,0 0-20-16,19 0 3 0,-19 0 14 15,0 0 26-15,0 13-53 0,13-13-8 16,-13 0 2-16,0 0-14 0,0 10 9 16,0-10-43-16,0 6 39 0,0-6-8 15,0 6 9-15,0-6 22 0,0 5-9 0,0-2 17 16,0-1-2-16,16 0-17 0,-16 0 24 16,0 5-6-16,17-3 16 0,-17-2-38 15,11-1-3-15,-11 3-6 0,13-2-8 16,-13 9 22-16,7-7-9 0,-7 0-7 15,5 3-16-15,-2-1 3 0,1 6 4 16,4-7-51-16,-4 0 43 16,1-1 20-16,3 3 5 0,-4-2 55 0,9 2-59 15,-6-1-15-15,-1-2 1 0,1 0 8 16,2 1 15-16,5 6-9 0,-7-7 9 16,10 14 60-16,-12-14-67 15,-2 6 9-15,0-3-6 16,0-1-10-16,-1-1-4 0,3 4-33 0,-3-2 30 15,1-2 0-15,2 0-1 0,-5-1 10 0,10 5 33 16,-4-2-23-16,2-3-2 16,-1 3-9-16,-1 0 2 0,11 2 27 0,-12-1-24 15,1-1 14-15,-1-2-20 0,0 3-37 16,0-4 35-16,8 13 11 0,-7-7 40 16,1-3-56-16,0 4-5 0,0-3-7 0,6 11-6 15,-2-8 16-15,-3 1 14 0,3-2-12 16,1 2 1-16,2 0-3 0,14 19 1 15,-10-19 17-15,-4 1 5 0,2 1 13 16,-2 0 10-16,10 13 10 0,-14-13-47 16,5 2-44-16,-5 0 29 0,-1-2 15 15,3 4-13-15,6 19 42 0,-7-19-50 16,-1 1 14-16,-1-2-2 0,5 0-2 16,9 24-29-16,-8-26 26 0,-1 2-3 15,3 2 11-15,1-2 41 0,-5 5-46 16,20 19-1-16,-14-22 0 0,-2 1-4 15,-1 1-1-15,-1-1 8 0,13 23-9 16,-15-22 9-16,2 0-2 0,-6 0 3 16,4 2 1-16,1-2-1 0,17 23-3 15,-15-22-5-15,-2 0 4 0,3-2-6 0,3 2 25 16,8 18-24-16,-13-19 16 0,-3 3-12 16,3-1 5-16,-3-3 17 0,3 5-54 15,11 15 20-15,-12-17-8 0,1-4 60 16,0 0-36-16,1 1-2 0,17 19-12 15,-17-15 2-15,1-2 13 0,3 0 4 0,-1 1 2 16,0 1 6-16,14 22-3 0,4 0-4 16,-9-3 8-16,-12-21-16 15,-3 1-10-15,3-4 9 0,0 5-19 16,15 19 47-16,-15-20-28 0,3-1 4 16,-1 1-3-16,-1-3-35 0,1 2 35 15,15 23-1-15,-17-23 1 16,-1-1-1-16,1 0 5 0,-1 0-1 15,8 23-2-15,-10-22 1 0,-3-1-18 0,11 0 15 16,-7 2 4-16,-2-3-5 16,32 46 6-16,-11-22-5 0,-23-23-56 15,7 0 60-15,-1 1-3 0,3-3-2 16,-5 6 59-16,20 23-56 16,-19-24 2-16,-1 0-3 0,1 1-6 0,1 1 11 0,12 22-24 15,-12-25 24-15,-2 0 6 0,2 3 20 16,-2-2-26-16,1-1-5 0,16 16-14 15,-18-16 17-15,4 0-3 0,-2-1-12 16,2-2 9-16,18 22 9 0,-18-23-1 16,1 4 4-16,2 1 4 0,-3-3-6 0,6 2 3 15,11 26-14-15,-17-24 10 0,-5 0-7 16,6 1-4-16,-4-2 2 16,13 23 5-16,-14-25 57 15,0 1-51-15,3-1-1 0,2 2-18 0,-2-4-19 16,19 27 35-16,-18-23 21 0,2-2-27 15,2 2 2-15,-2-4-4 0,17 22-4 0,-19-22 11 16,-2 2-2-16,2-1 0 16,-1 0 2-16,0 1-5 0,14 23 10 0,-16-23-4 15,2 0-15-15,2 0 12 0,-1-1 2 16,21 23 19-16,-18-23-15 16,3 0 4-16,-2 1-8 0,3 2 7 0,-1 0 1 15,25 25 38-15,-27-25-37 0,1-3-8 16,0 8-32-16,-2-7 33 0,19 17-14 0,-22-24 5 15,2 9 1-15,0 0 9 0,0 1 7 16,1-5-14-16,19 27 2 0,-18-20-4 16,2-3 11-16,-1 0-1 15,1-3 3-15,24 24 2 0,-22-24-12 16,2-1-3-16,-2 1 5 0,0 3-7 0,0-2 8 16,24 21-5-16,-28-18-5 15,0-2 7-15,-1 0-30 0,1 1 5 0,17 19 21 16,-20-18 32-16,3-4-1 15,-1 2-24-15,0-2 6 0,2 0-12 0,19 21-8 16,-20-21 7-16,-2-1 6 0,1 0-3 0,-1-1-2 16,17 19-6-16,-23-19 11 15,5-1 5-15,-7 1 4 0,5-2-2 0,-2 0-11 16,10 14 9-16,-15-15 1 0,7 1-1 16,-7-2-5-16,3 0 12 0,7 12 29 15,-14-15-45-15,4 2 4 16,0-2-4-16,-3-4-32 0,-1 3 34 0,2 5 10 15,-4-7-12-15,5-2 6 0,-6 1-10 16,0-1 12-16,7 7-10 0,-2-6-2 0,-2-4-4 16,-1 3 0-16,0-2 6 0,1 0 2 15,0 6 6-15,-2-7-6 16,-3-2 4-16,0 3-6 0,0-4 4 16,0 2 8-16,0-3-6 0,0 0-2 15,0 0-14-15,0 0 16 0,0 0 12 0,0 0-10 16,0 0-10-16,0 0 12 0,0 0-8 15,0 0 0-15,0 0-16 16,0 0 25-16,0 0 3 0,0 0 28 0,0 0-13 16,0 0 6-16,0 0 18 0,0 0-9 15,0 0-11-15,0 0 4 0,0 0 1 16,0 0 63-16,0 0-37 0,0 0-1 16,0 0 17-16,0 0-14 0,0 0 2 15,0 0 29-15,0 0-59 0,0 0-20 0,0 0-7 16,0 0-6-16,0 0-1 0,0 0 0 15,0 0-2-15,0 0 0 0,0 0 0 16,0 0 0-16,0 0-8 0,0 0-14 16,0 0-91-16,0-14-78 0,0 14-100 15,0 0-776-15,0 0 174 0,-27-9-369 16,27 9-255-16,-21-11 167 0,21 5 386 16</inkml:trace>
  <inkml:trace contextRef="#ctx0" brushRef="#br3" timeOffset="391971.4773">7910 4827 1130 0,'0'-1'100'15,"0"0"76"-15,0 0 67 0,0 1 38 16,0-6 82-16,0 5-213 0,0 0 5 16,0-3 22-16,0 4-8 0,0-2-25 15,0-1 90-15,0 0-150 0,-18 1 5 16,18-1 3-16,0 3-2 0,0-2 30 15,0 0 91-15,0 2-89 0,0 0-8 16,0 0 16-16,0-2-5 0,0 2 99 16,-25 0-144-16,25 0-5 0,-18 0-20 15,18 0-4-15,-30 17-35 0,-7-2-37 0,18-15 2 16,0 16 29-16,2-16 40 16,3 21-45-16,-3-3-48 0,17-6 5 0,0-3 5 15,0 3-32-15,0-3 4 16,24-1-130-16,11 7-431 0,-15-9 216 0,4-5-4 15,-2 0 10-15,2-1-31 16,-1 0-15-16,19-18-394 0,-27 18 548 0,-3 0 128 16,0-24 100-16,-6 24 31 0,-6-19 3 15,0 2 56-15,0 5 6 0,0 2 19 16,-25-2 61-16,25 2 60 16,-40-12 302-16,40 10-225 0,-32 3-27 0,14 1-26 15,-2 3 21-15,1 0 8 0,-20 1 114 16,20 4-226-16,3 0-39 0,3 0-16 15,2 0-9-15,-7 0 7 0,13 22-33 0,0-22-11 16,3 24 19-16,2-24-28 16,0 29-4-16,0 5-33 0,20-22 23 0,-20 3-19 15,26-1-22-15,-26-5-30 0,46 8-133 16,-29-11 110-16,-2-1-10 0,-2-3-14 16,3-2-28-16,-2 0-46 0,11-20-152 15,-14 20 261-15,-1-24 44 16,-1 9 32-16,-4-3 14 0,-1-16 39 0,-4 19 15 15,0-2 69-15,0 4 35 0,-28 2 16 16,28 3 60-16,-50 8 175 0,29 0-212 16,0 0-17-16,1 0-25 0,0 0-12 15,5 24-40-15,1-2 5 0,-1-22-87 16,15 29 0-16,0-13-10 0,0-1-3 16,0 12-56-16,21-12-74 0,-21-5-93 15,22-1-116-15,-22-9-163 0,30 5-121 0,-2-5-616 16</inkml:trace>
  <inkml:trace contextRef="#ctx0" brushRef="#br3" timeOffset="392739.1666">7865 4861 581 0,'2'16'-12'0,"-2"-16"78"16,3 0 62-16,-1 0 47 0,0 10 230 15,0-10-258-15,0 0 22 0,-2 0 9 16,0 0 20-16,0 0 147 0,0 0-233 0,0 0-29 16,0 0-5-16,0 0-36 0,0 0 10 15,-14 0 59-15,14 0-48 0,0 0 0 16,0 0 2-16,0 0 15 0,-11 0 36 16,-2 0-48-16,4 0-23 0,0 0 21 15,-2 0 25-15,0 0-14 0,-19 0 92 16,15 0-92-16,-1 0-4 0,-1 0-26 15,3 0-22-15,-19 0 19 0,19 0-20 0,-1 0-27 16,1 0 33-16,2 0 21 16,-2 0 13-16,-15 13 139 0,13-13-142 15,0 0 24-15,-4 0-27 0,-1 0-21 16,-26 0-13-16,21 0-19 0,0 5-9 0,-3-5 69 16,1 0-55-16,-1 0-18 15,-29 0-33-15,29 0 37 0,-4 0 9 0,3 0 3 16,0 0 1-16,-1-18-27 15,-27 18 15-15,29 0 0 0,-1 0 4 0,4 0-1 16,-5 0-4-16,1 0 1 0,-24 16-8 0,26-16 7 16,-1 0 4-16,2 0-7 15,3 10 17-15,-14-10-4 0,19 0-21 16,0 9 19-16,5-9 1 0,4 0-5 0,3 6 32 16,-3-6-18-16,7 0-1 15,1 0 0-15,2 0 6 0,0 0 13 0,0 0 17 16,0 0 34-16,0 0-55 0,0 0-35 15,0 0 21-15,0 0 0 0,0 0 7 16,0 0-11-16,0 0 4 0,0 0 30 16,0 0-63-16,0 0 19 0,0 0 27 15,0 0-31-15,0 0 4 0,0 0 0 16,0 0 0-16,0 0 17 0,0 0-17 16,0 0-9-16,0 0-24 0,0 0-18 15,0 0-61-15,0 0-406 0,0 0 73 16,20 0-111-16,-20 0-121 0,0 0-119 15,20 0 25-15</inkml:trace>
  <inkml:trace contextRef="#ctx0" brushRef="#br3" timeOffset="393567.0661">6557 4896 1208 0,'-2'0'76'0,"2"0"70"0,0 0 258 16,0 0-209-16,0 0-3 0,0 0 10 15,0 0 2-15,0 0 6 0,0 0 88 16,0 0-164-16,0 0-37 0,0 0 1 15,0 0 6-15,0 0-26 0,0 0 53 16,0 0-92-16,0 0 12 0,0 0-22 16,0 0 1-16,0 0 6 0,0 0-18 0,0 0-3 15,0 0-11-15,0 0 5 0,0 0-14 16,0 0 8-16,0 0-3 0,21 0 21 16,-21 0-18-16,0 0-7 0,15 0 3 15,-15 0-31-15,9 0 29 0,-9 0-1 16,0 0 2-16,0 0 14 0,0 0-12 15,0 0 5-15,0 0-16 0,0 0 12 16,0 0 47-16,-24 12-30 0,24-12 15 16,-19 0-27-16,19 0 21 0,0 0 17 15,-13 0-13-15,13 0 5 0,-12 0 17 0,12 0-9 16,-9 0-33-16,9 17-3 16,-9-17-3-16,3 16 2 0,2-16-6 0,2 0-1 15,1 0-2-15,-1 0-5 16,0 0 13-16,1 0-3 0,1 0 12 0,0 0 3 15,0 0 20-15,0 0 17 0,0 0 9 16,0 0 59-16,0 0-78 0,0 0-12 16,0 0 14-16,0 0-25 0,0 0-25 15,0 0-10-15,0 0 18 0,0 0 16 0,0 0-12 16,0 0-17-16,0 0 76 0,0 0-72 16,0 0 17-16,0 0-49 15,0 0 3-15,0 0 37 0,0 0 8 0,16 0-18 16,-16 0-3-16,0 0 0 15,0 0 16-15,11 0-19 0,-11 0 20 16,0 0 1-16,9 0-23 0,-9 0 27 0,7 0-17 16,-1 0 19-16,-6 0-16 0,0 0 6 15,0 0-1-15,0 0-8 0,0 0 14 16,0 0-2-16,0 0-12 0,0-20-26 16,0 20 26-16,0 0-19 0,0 0 75 15,0 0-40-15,0-14 25 0,0 14-42 16,0 0 33-16,0 0-29 0,0 0 15 15,0 0-41-15,0 0-21 0,0-11 76 0,0 11-19 16,0-4 60-16,0 4-79 16,0 0 10-16,0-1-14 0,0-2-51 0,0 3-159 15,0 0-15-15,0 0-127 0,0 0-130 16,0 0-157-16,0 0-178 0,0 0-653 16</inkml:trace>
  <inkml:trace contextRef="#ctx0" brushRef="#br3" timeOffset="394805.526">3390 4767 1927 0,'0'0'110'15,"0"0"67"-15,0 0 47 0,0 0 3 0,0 0 195 16,0 0-220-16,0 0 35 0,0 0 36 15,0 0 26-15,0 0 2 0,18 0 147 16,-18 0-288-16,0 0-22 0,21 0 16 16,-21 0 52-16,0 16 56 0,13 8 367 15,-4-10-335-15,-9 6-22 0,8 4-23 16,-3 2 22-16,8 30 187 0,-8-27-322 16,-2 3-58-16,2 1-58 0,-2-3-8 15,4-1-7-15,1 21-5 16,-5-26 0-16,-1-5 0 0,3-1 0 0,-4-4 0 15,4 6 0-15,-4-14 0 0,1 0 0 16,-2-4-25-16,1-2-76 0,-1 0-89 0,0 0-499 16,0 0 99-16,0 0-149 15,0 0-291-15,0-17-2595 16,0 0 2911-16</inkml:trace>
  <inkml:trace contextRef="#ctx0" brushRef="#br3" timeOffset="395425.9652">3825 5087 799 0,'0'0'78'0,"0"0"57"0,0 0 27 16,0 0 4-16,19 0 16 0,-19 0 147 16,16-15-172-16,-16 15-20 0,0 0 10 15,13 0 36-15,-13-9 215 0,0 9-190 16,0 0-15-16,0 0 31 0,0 0 50 16,0 0-12-16,0 0 279 0,0 0-361 15,0 0-18-15,0 0-81 0,0 0 25 16,0 0-22-16,-14 0 41 0,14 0-77 15,0 0 3-15,-11 0-4 0,11 0 6 16,-11 0 46-16,4 0-57 0,-7 0 5 0,6 0 11 16,-3 0 27-16,0 0 8 0,-15 20 38 15,10 1-77-15,1-7-25 0,6 0 34 16,-4 0-28-16,-12 16 1 0,16-15-1 16,0 0-27-16,5-3 22 0,1 1-35 15,3-2 8-15,0 10 27 0,0-10 1 16,34-5-29-16,-17 2-4 0,6-3-9 15,29-1-55-15,-27-4 11 0,5 0-24 16,-4 0-25-16,-3 0-17 0,-6 0-17 16,-5-17-194-16,-5 17 93 0,-7 0-169 15,0 0-209-15,-31 0-221 0,-13-9-1255 16,17 9 1358-16</inkml:trace>
  <inkml:trace contextRef="#ctx0" brushRef="#br3" timeOffset="396354.8456">4672 5013 467 0,'0'0'28'0,"2"0"23"0,1 0 37 15,-2 0 55-15,-1-13 295 0,3 13-167 16,-3 0-21-16,0 0-14 0,0 0 28 16,0 0-27-16,0 0 302 0,0 0-265 0,0 0 32 15,0 0-8-15,0 0 4 0,0 0-32 16,-16 0 185-16,16 0-310 0,0 0 20 16,-28 0 277-16,17 0-325 15,1 20 9-15,-3-20-30 0,-13 16 67 16,10 1-153-16,4-17 3 15,0 17-22-15,4-17-17 0,-1 22 43 0,9-15-6 16,0-2-12-16,0 2-11 16,24-2-11-16,-24 0-15 0,24 4-86 0,8-5 63 15,-18-2-1-15,3 0-7 0,-4 1 28 16,12 3-9-16,-14-3 40 16,-2 0 22-16,1 1-31 0,-3 1 23 0,0 0 27 15,6 2-4-15,-8-4-50 0,-1-1 20 16,1 3 3-16,-2-1 2 0,-1 7 33 0,-2-5-29 15,0 2-3-15,0-1 2 16,0 2 10-16,-20 0 23 0,-1 7 76 0,21-8-72 16,-26 1-11-16,7-3-14 0,-6 2-11 15,-20 1 8-15,21-4-16 0,3-4 0 16,-6 1-2-16,3-1-4 0,2-1-52 16,-6 0-178-16,15 0 6 0,5 0-110 15,0 0-225-15,8 0-221 0,0-17-1207 16,22 17 1151-16,-22 0 262 0</inkml:trace>
  <inkml:trace contextRef="#ctx0" brushRef="#br3" timeOffset="396959.0606">5095 5070 1344 0,'0'0'173'15,"0"0"65"-15,0 0 33 0,0 0-6 16,0 0-52-16,0 0 195 0,0 0 205 15,0 0-204 1,0 0-203-16,0 0-8 0,-21 0-14 16,21 0 114-16,-26 0-167 0,26 0-39 15,-29 0 23-15,15 0-15 0,-1 0-20 0,-17 0 77 16,21 16-64-16,-10-16-17 16,3 18 47-16,2-5-80 0,-9 13-7 15,17-12-48-15,2 3-25 0,0 0 39 16,6-3-14-16,0 0-30 0,21 9-58 15,12-12-12-15,-9-2-17 0,-1-1-25 16,3-4-12-16,20-1-205 0,-28-3 148 0,0 0-23 16,-6 0 15-16,-3 0-5 0,-9-18 52 15,13-1-11-15,-8 19 166 0,-5-27 13 0,0 10 11 16,0 0 5-16,0 0 8 16,0-15 128-16,-24 19 11 0,24 0 40 0,0 4 8 15,0 3 26-15,-13 3 206 16,13 3-215-16,0 0-68 0,0 0-54 15,-10 25 65-15,10-25-63 0,0 25 151 0,0 2-152 16,0-13 7-16,0 0-26 0,19-1-22 16,-19 8-8-16,0-11-36 15,15 0-3-15,0 13-121 0,-15-20-18 16,0 2-48-16,0-1-84 16,7-4-785-16,-7 0 259 0,6 0-256 0,-6 0 77 15,0-21 208-15</inkml:trace>
  <inkml:trace contextRef="#ctx0" brushRef="#br3" timeOffset="397350.299">5247 4692 2069 0,'0'19'404'16,"0"-19"-30"-16,-20 0 221 0,20 18 0 15,0-18-27-15,-13 12 0 0,13-2 97 0,0-10-377 16,0 16-56-16,0-8-24 0,0-1-25 15,0 18 112-15,20-6-135 0,-20 1-43 16,0 7-18-16,19 2 3 0,-19 5-23 16,16 38 29-16,-16-38-87 0,13-1-13 15,-13 1-4-15,0-2-8 0,0 19-91 16,0-27-18-16,0-3-92 0,0-4-79 0,0 0-184 16,-21-2-101-16,21 2-968 0,0-11 681 15,0-5-103-15,0-1 18 0,0 0 153 16</inkml:trace>
  <inkml:trace contextRef="#ctx0" brushRef="#br3" timeOffset="397589.8715">5156 4964 3942 0,'0'-2'171'16,"31"2"176"-16,-7 0 787 0,-5 0-524 0,1 0-71 15,8 0-87-15,2 0-120 0,0 0-142 16,25 14-131-16,-32-14-196 0,-5 0-141 16,-6 12-295-16,-7-12-333 0,-5 8-1957 15,0-1 1486-15,-37-7 367 0</inkml:trace>
  <inkml:trace contextRef="#ctx0" brushRef="#br3" timeOffset="412028.0398">7843 4841 673 0,'0'0'43'0,"0"0"62"15,0 0 178-15,0 0-122 0,0 0-37 0,0 0 35 16,0 0-5-16,0 0-24 0,0 0 69 0,0 0-145 16,0 0 23-16,0 0-3 0,0 0 22 15,0-14 165-15,0 14-147 16,0 0 34-16,0 0-19 0,0 0 35 0,0 0 15 16,0 0 195-16,0 0-206 0,-10 0-9 15,10 0-41-15,-9 0-7 0,-4 0-12 16,6 19-97-16,0-19-6 15,0 16 5-15,-1-16 2 0,2 17-6 0,-3-8-9 16,8 8-13-16,0-9-2 0,-1 0 6 16,2-1-12-16,0 4-7 0,19-8-1 15,-19 2 2-15,18-2-27 0,-18-1-20 16,24-1-11-16,0 1-106 0,-24 0 104 16,20-2 41-16,-8 0 19 0,-4 0-3 15,-1 0 23-15,7 0-70 0,-9-18 45 16,0 18 10-16,1-14 12 0,-5 14 4 15,5-31 19-15,-4 21-4 0,-2-7 0 0,0 2-11 16,0-2 17-16,0 3 16 16,0-14 51-1,0 22-29-15,-18-3 2 0,18 5 2 0,0 4 12 0,-15 0 77 0,3 0-70 16,3 0-4-16,9 21 9 16,-15-21-15-16,9 15-19 0,1 3-3 0,2-18 5 15,3 20-9-15,0-10-20 0,0-1 13 16,0 2-51-16,0 5 50 15,21-9-21-15,-21 1 25 0,0-4-75 0,19 1-79 16,-19-1-552-16,14-4 85 0,-14 0-171 16,9 0 47-16,-9 0 114 0</inkml:trace>
  <inkml:trace contextRef="#ctx0" brushRef="#br3" timeOffset="415447.3137">11591 9564 1123 0,'0'0'85'16,"0"0"66"-16,-7 0 59 0,7 0 36 15,-7 0 109-15,7 0-220 0,-2 0-12 16,0 0 2-16,-2 0-7 0,2 0-21 15,-2 0 93-15,4 0-104 0,-1 0-7 16,-3 0-12-16,3 0 7 0,-1 17 65 16,0-17-64-16,-2 20-10 0,1-20 18 0,-1 18 8 15,2-18-12-15,-3 28 30 16,1-17-45-16,1 0-33 0,1-2-5 0,0 2-22 16,2 7-20-16,0-8 20 0,0-1 50 15,0-2-59-15,0 0 5 0,0 0 1 16,18 3-27-16,-18-7 24 0,25-3-6 15,-25 0-13-15,24 0-40 0,-12 0-15 16,13-23-124-16,-7 3 103 0,-7 20 22 16,0-23 13-16,-2 23 6 0,6-38 5 15,-11 23 41-15,1 0 11 0,-5 1 3 16,0 2 15-16,0 2-2 0,0-6 54 16,0 14-24-16,-22-2-1 0,22 4 54 15,-23 0-24-15,-6 0 68 0,14 18-115 16,-3-18 41-16,0 0-7 0,2 24 21 15,2-24-18-15,-13 19 6 0,18 2-53 16,1-21-6-16,3 22 3 0,3-11 0 0,2 12-7 16,0-12-10-16,18 0 1 15,-18 1-5-15,29-2-21 0,-11-3-8 0,22 7-140 16,-17-11 56-16,-2-1-44 0,-6-2 5 16,3 0-17-16,-5 0 17 0,10-25-63 15,-14 25 152-15,-3-23 42 0,-6 10 15 16,0-1 39-16,0-19 142 0,-21 16-14 15,21 2 58-15,-30 1 74 0,11 4 62 16,1-1-1-16,-20 5 90 0,21 6-312 0,2 0-69 16,2 0 30-16,2 27-64 15,2 7-17-15,9-21-80 0,0 1-78 0,0 5-238 16,0-1-294-16,28-3-255 16,9 10-1143-16</inkml:trace>
  <inkml:trace contextRef="#ctx0" brushRef="#br3" timeOffset="425317.4733">8236 9622 716 0,'0'0'76'0,"0"-12"31"0,0 12 53 0,0 0 61 16,-19-7 206-16,19 7-239 0,0-8-5 15,-17 8-33-15,17-2-5 0,-15-1 108 16,2 3-158-16,13 0-17 0,-13 0-5 16,13 0 1-16,-13 0 11 0,1 0 41 15,7 0-81-15,1 0-27 0,-3 0 4 16,4 0-13-16,-2 0 0 0,0 0-1 16,3 0-3-16,-3 0 0 0,0 0 2 15,3 0 2-15,-10 0 39 0,5 0-16 16,-1 0 11-16,-2 0-23 0,0 0 15 0,1 0-18 15,-15 0 48-15,9 0-28 0,3-16 22 16,-2 16 2-16,-3 0 25 0,-20 0 74 16,18 0-105-16,-4 0-15 0,-1 0-6 15,-2 0-21-15,-1 0 6 0,-27 0-45 16,26 0 40-16,0 0 4 0,1 0 20 16,0 0 72-16,2-22-78 0,-27 22 45 15,26 0-61-15,-3 0 48 0,2 0 17 16,-2 0 10-16,1 0-10 0,-30-17 96 15,25 17-111-15,-1 0 10 0,3 0-17 16,-3 0-11-16,-27 0 22 0,35 0-64 16,5 0 5-16,7 0 1 0,5 0-6 15,2 0-2-15,1 0-48 0,6 0-96 16,0 0-219-16,0 0-306 0,0 0-363 0,0 0-1095 16</inkml:trace>
  <inkml:trace contextRef="#ctx0" brushRef="#br3" timeOffset="426199.2901">4041 9138 1580 0,'0'0'80'0,"0"0"91"16,0 0 76-16,0-16 112 0,18 16 43 0,-18 0 446 15,0 0-476-15,0 0-70 0,0 0-56 16,0 0-17-16,0 0-23 0,0 20 187 16,0-20-195-16,0 30 47 0,0-7 32 15,21 5 60-15,-2 39 277 16,-19-33-397-16,0 7-63 0,13 1-59 0,-13-1-27 15,14 36 17-15,-14-41-61 0,0-4-20 16,0-1-3-16,0-8-6 0,0-2-16 16,0 8-160-16,0-17-14 0,0-7-98 15,-18-1-177-15,18-2-152 0,0-2-1328 16,0 0 789-16,0-23 51 0,0 23 293 16,31-27 211-16</inkml:trace>
  <inkml:trace contextRef="#ctx0" brushRef="#br3" timeOffset="426514.4535">4520 9547 1668 0,'6'-15'40'16,"7"3"110"-16,-10 12-22 0,1-11 43 15,-2 11 64-15,-2-8 57 0,0 1 25 16,0 1 224-16,0 2-325 0,0-1-17 0,0 5-12 15,0-3-1-15,0-1 127 0,-15 4-187 16,15 0-3-16,0 0 15 16,-13 0 10-16,13 0 17 0,-23 20 148 0,12-1-169 15,-2-19 6-15,-6 31-2 16,0-12 18-16,-12 20 110 0,16-17-150 16,0 0-25-16,5 2-55 0,5-2-5 0,5-1-34 15,0 18-11-15,37-22-2 16,-13-3-30-16,5-2-59 0,3-4-133 15,34 9-559-15,-36-13 218 0,0-2-137 16,-4 1-88-16,-4-2-276 0,-6 0 78 0,5-1-340 16</inkml:trace>
  <inkml:trace contextRef="#ctx0" brushRef="#br3" timeOffset="426903.5476">4818 9612 1346 0,'0'0'101'16,"0"0"60"-16,-13 0 94 15,13 0 82-15,0 0 10 0,-14 0 426 16,5 0-326-16,2 0-4 0,7 0-20 0,-7 0-38 16,7 0 118-16,0 0-309 0,0 0-26 15,0 0 15-15,21 0-26 0,-21 0-28 16,48 0 1-16,-21 0-155 0,7 0 40 16,5 0-15-16,1 0-3 0,49 0 28 15,-46 0-30-15,-2 0-2 0,-7 0-56 16,-10 0-64-16,-7 0-49 0,-2 0-288 15,-15 22 230-15,0-22-59 0,-32 0-115 16,11 22-154-16,-7-22-766 0,11 0 660 0,0 0 24 16,17 0 41-16,-21 0 120 0</inkml:trace>
  <inkml:trace contextRef="#ctx0" brushRef="#br3" timeOffset="427230.0337">5071 9523 1447 0,'0'0'88'16,"0"0"68"-16,0 0 85 0,0 0 349 0,0 0-249 16,0 0 73-16,0 0 37 0,0 0 47 15,0 0-94-15,0 19 61 0,0-19-328 16,19 0-23-16,-19 19-17 0,27-19-20 16,11 13 8-16,-18-2-75 0,6-11-70 15,0 0 67-15,-2 12-16 0,-1-12 10 16,13 7 61-16,-21-1-74 0,-2-1 8 15,-6 1 9-15,-2-3 2 0,-3 5-16 16,-2-5 42-16,0 5 20 0,-23-3 51 16,23 3 106-16,-40 0-38 0,-5 15 142 15,18-13-205-15,1 4-21 0,-1-1-12 16,1 3-17-16,-8 10-29 0,18-15-32 16,2 1-11-16,2-1-26 0,6-3-42 15,2 2-418-15,2-6 42 0,2-4-307 16,0 0-237-16,32 0-255 0,-10-21 40 0</inkml:trace>
  <inkml:trace contextRef="#ctx0" brushRef="#br3" timeOffset="427784.564">5725 9488 1780 0,'0'0'88'0,"0"0"79"0,0 0 58 16,-7 0 128-16,2-11 477 0,-2 11-362 0,-3 0-25 16,2 0-62-16,-1 17-26 0,-16 6 267 15,14-23-320-15,-2 30 4 0,4-12-32 16,2 3-21-16,0 0-80 0,3 28 3 15,4-25-145-15,0-2-23 0,22-1-10 16,-22-1-27-16,52 8 29 0,-29-16-10 16,1-4 17-16,1-2-37 0,1-3-5 15,2-3-16-15,22 0-80 0,-30 0 49 16,2-28 8-16,-6 28 21 0,-5-32 12 16,-4 15 24-16,1-23 8 0,-8 18 11 15,0 0 1-15,-25 2 21 0,25 3 24 16,-61-11 107-16,30 18-63 0,-63 5 89 15,63 5-170-15,6 22-38 0,-1-22-52 16,3 35-130-16,-6 9-877 0,29-21-48 16,0 0-365-16,0-1 144 0,0-2 219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3T16:21:57.81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7004 1667 857 0,'11'-20'56'0,"-2"3"71"16,9 4 72-16,-1-31 314 0,-9 26-295 0,-3-4 2 16,2-2-21-16,-1-1 5 0,-6 3-6 15,0-26 95-15,0 22-105 16,-23 0-20-16,23 1 13 0,-24 4 112 0,-8-14 346 15,13 23-289-15,8 3-64 0,-13 2-31 16,-3 6 50-16,-2 1 16 0,-45 19 319 16,30-19-368-16,-2 30-43 0,-12-8 96 15,0 7-174-15,-66 24-8 0,60-24-183 16,-10 9 161-16,-5 8-11 0,2 8 16 16,-6 0-82-16,-75 64-44 0,79-49 0 15,-1 11 0-15,9-6 0 0,7 3 0 16,-51 77 0-16,69-75 0 0,5 6 0 15,9 1 0-15,12-7 0 0,7-1 0 0,11 62 0 16,29-72 0-16,4-5 0 0,12-1 0 16,13-5 0-16,87 51 0 0,-58-57 0 15,13 0 0-15,5-6 0 0,8-3 0 16,3-4 0-16,117 26 0 0,-105-41 0 16,0-10 0-16,0-13 0 0,1 5 0 15,122-2 0-15,-130-3 0 16,10-25 0-16,-11 6 0 0,-4 19 0 0,-7-34 0 15,103-37 0-15,-109 28 0 0,1-5 0 16,-12-4 0-16,-1-3 0 0,71-62 0 16,-94 55 0-16,-4-6 0 0,-8-2 0 15,-12 10 0-15,-1-13 0 0,12-82 0 0,-35 60 0 16,-6 16 0-16,-5-5 0 0,-7 16 0 16,0-19 0-16,-55-59 0 15,21 69 0-15,-8 21 0 0,-4-19 0 0,-8 3 0 16,-65-91 0-16,52 93 0 0,-5 5 0 15,0-21 0-15,-4 27 0 0,-5 3 0 16,-103-25 0-16,91 41 0 0,-4 3 0 16,-2 9 0-16,-7 28 0 0,-116-22 0 15,101 22 0-15,14 0 0 0,-20 27 0 16,-3 1 0-16,-8 9 0 0,-132 57 0 0,134-33 0 16,0 12 0-16,1 1 0 15,7 9 0-15,-201 179 0 0,236-185 0 16,-58 56 0-16,92-69 0 0,11-16 0 15,11-6-209-15,4-8-257 0,7-14-478 16,5 16-2442-16,19-31 1804 0,2-5 479 16</inkml:trace>
  <inkml:trace contextRef="#ctx0" brushRef="#br0" timeOffset="1053.9674">16086 8715 2222 0,'4'-18'267'0,"-4"3"-54"0,-21 15 76 16,21 0 7-16,-43-17-15 0,-32 17 394 16,27 0-373-16,-5 0-18 0,-8 28-55 0,-5-11-43 15,-11 4-21-15,-79 40 102 16,61-25-132-16,-3 7 1 0,-11 15 10 15,-4 3 5-15,-110 85 177 0,116-59-159 0,-6 9 7 16,14 10-33-16,7 4-22 0,15 6-80 16,-32 118 88-16,72-117-82 0,19-1 32 15,14 2-65-15,4-7 12 0,69 106-73 16,-24-120 40-16,9 1-29 0,13-1 70 16,6-7-29-16,10-9 12 0,94 52 55 15,-73-70-46-15,-1-3-1 0,9-10-3 16,-1-10-35-16,115 23 33 0,-115-43-18 15,11 4-2-15,-8-13 22 0,7-5-29 0,-2-6 10 16,116 0-22-16,-113-25 19 0,-1 25-26 16,-4-37-35-16,0 13 24 0,101-34-61 15,-118 23 45-15,2-7 48 0,-6 0 12 16,-3-7-2-16,-4-2 60 0,70-57-54 16,-84 46 43-16,-3-8-53 15,-5 1-7-15,-4-9 1 0,46-87-7 0,-66 73 15 16,0-9 4-16,-12-7-28 0,-12-3 9 15,-8-11 12-15,-33-129 35 0,-9 118 10 16,-26 0 25-16,-22 1 32 0,-19 4 34 16,-157-103 124-16,99 135-192 0,-24 6-46 0,-20 9-22 15,-13 18 0-15,-11 14 0 16,-251 8 0-16,223 41 0 0,-3 30 0 16,-2 19 0-16,-446 191 0 15,510-143-83-15,18 20-376 0,-82 115-2025 0,172-119 519 16,26-4 377-16</inkml:trace>
  <inkml:trace contextRef="#ctx0" brushRef="#br0" timeOffset="4286.5729">9619 7107 660 0,'8'0'-152'16,"-2"0"100"-16,-3 0 0 15,4 0 52-15,-7 0 125 0,5-17 0 0,-2 17-58 16,-3 0 145-16,0 0 33 0,0 0 33 15,0 0 324-15,0 0-374 0,0 0-23 16,0 0-10-16,0-26 38 0,0 26 27 16,0 0 475-16,0-19-378 0,0 19-18 15,0 0-55-15,0 0-116 0,0 0 103 16,-17 0 359-16,17 0-299 0,0 0-28 16,-16 0-36-16,4 0-16 0,-21 15 214 15,16 2-254-15,-1-17-25 0,5 19-66 16,-12-8-47-16,4 2-52 0,-10 16-21 15,11-12 0-15,1 1 0 0,2 1 0 16,-3-1 0-16,4 19 0 0,14-19 0 0,2 5 0 16,0-7 0-16,0-3 0 15,33 1 0-15,12 2 0 0,-18-11 0 0,3-5 0 16,3-20 0-16,-1 20-86 0,29-19-264 16,-42-13 112-16,5 12 41 15,-4-2 54-15,-5 8 28 0,4-24 9 0,-19 18 98 16,5 1 12-16,-5 6 18 0,0-4 15 15,-28 3 9-15,-13-17 60 0,13 21-45 16,-3 3 6-16,-4 4-42 0,2-4 90 16,-37 7 170-16,36 27-58 0,4-8-105 15,2 1-42-15,4-20-34 0,1 36-46 0,-7 15 0 16,21-28 0-16,6 2 0 0,3 0 0 16,0-4 0-16,33 17-60 0,-8-31-32 15,9-7-71-15,7 0-64 0,6 0-61 16,-3-20-111-16,49-16-496 0,-46 13 407 15,-12-2 210-15,-8 4 66 0,-4-3 73 16,-11 2 137-16,3-16-14 0,-15 18 5 16,0-4 34-16,0 9 27 0,-34-2 91 15,-7-5 233-15,16 17-144 0,-6 0-4 16,1-2 65-16,-6 7 61 0,5 24-43 16,-38-4 136-16,44-3-267 0,1 4-33 15,7-2-68-15,-2 7-20 0,6 14-33 0,13-22-27 16,0 4 0-16,0-6-17 15,0-4-14-15,40 5-78 0,-19-17 42 0,4 8-14 16,4-8-19-16,10 0-42 0,-11 0-34 16,26-20-287-16,-31 4 285 0,-4 16-23 15,-2-28 96-15,-5 28-18 0,1-47 41 16,-13 33 85-16,0-9 134 0,0 11-5 16,-35 0 59-16,35 7 59 0,-61-3 274 15,35 8-246-15,4 0 7 0,-10 29-59 0,15-29-54 16,-7 25-78-16,-13-1-79 15,28-10-12-15,3-14 0 0,6 19 0 0,0-19 0 16,38 0-194-16,-14 0-109 0,7-27-356 16,4 9-213-16,0-2-401 0,1-6-326 15,23-16-921-15</inkml:trace>
  <inkml:trace contextRef="#ctx0" brushRef="#br0" timeOffset="5245.68">7957 7181 1627 0,'0'0'97'0,"0"9"297"15,0-9-79-15,0 0 31 16,0 0 51-16,0 0 62 0,0 0 16 0,0 0 292 15,0 0-467-15,0 0-107 16,0 0-41-16,0 0 43 0,0 0 224 0,0 0-228 16,0 0-33-16,0 0-42 0,0 0 37 15,0 0-5-15,0 0 131 0,24 0-134 16,-24 0 5-16,20 0 55 0,-20 0-52 16,48 0 92-16,-29 0-216 0,-4 0 19 15,9 0-23-15,1 0-15 0,0 20-10 16,27-20 0-16,-25 0 0 0,5 0 0 15,0 0 0-15,-9 0 0 0,24 0 0 0,-23 0 0 16,-5 0 0-16,1 0-33 16,-8 0-38-16,9 0 35 0,21 0-18 15,-23 0 103-15,-12-18-56 0,14 18-7 16,-4 0 48-16,19 0-76 0,-24 0 42 0,-1 0-45 16,2 0 35-16,11 0 8 0,-14 0-4 15,15 24-2-15,-12-24 3 0,3 0-11 16,2 0-2-16,3 0-16 0,18 0-29 15,-19 0 22-15,7 0-31 0,-4 0 40 16,-1 0-26-16,1-18 34 0,19 18 38 16,-18-13-6-16,-1 13-31 0,0 0 20 15,-2 0 5-15,26 0 25 0,-23 0-19 16,3 0-7-16,-3 0 3 0,5 0 29 0,2 0-34 16,27 0 0-16,-29 0-15 0,1 0 4 15,-4 0 9-15,-2 0-1 16,6 22-11-16,-17-22-33 0,-1 17-65 0,-1-17-88 15,-5 21-130-15,-2-21-106 0,-4 11-1038 16,0-11 385-16,-23 0-232 0,23 0 147 16,-47 0 336-16</inkml:trace>
  <inkml:trace contextRef="#ctx0" brushRef="#br0" timeOffset="5719.3645">5944 6970 1177 0,'0'-20'125'0,"0"9"83"0,0-11 529 16,20 12-322-16,-2-2 76 0,-18 0 16 15,0 4 75-15,0 4-19 0,26-9 438 16,-26 9-576-16,25 3-8 0,-25 1-16 15,0 0 46-15,34 22 125 0,-11-22-455 16,-12 34-111-16,-11-10-6 0,14 2 0 16,0 7 0-16,7 44 0 0,-12-33 0 0,1-1 0 15,3 4 0-15,-2-2 0 0,-2-3 0 16,8 28 0-16,-10-42 0 0,-7-5 0 16,0-5-127-16,0-4-183 0,0-7-1047 15,0-5 261-15,0-2-196 0,19 0-85 16,-3-32 97-16,-16 15 455 0</inkml:trace>
  <inkml:trace contextRef="#ctx0" brushRef="#br0" timeOffset="5961.0285">6780 7123 2489 0,'0'0'150'0,"0"0"33"15,-20 0 120-15,20 0 68 0,-30-19-24 0,-6 19 237 16,14 0-312-16,-3 0-81 0,5 0-37 15,2 19-12-15,0-19-96 0,-13 22 287 16,17-6-107-16,1-2 36 0,5 10 11 16,-3 2-3-16,-4 35 141 0,12-31-258 15,2 2-21-15,1-3-35 0,0-4-50 16,29-2-8-16,4 13-51 0,-8-22-58 16,1-4-120-16,4-5-243 0,2-5-154 15,23 0-1271-15,-27-19 706 0,5 19-67 0,-5-36 290 16,-2 18 246-16</inkml:trace>
  <inkml:trace contextRef="#ctx0" brushRef="#br0" timeOffset="6295.0457">6994 7192 2583 0,'0'0'97'15,"-15"0"96"-15,15 0 63 0,0 0 178 16,0 0-37-16,0 0 236 0,0 0-425 15,0 0 9-15,0 0-17 0,-24 0 148 16,24 24 173-16,0 1-265 0,-24-10-28 16,24 7-1-16,0 4-9 0,-14 3 16 15,14 15 14-15,0-19-191 0,0-2-63 0,0 1 24 16,22-7-17-16,19-8-50 0,-7-5-41 16,-8-4-28-16,4 0-78 0,-7-25-88 15,12 7-61-15,10-32-443 16,-24 27 429-16,-11-6 18 0,1-6-55 0,-6 1-5 15,1-36-260-15,-28 35 505 0,1 2-20 16,-8 4 88-16,-5 2 22 0,-3 10-18 16,-38-2 100-16,39 17 17 0,2 2 24 15,5 21-18-15,2-21-60 0,8 36 8 0,-7 14-154 16,20-31-108-16,6 6-184 16,0-2-148-16,25 5-67 0</inkml:trace>
  <inkml:trace contextRef="#ctx0" brushRef="#br0" timeOffset="6607.2056">7074 7351 3694 0,'0'23'658'0,"0"-23"-88"16,0 20 202-16,-17-5-124 0,17-2 56 15,24 17 202-15,-1-14-715 0,-4 2-143 16,4-2-48-16,7 2 0 0,-1 3 0 15,27 8-368-15,-30-16-159 0,-8 3-311 16,6-8-388-16,-5 1-351 0,-8 3 56 16</inkml:trace>
  <inkml:trace contextRef="#ctx0" brushRef="#br0" timeOffset="7496.115">9433 7165 1442 0,'1'0'117'0,"1"0"82"0,-1 0 69 15,-1 0 101-15,0 0-9 0,0 20 482 16,0 15-418-16,0-16-9 0,-20 3-65 15,20 3-171-15,0 38 241 0,0-26-225 16,0 13 128-16,0 0-150 0,0 13-14 0,22 11-50 16,1 96 58-16,-7-69-99 15,2 7-12-15,0-3-36 0,2 7 11 0,29 111 146 16,-26-117-32-16,4 0 5 0,-1-6-37 16,-1-3-17-16,-3-4-26 15,15 74 4-15,-22-88-64 0,1-3-59 0,-6-8 49 16,-2 1 7-16,2 55 14 0,-6-69-15 15,-1 2-11-15,-1-7 7 0,-2-6 24 16,0-3-47-16,0 20-81 0,0-40 59 0,0-3 10 16,18-7 18-16,-18-6 39 0,0-3-115 15,0-2 25-15,0-21-19 16,0 21-5-16,0 0-41 0,0-25-87 0,0 8-511 16,0 17 243-16,0-14-257 0,-21 14-167 15,21-9-328-15,-24-8-737 16</inkml:trace>
  <inkml:trace contextRef="#ctx0" brushRef="#br0" timeOffset="8049.1384">9444 10789 1880 0,'-14'0'138'0,"-1"0"96"16,4 0 128-16,3 0 147 0,-1 0 471 16,-1 0-524-16,7 0-68 0,1 0-21 15,2 0 41-15,0 0 360 0,0 0-423 16,0 0-26-16,0 0 8 0,19 0-21 15,-19 0-81-15,29 16-46 0,-29-16-179 16,26 37 0-16,-4-11 0 0,0 5 0 16,31 42 0-16,-24-30 0 0,-2-2 0 15,2 0 0-15,-1-3 0 0,-2-5 0 0,12 13 0 16,-17-31 0-16,-1-15 0 0,-4 2 0 16,3-2 0-16,-6-33 0 15,13-36 0-15,-13 26 0 0,-4-5 0 0,-7-6 0 16,-2-7 0-16,-24-54 0 0,24 64 0 15,-22 3 0-15,22 7 0 0,-28 7 0 16,28 9 0-16,-22 2 0 0,22 23 0 16,0 0 0-16,0 0 0 0,0 34-168 15,0 14-766-15,28-27 108 0,-10 10-280 16,6 1-166-16,0 6-218 0,7-9 269 16</inkml:trace>
  <inkml:trace contextRef="#ctx0" brushRef="#br0" timeOffset="8340.946">10271 10911 3708 0,'-18'-14'201'0,"18"6"119"16,0 1 77-16,-21-7 417 0,-6 7-510 16,14 6 0-16,2-4-21 0,4 1 7 15,-11-3 147-15,11 6-278 0,1 1-10 16,-2 0-42-16,-1 0 99 0,-2 19-9 0,-7 16 92 15,6-14-263-15,7 5-26 0,-4 5 0 16,4 0 0-16,3 32 0 16,2-27 0-16,0-4 0 0,0 2 0 15,18-4 0-15,-18-2 0 0,27 12-94 0,0-23-154 16,-10-10-207-16,8-6-360 0,-2-1-120 16,29-39-1503-16,-23 15 1426 0,-3 0-12 15,5-7 434-15</inkml:trace>
  <inkml:trace contextRef="#ctx0" brushRef="#br0" timeOffset="8595.1973">10500 10882 2721 0,'-16'0'164'0,"16"17"219"0,-14-17 177 16,14 0 100-16,-11 0 515 0,0 0-709 16,11 0-29-16,0 0-62 0,0 0-16 15,-9 22 254-15,9-22-430 0,0 23-88 16,0-6-95-16,0 6 0 15,0-2 0-15,21 31 0 0,-21-24 0 0,0 3 0 16,0 1 0-16,16 9 0 0,3 20 0 16,-10-35 0-16,1-9 0 0,7 3 0 15,2-8 0-15,1-2-41 0,26-10-376 0,-21 0 34 16,2-25-134-16,-7 25-44 16,5-28-70-16,18-22-824 0,-24 30 731 0,-6-2-42 15,-3 4 41-15,-5-1 25 0,5 5 106 16</inkml:trace>
  <inkml:trace contextRef="#ctx0" brushRef="#br0" timeOffset="8778.2657">10432 11076 3277 0,'0'0'340'0,"0"0"79"0,0-11 97 0,0-1-55 15,24 0 260-15,-24 9-365 0,26 1 18 16,-9-7-106-16,6 7-76 0,-5 2-100 16,0 0-159-16,11 0-82 0,-16 18-118 15,1-18-125-15,0 0-144 0,1 0-798 16,-15 0 560-16,14 0-87 0,-12 0-30 16,-2 0 106-16,0 0 218 0</inkml:trace>
  <inkml:trace contextRef="#ctx0" brushRef="#br0" timeOffset="8962.2555">10392 10832 4788 0,'0'19'251'0,"0"5"22"0,30-24 121 16,-2 0-26-16,-2 15-16 0,4-15-130 16,36 0-283-16,-30 0-310 0,6 0-279 15,-4-22-426-15,-4 22-268 0,23-17-1025 16</inkml:trace>
  <inkml:trace contextRef="#ctx0" brushRef="#br0" timeOffset="9329.8934">11126 10819 3656 0,'0'0'200'15,"-25"0"543"-15,-1-19-216 0,12 19-32 16,0 0-14-16,0 0 50 0,-12 24 325 15,14-6-561-15,-3-18-85 0,3 33-94 16,3-14-42-16,1 6-67 0,-2 31-7 16,10-21 0-16,0 2 0 0,0 4 0 15,24 7 0-15,0 25 0 0,-1-39 0 16,-6-14 0-16,9 3 0 0,5-8 0 0,-2-6-82 16,43-9-337-16,-36-24 77 0,-3 24-63 15,-8-31-98-15,5 2-20 0,-4-4-19 16,10-38-394-16,-23 34 525 0,-5-1 55 15,-7-3 79-15,4 9 47 0,-38-34-75 16,8 38 209-16,-4 3 42 0,-8 4 69 16,-2 4 88-16,4 7 59 0,-46 8 418 15,48 2-274-15,9 27-62 0,-3-8-78 16,4 3-78-16,-6 31-97 0,29-27-238 16,0 4-159-16,0 1-165 0,0-1-233 15,0-6-67-15</inkml:trace>
  <inkml:trace contextRef="#ctx0" brushRef="#br0" timeOffset="9577.6155">11230 11080 4794 0,'0'-16'296'0,"0"16"241"0,0 0 180 16,0 0 27-16,20 46 191 0,-20-46-767 0,26 33-168 16,-26-11 0-16,25-1 0 15,-11 3 0-15,15 26 0 0,-12-38 0 0,2 9 0 16,-5-1 0-16,2-8-220 0,14 13-1107 16,-18-19 10-16,1-6-344 0,-1 0 155 15,-5 0 243-15</inkml:trace>
  <inkml:trace contextRef="#ctx0" brushRef="#br0" timeOffset="20784.8376">10152 6740 2505 0,'0'-6'48'0,"0"6"102"16,0-2 63-16,0 2 116 0,0 0 400 15,-19 0-339-15,19 0-55 0,-14 0 29 16,14 0-134-16,-12 0-42 0,12-21 131 16,0 4-123-16,0 17 3 0,0 0-22 15,0 0 11-15,0 0 187 0,0 0-169 16,0 19-4-16,0-19-2 0,0 32-12 15,0-11-3-15,0 40 37 0,0-30-169 16,0 3-53-16,0 1 0 0,0 0 0 16,0 27 0-16,30-37 0 0,-30-10 0 15,28 0 0-15,-7-8-36 0,-1-4-48 16,31-30-278-16,-22 5 163 0,1-8-6 0,-3-6 49 16,-2-2 28-16,12-55-34 0,-28 50 130 15,-4-3 10-15,-5 1 4 0,0 1 4 16,-35-1 5-16,-21-33-9 0,26 43 15 15,-6 4 8-15,-3 12 1 0,5 7 16 16,-42 12 81-16,40 29-39 0,2-3-26 16,-4 12-31-16,6 2 0 0,4 3-53 15,-16 39-346-15,33-40 26 0,6-3-112 16,5 1-135-16,0-12-346 0,45 16-1300 16,-19-33 1327-16,3 3 334 0</inkml:trace>
  <inkml:trace contextRef="#ctx0" brushRef="#br0" timeOffset="21105.1334">10187 6795 2533 0,'0'0'257'16,"0"26"228"-16,0-26 178 0,0 21 61 16,0 2 594-16,0-9-769 0,23 2 11 15,-23 3-98-15,34 0-117 0,-12 0-123 16,32 21-149-16,-20-11-73 0,-4-5 0 15,-1 0-149-15,-1 1-243 0,16 22-1243 16,-30-25 303-16,-14 0-151 0,11-8 125 16,-11 6 256-16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21T15:57:38.494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22916 2340 1829 0,'0'-14'70'0,"0"14"59"16,0 0 57-16,0-20 19 0,0 6 230 16,0 14-227-16,0-13 16 0,0 13 25 15,0-10 52-15,0 10 7 0,0-8 182 16,-22 6-317-16,22 2-40 0,-20 0 1 0,4 0-10 15,-3 20-81-15,-27 12 164 0,19-9-117 16,0 3 36-16,-4 6-88 0,4 3-18 16,-16 30 17-16,28-36-44 15,5 3 11-15,6-4-43 0,4-4 27 16,0 0 26-16,26 13 19 0,13-20-64 0,-10-3-23 16,3-2-1-16,3-5-21 0,40 12 13 15,-39-12 57-15,0-2 6 0,-3 0-27 16,-6 0 31-16,-2 2-7 0,4 13 25 15,-22-11-12-15,-4 1 29 0,-3 4 17 16,0-1 0-16,-26 19 59 0,-13-15-63 16,14 0-16-16,-6 1-8 0,-3 2 8 15,-3 2-15-15,-43 7 12 0,38-19-72 0,-1-1 38 16,1-4-5-16,2-4-33 0,-32-1-237 16,43-25-62-16,3 25-262 0,5-19-184 15,7 19-338-15,7-20-22 0</inkml:trace>
  <inkml:trace contextRef="#ctx0" brushRef="#br0" timeOffset="339.0591">23318 2677 4668 0,'-21'-2'43'16,"21"0"44"-16,-28 2-31 15,-6 0 191-15,18 0-171 0,-1 0 77 0,1 19-118 16,1-19-14-16,5 29-11 0,-2 7-37 16,12-15 32-16,0 3-3 0,0-1 4 15,0-1-47-15,44 19-48 0,-22-27 1 16,3 0-27-16,2-8-80 0,1-1-61 16,0-5-52-16,24 0-277 0,-28-22 352 15,-6 22 57-15,-4-31 71 0,-5 14 48 0,-4-2 39 16,-5-25 36-16,-21 21-20 0,-1 0 5 15,-3 3 22-15,-4 1 7 0,-35-10 101 16,31 22-83-16,0 2 11 0,3 5-32 16,3 0-20-16,4 0-20 15,-7 26-270-15,22 5-17 0,8-17-269 16,0 2-104-16,28-1-21 0,-4-15 124 16</inkml:trace>
  <inkml:trace contextRef="#ctx0" brushRef="#br0" timeOffset="555.8415">23516 2264 5035 0,'0'-7'182'0,"0"-1"176"0,21 8 155 0,-4 0 551 15,-17 22-608-15,21-22-155 0,-9 46-115 16,4-15-90-16,18 58-96 0,-18-38 0 15,-3 5 0-15,-2 12 0 0,-2 4-78 16,-3 4-219-16,2 76-1079 0,-6-76 215 16,0-4-258-16,2-5-27 0,1-11 172 15</inkml:trace>
  <inkml:trace contextRef="#ctx0" brushRef="#br0" timeOffset="30561.5576">19603 6774 1485 0,'0'-7'54'0,"0"-3"63"0,0 4 37 0,0 0 30 15,0 1 30-15,-18-5 256 0,18 5-173 16,0 3-18-16,-14-5 10 15,14 4 26-15,-10-4 258 0,0 0-352 0,-1 4-14 16,0 2-79-16,1 1 103 0,-4 0-22 16,-23 0 270-16,17 21-239 0,-5-21 1 15,1 24-40-15,-3-10-2 16,-27 18 117-16,25-12-193 0,-1 1-29 0,3 4-25 16,3 2 11-16,-1 1-19 0,-11 35 79 15,20-26-73-15,7 2-11 0,5 5-29 16,4 3-10-16,0 52-15 0,29-46-3 15,-29 1 20-15,41 2-16 0,-13-5-20 16,1-2 5-16,38 37-17 0,-30-48 28 0,2-7 15 16,1-3-43-16,2-7-10 0,46 8-64 15,-43-20 49-15,-1-6-3 16,1-3-3-16,-1 0 2 0,1 0 15 0,35-24-24 16,-40-7 31-16,-3 11 1 15,2-2-15-15,-2-2-1 0,30-29-48 0,-39 23 71 16,-2-3-6-16,-3-1-1 0,-5-4 16 15,-4 1 30-15,3-45-21 0,-10 40 8 16,-5-1-15-16,-2 1 12 0,0-3 27 16,0-39-27-16,-20 44 5 0,20 1 2 15,-24 1 19-15,4 2 13 0,-1 2 26 16,-29-19 39-16,20 28-65 0,-4 4-11 16,-2 1 14-16,-3 6 11 0,-40-8 101 15,35 17-77-15,-6 3 12 0,-2 2-6 0,-4 0 1 16,-2 25 7-16,-59 9 15 0,58-14-79 15,4 0-32-15,7 4-37 0,4 2-88 16,-19 17-616-16,45-19 52 0,7-2-450 16,6 3-399-16,5-3 10 0,0-3 296 15</inkml:trace>
  <inkml:trace contextRef="#ctx0" brushRef="#br0" timeOffset="31488.3904">19197 7545 1613 0,'0'-5'101'0,"0"-2"62"16,0 2 55-16,0-1 78 15,-21-9 312-15,21 8-230 0,-17 0 24 0,17 1-32 16,-19 2-29-16,6-1-83 0,-14-2 68 15,10 6-205-15,-2-2-10 0,0 2 19 16,-1 1 33-16,-21 0 272 0,20 0-208 16,-2 26-17-16,1-26-36 0,-4 29-16 15,-22 10 42-15,20-13-141 0,-2 4-17 0,0 3-15 16,-1 4-50-16,2 10 26 0,-28 56 0 16,28-42 35-16,4-1-35 15,5 6-1-15,4 6 0 0,0 59-1 0,12-66 0 16,4-2 7-16,0-2-8 15,22-2 0-15,-22-4 0 0,55 39-13 16,-31-51-1-16,5-2-3 0,5-7-7 16,4-2-2-16,4-6 0 0,50 13-30 0,-38-23 12 15,3-6 8-15,0-2-8 16,3-6-16-16,57 2-48 0,-59-4 46 0,0 0 22 16,-4-21 0-16,1 21 9 0,-3-20 20 15,40-10-5-15,-50 13 5 0,-2 5-4 0,-3-8 8 16,-4 1 17-16,25-25-24 15,-33 21-11-15,-3-4 3 0,-1 0 6 16,1-5 5-16,13-35 8 0,-23 35 9 0,0-2 1 16,-1-2 0-16,0-3-10 0,-4 1 1 15,2-38-11-15,-6 37 10 0,-1-1 9 16,-2-1 2-16,0 1 6 0,-20-39 44 16,20 40-33-16,-26 1 30 0,9-4-14 15,-2-1 3-15,-1 4-30 0,-25-44 47 0,22 45-27 16,-4 2 69-16,-1-3-26 0,-1 10 25 15,-32-31 150-15,27 40-86 16,-1 1 49-16,-1 0-3 0,-4 6-41 16,-3 6-56-16,-58 4-83 0,48 3-32 15,-3 20 0-15,-4-20 0 0,-1 39 0 16,-43 20 0-16,63-25-29 0,2 3-168 16,7 2-260-16,10 4-311 0,8-1-517 15,11 31-1995-15,27-42 2001 0</inkml:trace>
  <inkml:trace contextRef="#ctx0" brushRef="#br0" timeOffset="31894.9703">20068 7634 1443 0,'0'-2'89'0,"-19"1"52"16,19 1 318-16,0 0-237 0,-11 0-17 15,11 0 11-15,0 0 42 0,0 18 401 16,0 4-297-16,0-7-35 0,-8 6-49 16,3 4-44-16,-2 8-72 0,-11 34-4 15,5-29-164-15,0-1-72 0,-3 1-123 16,3-6-270-16,-1-3-265 0,-7 9-1356 15,12-24 1255-15</inkml:trace>
  <inkml:trace contextRef="#ctx0" brushRef="#br0" timeOffset="32252.1651">19386 7239 2320 0,'0'0'92'0,"0"0"142"15,0 0 169-15,0 38 636 16,0-20-575-16,0 5-159 16,0 4-115-16,0 2-69 0,0 0-100 0,-28 32-99 15,28-32-193-15,-29-1-291 0,9-1-297 0,1-3-242 16,0-5 70-16</inkml:trace>
  <inkml:trace contextRef="#ctx0" brushRef="#br0" timeOffset="33145.2328">19806 6654 1657 0,'7'0'95'0,"-7"0"319"16,0 0-122-16,0 0 4 0,0 0 10 15,0 0 61-15,0 0 33 0,0 0 246 16,0 0-411-16,0-19-47 0,0 19-25 16,0 0-11-16,0-21 121 0,0 5-108 15,0 16 37-15,15-20 43 0,-15 7 25 16,24-6-15-16,13-31 102 0,-12 21-208 0,3-10-20 15,9-5 1-15,7-9-28 0,54-78 15 16,-46 58-32-16,3-9-80 16,3-8-15-16,-1 0-3 0,-4-2-15 0,34-81 61 15,-53 91-20-15,-2 6-12 0,-8 7-5 16,-7 6 1-16,11-45 2 0,-21 66-14 16,2 6-9-16,-4 7-32 0,-1 9-57 0,-1 6-50 15,1 2-392-15,-4 9 95 16,0 3-241-16,0 0-312 0,0 20-384 15,-19 6-991-15</inkml:trace>
  <inkml:trace contextRef="#ctx0" brushRef="#br0" timeOffset="33622.7092">20109 6745 2054 0,'0'0'75'16,"0"0"67"-16,-2 0 297 0,2 0-215 15,0 0-7-15,0 0-9 0,0-22 35 16,0 22 1-16,0 0 229 0,0 0-265 16,0-15-9-16,0 15-17 0,0-16 19 15,22 16-14-15,1-44 276 0,-6 17-183 16,4-4 16-16,5-12-30 0,1-4-13 15,42-76 173-15,-30 52-275 0,5-11-18 16,0-9-63-16,5-6-33 0,1 3 12 0,48-105-2 16,-52 100-40-16,-4 4-39 15,-6 9-23-15,-5 10-61 0,12-45-219 0,-29 77 86 16,-3 8-68-16,-4 7-79 16,-1 10-87-16,-2 6-102 0,0-5-888 0,-3 18 556 15,-1 0-5-15,0 0 133 0,0 0 150 16</inkml:trace>
  <inkml:trace contextRef="#ctx0" brushRef="#br0" timeOffset="34446.3963">20750 5008 2328 0,'0'-9'108'0,"0"3"100"0,0 1 114 16,0-2 545-16,0 5-451 0,0 2-68 15,0 0-96-15,0 0-58 0,0 21 79 16,0 0-110-16,0-21 49 0,0 29 24 16,0-10 25-16,0 4 4 0,0 30 177 15,0-22-279-15,0 2-43 0,0 0-35 16,0 1-17-16,0 33 32 0,0-46-74 15,0 0-16-15,0-4-12 16,0 0-5-16,0-8-1 0,0-3-84 0,0-6 0 16,0 0-54-16,0-22-33 0,0 22-55 15,14-68-399-15,-14 36 274 0,0-6-26 16,0-1-19-16,0-2-23 0,0 1-2 16,-18-28-231-16,18 40 460 0,0 4 74 15,-15 7 28-15,15 7-6 0,0-1-11 16,0 11 96-16,0 0 3 0,-14 0 7 0,14 19 2 15,-12-19 2-15,-7 17 37 0,9 4-8 16,1-21 4-16,1 18 54 0,0-18 62 16,3 0 69-16,-2 11 392 0,5-11-285 15,2 0-60-15,0 0 10 0,0 0-76 16,22-19 162-16,1 0-193 0,-23 19 43 16,31-26 9-16,-11 11-4 0,0-7-68 15,15-14 4-15,-19 19-141 16,0-6 1-16,-2 0-12 0,-2-1-6 0,6-13-37 15,-8 16-4-15,-3-1-42 0,-3 3-26 16,3 0-84-16,-3 3 33 0,3-14-120 16,-6 15 201-16,1 0-51 0,-2 6-19 15,0 0-17-15,0-7-207 0,0 14 134 0,0-1-52 16,0 2-57-16,0 1-35 16,0 0 37-16,-16 0-210 0,16 0 305 0,0 0-36 15,0 17-13-15,-11-17 34 0,11 0 71 16,0 0 46-16,0 0 137 0,0 0 22 15,-7 0 6-15,7 0 51 0,0 0 74 16,0 0-2-16,0 0 43 0,0 0 115 0,0 0 62 16,0-17 29-16,19 17 381 0,-19-15-369 15,0 15 41-15,0 0 6 0,12 0-30 16,-12 0-93-16,0 0-33 16,0 0-171-16,0 0-8 0,9 0 11 0,-9 0 44 15,22 0-16-15,-11 0-118 0,2 15-28 16,3-15-11-16,0 13 22 0,2-1-25 15,17-2-199-15,-17-10 59 0,-3 8-60 16,1-1-33-16,-2-7-113 0,9 0-593 16,-19 0 471-16,1 0 17 0,-2 0-30 15,1-17-74-15,-3 17 51 0,-1-17-253 16</inkml:trace>
  <inkml:trace contextRef="#ctx0" brushRef="#br0" timeOffset="34959.0709">21083 4534 1779 0,'0'0'114'15,"0"0"89"-15,0 0 101 0,0 0 125 16,25 21 448-16,-25-21-451 0,16 18-74 16,-16-18-86-16,17 16-55 0,-17-16-75 15,14 31-6-15,-2-18-76 0,-12 4-42 16,10-3-4-16,-10 5-10 0,8 10-3 0,-1-14 9 16,-2 3-8-16,0-2-27 15,2 1-30-15,-3-2-31 0,6 20-203 16,-4-20 76-16,-3-1-69 0,-2-3-47 15,3 1-70-15,-4 8-255 0,0-12 426 16,0 1 85-16,-21 2 42 0,21-1 30 16,-23 1 51-16,-13 16 43 0,12-10 21 15,1 0 11-15,-4 2 43 0,-1 1 54 16,-3 0 51-16,-33 20 346 0,33-20-223 0,3 3-1 16,-1-4-13-16,4-2-44 0,-15 15 24 15,27-17-209-15,-1-1-62 0,6-4-5 16,3 0-10-16,5-4-39 0,0 5-12 15,0-6-35-15,29-5-72 0,-11 0-92 0,1 0-95 16,7-20-67-16,33-9-420 0,-24 8 496 16,5-4 40-16,-2 1 48 0,-2-1 66 15,25-18 132-15,-40 26 117 0,-6 3 62 16,-2 2-8-16,-13 5-1 0,0 7 42 16,-22-4 64-16,-16 4-106 0,14 0 0 15,-4 25-15-15,-3-25-31 0,0 24-55 16,-29 7-35-16,32-11-16 0,0-2-33 15,3-2-40-15,5 2-25 0,-12 13-100 16,21-22 87-16,3 0-45 0,8-9-76 16,0 0-88-16,0 0 27 0,32-42-144 15,-32 18 355-15,38-3 17 0,-14-7-35 16,1-6 11-16</inkml:trace>
  <inkml:trace contextRef="#ctx0" brushRef="#br0" timeOffset="35175.8764">21015 4696 1194 0,'0'-10'74'0,"-28"7"194"0,1 3-65 0,10 20-16 15,-4-20 18-15,-4 39 32 0,0-6 37 16,-31 55 303-16,25-26-318 0,-5 12-41 16,-6 19-60-16,-3 19-55 0,-10 20-27 15,-61 170-34-15,52-133-33 0,-3 3 37 0,3 2 19 16,2-10 19-16,-42 116 179 16,59-164-161-16,-69 153-15 0,83-205-144 15,2-11-56-15,2-8-105 16,-2-4-89-16,5-12-38 0,-16 6-310 0,21-26 354 15,5-7-21-15,4-2-63 0,3-21-77 16,7-19-377-16,0 11 505 0,29-7 134 16</inkml:trace>
  <inkml:trace contextRef="#ctx0" brushRef="#br0" timeOffset="35471.9895">20762 5400 2088 0,'-40'99'293'0,"10"-41"-19"0,-7 13 87 0,-8 5-31 15,-9 11 2-15,-155 224 362 16,130-187-559-16,-8 12-4 15,-89 155 116-15,91-146-69 0,6-5-28 16,7-3-68-16,4-8 8 0,-31 78-66 16,65-131 66-16,8-13-156 0,9-14-44 15,10-20-137-15,7-11-200 16,0-10-744-16,28-8 544 0,-28-34 0 0,39-1 53 16,-13-14 40-16,2-9 66 0</inkml:trace>
  <inkml:trace contextRef="#ctx0" brushRef="#br0" timeOffset="35964.8978">20571 5493 2765 0,'-42'67'127'0,"-5"11"104"0,-10 19 177 16,-9 16 44-16,-82 157 308 0,64-115-557 15,0 7 11-15,4 5 16 0,1-3 17 16,-53 130 298-16,78-172-380 16,5-11-65-16,9-18-98 0,8-15-34 0,11-17-56 15,-10 20-254-15,22-55 144 0,6-9 16 16,3-14 25-16,0-3 13 0,23-63-217 16,12 19 57-16,-9-16-163 0,1-19-82 15,8-16-71-15,4-21-15 0,48-159-486 16,-37 114 688-16,10-8 140 0,9 0 219 15,7 8 80-15,4 5 84 0,71-101 93 0,-82 149-173 16,-6 23-47-16,-13 23 21 0,-14 12 34 16,-10 12 38-16,-7 7 400 0,-18 31-127 15,-1 0 31-15,0 43-78 0,-38-5-5 16,-18 75 140-16,21-44-215 0,-6 16 45 16,-7 11 15-16,-4 15 7 0,-4 7-26 15,-60 144 129-15,50-119-181 0,1 2 8 16,-1 1-12-16,4-11-9 0,-53 104 37 15,62-142-128-15,5-8-63 0,9-17-23 16,7-19-14-16,7-15-55 0,-3-4-110 16,25-34 49-16,3-29-42 0,0-8-136 0,34-18-189 15,17-104-747-15,-16 54 530 0,6-18 28 16,11-19 33-16</inkml:trace>
  <inkml:trace contextRef="#ctx0" brushRef="#br0" timeOffset="36174.7849">20662 5191 1598 0,'-27'57'118'15,"-4"10"106"-15,-4 11 52 0,-10 15-21 16,-6 14-6-16,-65 145 121 0,48-105-168 16,-3 11 37-1,-2 11 21-15,-4 3 55 0,5-3-38 0,-58 133 98 0,73-168-245 16,4-20-82-16,11-21-20 0,8-22-96 15,-8 13-407-15,31-63 23 0,1-10-76 16,8-11-86-16,2-29-129 0,22-8 52 16,21-87-393-16</inkml:trace>
  <inkml:trace contextRef="#ctx0" brushRef="#br0" timeOffset="36425.998">20806 5055 522 0,'-24'20'19'0,"24"-5"19"0,-27 2 4 0,-2 14 57 31,18-16-83-31,2-2-10 0,9-7-32 0,-10 4 8 0,10-5-22 16,0-5 12-16,24 0-48 0,-24 0-37 16,29-29-42-16,-29 29 20 0</inkml:trace>
  <inkml:trace contextRef="#ctx0" brushRef="#br0" timeOffset="36802.8266">20803 4974 1326 0,'0'-13'73'16,"0"3"83"-16,0 4 67 15,-16 2 45-15,16-1-42 0,-15 2 68 0,15 3-208 16,0 0-32-16,0 0-23 15,0 0 278-15,0 0-109 0,0 0 5 0,0 14 197 16,0-14-198-16,0 0 36 0,0 15 51 16,0-15-19-16,0 22-23 0,0 11-65 15,0-11-152-15,0-5-61 0,-15 6 35 16,15-3-14-16,0 9 14 16,0-16-10-16,0-4 12 0,0-5-13 0,0-1-16 15,19-3-30-15,-1 0-152 0,-18-29 32 16,16 10-39-16,-16-2-13 0,0-4-56 15,11-30-234-15,-11 26 336 0,0 2 100 16,0 0 125-16,-22 4-5 0,22 3 66 16,-19-7 208-16,19 20-163 15,0 3-35-15,0 4-31 0,0 0-39 0,-12 0 104 16,12 23 240-16,0-23-224 0,0 19-45 16,0-19-31-16,21 30-39 0,-21-15 14 0,17 3-83 15,-17-18 27-15,0 10-17 0,12-10-5 16,-12 0-2-16,0 0-141 0,0 0-9 15,0-22-121-15,0 22-166 0,0-33-157 16,0-15-844-16,0 19 747 0,0-3 112 0,-17 3 131 16,17-1 173-16</inkml:trace>
  <inkml:trace contextRef="#ctx0" brushRef="#br0" timeOffset="37161.7596">20801 4635 1480 0,'17'0'423'0,"-17"26"-63"0,0-26 113 0,0 27-46 15,0-12 36-15,0 14 344 0,9-16-547 16,-9-13-66-16,0 16-89 0,9-16 9 15,-3 13-30-15,7-7 1 0,-6-6-80 16,0 0-26-16,0 0 15 0,-1 0 0 16,5 0 31-16,-7 19-31 0,0-19-11 15,-1 13 5-15,1-13-35 0,1 17-10 16,4-5-101-16,-5-12 33 0,1 0-52 16,0 11-104-16,0-11-108 0,1 0-64 15,5-19-342-15,-6-5 507 0,0 7 67 16,0-5 56-16,-2-3-11 0,0-28 205 15,-3 32 108-15,0-3 132 0,0 0 50 16,0 5 129-16,0 5 97 0,-21 8 448 0,21-1-689 16,0 7-131-16,0-3-74 0,-13 3-7 15,13 22 169-15,0-22-142 0,0 27-41 16,0-8-49-16,0 1-26 0,0 4-6 16,17 13-63-16,-17-22-32 0,12-2-37 15,-12-13-35-15,0 16-34 0,0-16-396 16,0 0 106-16,0 0-94 0,0 0-53 15,0-25-65-15,0 6 63 0,-23-40-346 16,6 30 725-16</inkml:trace>
  <inkml:trace contextRef="#ctx0" brushRef="#br0" timeOffset="37278.1095">20898 4432 1680 0,'0'-5'131'0,"-4"5"139"16,0 0 835-16,2 27-460 0,1-27-47 16,0 34-141-16,1-11-48 0,0 2-102 15,0 20 85-15,29-25-322 0,-29-1-100 16,29-1-126-16,-29-2-118 0,34-6-311 15,-3 6-1452-15,-16-10 791 0,-2-6 313 16</inkml:trace>
  <inkml:trace contextRef="#ctx0" brushRef="#br0" timeOffset="37696.064">21178 4623 2266 0,'0'0'59'0,"-24"0"26"15,24 0 10-15,-16 0-3 0,16 0-64 16,-9 0-75-16,9 0 7 0,0 0-4 16,0 0 16-16,0 0 10 0,0 0 11 0,21 0 16 15,-21 0 10-15,0-20 21 16,20 20 32-16,-20 0 14 0,22-19 152 16,-2 7-140-16,-7 12-5 0,1-11 25 15,1 11 8-15,1 0 3 0,6 0 43 16,-12 0-147-16,-1 0-23 0,-5 0 20 0,-2 18-3 15,-2-18-17-15,0 20 30 16,-35-3-28-16,18-17 23 0,-5 25-24 0,-5-25-32 16,-31 34-63-16,28-18 36 0,-1-2 13 15,9-4-7-15,3 1-20 0,2-3-6 16,8 1-59-16,9-9 94 0,0 0-1 16,23 0-10-16,-3 0-34 0,4-18-19 15,35 18-131-15,-23-25 143 16,-1 25 17-16,-3-12 30 0,-4 12-17 0,14-10-60 0,-28 10 58 15,-6 0 44-15,-8 0 8 16,0 0 2-16,-31 29-32 0,-19-7-368 16,16-22 48-16,-6 28-30 0,0-28 6 15,0 25 106-15,0-14 113 0</inkml:trace>
  <inkml:trace contextRef="#ctx0" brushRef="#br0" timeOffset="37844.2792">21210 4896 1539 0,'20'0'76'16,"-1"0"81"-16,-6 0 73 0,-1 0 68 16,-5 20 198-16,-7-20-341 0,0 16-67 0,0-16-55 15,-24 22-25-15,4 2-111 0,20-14-71 16,-26 2-217-16,26-4-242 16,-22 0-65-16,5-3 102 0</inkml:trace>
  <inkml:trace contextRef="#ctx0" brushRef="#br0" timeOffset="38862.3731">19859 7083 1919 0,'-25'26'229'0,"13"9"-9"0,-8-9 76 15,4-1-10 1,-3 4 23-16,-5 1-28 0,-24 50 139 0,21-37-310 0,-4 3-51 16,1 2-33-16,-3-1-27 15,1 0 8-15,-26 38-4 0,31-49 27 16,4-2 1-16,7-10 66 0,2-5 55 16,5-8 195-16,9-11-253 0,0-25-70 0,23 0-68 15,-23-7 1-15,35-8-38 0,20-72-276 16,-23 43 88-16,1-10-72 0,3-9 30 15,5-6 68-15,5-1 109 0,47-93 90 16,-48 103 53-16,-1 12 2 0,-3 8 57 16,-6 16 60-16,12-16 262 0,-36 49-227 15,-4 3-56-15,-1 11-37 0,-6 2 24 0,0 0 27 16,-28 59 105-16,28-27-167 0,-33 9-29 16,9 8-24-16,-5 11 1 0,-6 8 5 15,-50 97 9-15,34-70-40 0,0 5-23 16,-10 1 1-16,3 2 29 15,-51 81 230-15,62-110-45 0,5-3 22 16,7-16-113-16,5-13 4 0,10-8-91 0,-1-2-75 16,17-31 24-16,4-1 44 15,0-38-23-15,31 7 14 0,19-67-394 0,-21 33 8 16,5-13-137-16,5-13-14 0,3-13-51 16,1-13 43-16,44-122-177 0,-46 121 621 15,0 8 173-15,-5 12 113 0,-6 18 81 16,-8 24 4-16,3-1 162 0,-21 46-262 15,-4 11 18-15,0 24 53 0,-32 8 34 0,11 12-3 16,-32 74 184-16,20-41-249 0,-6 10-54 16,1 12-72-16,-4 6-17 0,-37 107-49 15,39-112 24-15,2 1-17 16,4-9 45-16,3-10-37 0,1-11-35 0,-16 29-420 16,29-60 42-16,1-9-161 0,5-13-83 15,-1-11-147-15</inkml:trace>
  <inkml:trace contextRef="#ctx0" brushRef="#br0" timeOffset="39516.0303">19213 8234 1887 0,'0'-23'27'0,"-9"23"42"16,9-35 34-16,-7 13 40 0,-2-25 104 15,1 30-162-15,1 0-31 0,-6 5-10 16,2 12 0-16,-2-12 7 0,-13 12 72 16,12 0-48-16,2 0 57 0,1 24-9 0,2-24 15 15,-3 16 84-15,10-16-63 0,2 0 54 16,0 12 18-16,22-12 14 0,-22 0-54 16,70 0 42-16,-36 0-144 0,5 0-23 15,4 0 5-15,4 0 5 16,41 15 23-16,-47-15-77 0,-4 0-5 0,-6 12 6 15,-7-12-30-15,-8 0 119 0,-9 0 262 16,-7 0-135-16,0 0-83 0,-35 0-95 16,9 0-5-16,-40 0 8 0,27-18-10 15,-7 18-70-15,-1-20 19 0,1 20 12 16,-1-23-12-16,-36 13 106 0,44 10-76 16,7 0 1-16,9 0-25 0,4 0-12 15,9 18-22-15,10-18-1 0,24 0 28 16,3 21 1-16,9-21-1 0,10 14-1 0,71-2 3 15,-52-12-1-15,5 0 5 0,-4 0 9 16,-2 0 24-16,30-18 232 0,-64 18-9 16,-13 0 92-16,-17-14-57 0,0 14-65 15,-41 0-108-15,-43 0-115 0,31 0-11 16,-5 0 0-16,-4 0 0 0,0 0 0 16,-52 0-26-16,65 0-62 0,2 0-63 15,8 0-97-15,9 14-74 0,9-14-105 16,1 0-606-16,20 0 513 0,0 0 20 0,41 0 6 15,-7-18-70-15,5 18 7 16,60-13-230-16,-38-3 596 0,-4 16 117 16,-5-17 77-16,-1 17 58 0,18-15 240 15,-46 7-34-15,-10 8 76 0,-13 0 62 16,0 0 13-16,-37 0-95 0,-26 20 48 16,24-20-320-16,0 20-42 0,-1-20-118 15,4 0-118-15,-24 12-701 0,37-12 293 0,7 9-159 16,3-9 108-16,5 0 25 0,8 0 199 15</inkml:trace>
  <inkml:trace contextRef="#ctx0" brushRef="#br0" timeOffset="40100.5084">19361 7906 2656 0,'-39'-9'104'0,"16"6"-32"15,1 1-4-15,1-3-46 0,-3 5-14 16,4 0-14-16,-11 0-89 0,18 0-10 15,3 0-53-15,3 0-51 0,1 0-41 16,-5 0-257-16,5 0 426 0,1 0 137 16,0 0 194-16,1-24 37 0,-2 24 103 15,-2-21 610-15,6 6-440 0,-2 15-73 16,3-12-87-16,-1 12-166 0,2 0-67 16,0 0 45-16,0 0-116 0,0 0-13 15,30 0 24-15,-30 17 18 0,55 1 36 16,-32-5-137-16,2 2-11 0,-1-1-7 15,1 2 6-15,0 1 16 0,19 10-33 0,-26-15-7 16,1-2-12-16,-5-3-8 0,-1 0 12 16,4-4-51-16,-13-3 33 0,-1 0 3 15,-3 0-18-15,0-24-22 0,0 24 54 16,-27-53-134-16,27 31 109 0,-26-2-40 16,10-1 50-16,-2 3-3 0,-16-11-24 15,17 22 39-15,0 3 16 0,1 8 10 0,2 0 23 16,3 0 29-16,3 0 128 15,0 26-26-15,8-10 38 0,0-16 40 16,23 30 24-16,13 3 207 0,-13-17-291 16,4 0-47-16,1-3-37 0,1-1 8 0,-2-3-8 15,21-2 27-15,-31 3-71 0,-4-10 12 16,-4 5 16-16,-9-5-20 0,0 0-59 16,0-25-35-16,-37 25-52 0,14-30-18 15,-5 10-39-15,-5-2-30 16,-37-16-56-16,38 21 182 0,4 0 36 0,3 6 31 15,8 2 8-15,4 1 14 0,6 8-51 16,7 0 43-16,0 0 24 0,33 0 8 0,-6 0 21 16,42 21-39-16,-30-4-35 15,4-17-45-15,1 18-90 0,-3-18-169 16,25 23-803-16,-43-14 185 0,-5-9-112 0,-1 15-229 16,-10-8 85-16,-7-7 386 0</inkml:trace>
  <inkml:trace contextRef="#ctx0" brushRef="#br0" timeOffset="40407.4115">19593 7322 3082 0,'0'0'173'16,"11"26"632"-16,-11-26-297 0,9 32-116 15,-4-13-144-15,1 5-88 0,0-1-10 16,9 21 69-16,-4-23-150 0,-1 1-20 15,-1-2-49-15,0-1-15 0,7 8-83 16,-10-15 17-16,-3-3-20 0,0 2-20 0,-3-9 2 16,0-1-77-16,0-1-565 0,-21 0 217 15,21-27-5-15,-22 9 58 0,22-6 12 16,-25-8 12-16,9-33 12 0,16 29 427 0,0 3 160 16,0 1-20-16,0 5 42 0,0-13 197 15,19 30-228-15,-19 2-36 0,0 8-51 16,0 0-49-16,0 0-54 0,-19 18-606 15,19-18 160-15,-27 19-4 0,7-19 150 16</inkml:trace>
  <inkml:trace contextRef="#ctx0" brushRef="#br0" timeOffset="40696.3226">19277 7195 2327 0,'-11'-12'4'0,"-4"-8"76"0,10 11-8 0,5 0-8 16,-3-2-7-16,2 3 2 0,1 2 111 15,0 1-63-15,0 3 23 0,0 2 49 16,22 0 155-16,-22 0 107 0,18 21 462 16,0 0-553-16,-18-2-40 0,14 5 19 15,-14 2 54-15,0 29 298 0,0-23-428 16,0 0-68-16,-27 5-43 0,9 3-28 15,-3-3-33-15,-33 51-53 0,22-39-95 16,-1 2-71-16,0-1-47 0,1-3-72 16,-24 38-473-16,34-56 193 0,3-3-166 15,5-6-253-15,3-14-258 0,3-3-8 0</inkml:trace>
  <inkml:trace contextRef="#ctx0" brushRef="#br0" timeOffset="41153.3816">19289 6846 633 0,'-11'0'43'0,"1"0"35"15,-4 0 58-15,3 0 64 0,-6 11 230 16,17-11-273-16,-7 0-5 0,7 0-52 16,0 0 42-16,0 0 57 0,0 0 182 15,0 0-137-15,0 0 36 0,0 0 70 16,0 0 77-16,0 0 318 0,0 0-446 16,0 0-97-16,0 0 10 0,0 0-54 15,0 0-25-15,-17 0 107 0,17 0-129 16,-19 0-23-16,19 0-19 0,-10 0-11 0,10 16 128 15,0-16-59-15,0 0 8 0,0 0-27 16,0 0-28-16,0 0-39 0,20-24-20 16,-20-5-19-16,24 9-2 0,-7-3-1 15,0-4-12-15,22-29-59 0,-19 27-4 16,1-1 31-16,-1-2-9 0,1 3 9 16,-4 6 6-16,12-24-149 0,-19 29 117 0,-2 6-56 15,-2 4-42-15,-3 2-68 16,-3 0-483-16,0 6 149 0,0 0-156 0,-22 24-88 15,22-24-167-15,-19 24 130 16</inkml:trace>
  <inkml:trace contextRef="#ctx0" brushRef="#br0" timeOffset="41375.3176">19470 6470 1774 0,'0'-13'204'16,"0"-1"103"-16,0 4 109 15,0 5 1-15,0-12 392 0,0 17-494 0,0 0-32 16,0 0-93-16,0 0-45 0,0 0 35 16,-20 43 143-16,20-23-114 0,-15 1-20 0,15 6 3 15,-11 4-3-15,11 4-49 0,-13 30-11 16,13-34-118-16,0 1-9 0,0-1-12 16,0-1-64-16,0 13-390 0,0-24 37 15,18-5-275-15,-18-2-178 0,0-6-269 16,0-2-22-16</inkml:trace>
  <inkml:trace contextRef="#ctx0" brushRef="#br0" timeOffset="42111.1642">20097 6979 741 0,'0'12'18'16,"0"-12"18"-16,0 0 107 0,20 0-46 15,-20 0-9-15,0 0 40 0,0 0-9 16,0 0 8-16,10-18 84 0,-10 18-58 15,0 0-20-15,0 0 57 0,5-9-9 16,-5 9 120-16,0 0-127 0,0-8 14 16,0 8 71-16,0 0 43 0,0 0 54 0,0-3 245 15,0 3-392-15,0-7-85 0,0 5-36 16,0-4 36-16,24-3-51 0,-3-17-3 16,-21 13-74-16,24-3 7 0,-8 0-16 15,-2-6-17-15,21-15-40 0,-21 19 15 16,1 0-15-16,0 0 3 0,-3 5 5 15,-1 0 16-15,3-3 19 0,-12 9 13 16,1 3 9-16,1 3 8 0,-3 0-3 16,-1 1 9-16,0 0-14 0,0 0 1 15,1 0-32-15,-1 0 33 0,1 0 1 0,-1 0 84 16,0 0-71-16,0 0 45 16,0 0 15-16,0 0 5 0,0 16 54 0,-17-4-52 15,17-12-81-15,0 22-11 0,0-8 36 16,-14 1 21-16,14 14 115 0,0-10-29 15,0 0 16-15,0 4-5 0,0 3 22 16,0 1-18-16,0 38 119 0,0-28-166 16,0-2-36-16,0 2-18 0,0 2-31 15,-49 34-74-15,28-39 0 0,-3-1-51 16,0 1-19-16,-6 0-149 0,1-5-89 0,-24 22-643 16,31-29 271-16,3-5-218 15,3-5 36-15,7-5 15 0</inkml:trace>
  <inkml:trace contextRef="#ctx0" brushRef="#br0" timeOffset="42442.3922">20272 7145 1730 0,'0'0'160'0,"0"0"35"16,0 0 71-16,0 0 34 0,0 0 25 0,0 0 481 16,0 0-417-16,0 23-37 0,0-23-5 15,0 31-79-15,0 13 211 0,-22-16-275 16,6 6 42-16,-1 1-11 0,-4 2-18 16,-1 6-49-16,-33 48 71 0,24-40-166 15,2 3-20-15,-1 1-13 0,0 1-9 16,-24 44-5-16,31-57-23 0,3 1-4 15,0-6-24-15,5-4-48 0,3-7-24 16,-3 18-312-16,8-25 151 0,4-5-160 16,2-1-126-16,1-7-320 0,0-2-1227 15,0-4 1038-15,0 1 370 0</inkml:trace>
  <inkml:trace contextRef="#ctx0" brushRef="#br0" timeOffset="42642.1968">19964 7781 2338 0,'0'-8'53'0,"0"1"81"0,-12 6 59 0,12 1 240 16,-8 0-247-16,8 25 22 0,-6-5 7 16,6 2 34-16,-8 25 35 15,5-18-229-15,-2 3-62 0,1-5-110 0,-1-3-156 16,-3 0-189-16,-13 17-1118 15,10-19 766-15,-3-7 187 0</inkml:trace>
  <inkml:trace contextRef="#ctx0" brushRef="#br0" timeOffset="43480.7288">19162 6877 435 0,'0'-2'4'0,"0"-3"-4"0,0 3 4 15,0-2-18-15,0 4 10 0,0-1 0 0,0 1 13 16,0-2 2-16,0 2 29 16,0 0 86-16,0 0 1 0,0 0 48 0,19 0 27 15,-19 17 13-15,0-17-27 0,22 0 68 16,-22 0-151-16,0 0-11 0,10 0-20 16,-10 0 4-16,0 0-21 15,9 0 46-15,-9 0-27 0,0-18 29 0,0 18 33 16,0 0-22-16,0-14 115 0,0 14-60 15,0 0 58-15,0 0 70 0,0 0 47 16,0-9-3-16,0 9 281 0,0 0-364 16,0 0 32-16,0 0 23 0,0 0 34 0,0 0 357 15,0 19-442-15,-25-19-29 0,25 25-48 16,0-2 10-16,-24 7-33 0,0 47 43 16,10-27-172-16,-1 9-17 0,-2 9-18 15,-3 6-1-15,-20 71-1 16,23-77-4-16,-3 4-6 0,1-8-16 0,3-8-19 15,-1-8-28-15,-12 36-245 0,12-48 111 16,0-6-46-16,1-8 6 0,-1-2-171 16,-18-2-624-16,19-18 329 0,-1 0-6 15,-1-21-2-15,4 21 16 0,3-26 107 16,-7-9-274-16,15 19 548 0,3 1 135 16,0 15 98-16,0-19 52 0,25 8 41 15,-25 2 90-15,25 9-10 0,-25 0 21 16,0 0 39-16,14 0 44 0,-14 0 254 15,0 0-207-15,0 17-2 0,0-17 0 0,0 0 32 16,0 0 37-16,0 0 456 0,0 0-324 16,0 0-3-16,0 0-25 0,0 0-38 15,0 0-44-15,25 0 262 0,-3 0-356 16,-22 0-37-16,25 0-124 0,-7 0-35 16,18-29-99-16,-16 12 44 0,4-3-46 15,1-6 19-15,3-5-156 0,2-3-40 16,30-39-262-16,-32 37 291 0,-2-2 44 0,-5 5 50 15,-5 3 32-15,6-11 34 16,-18 30 40-16,-4 6 3 0,0 5 20 0,0 0-29 16,0 19-28-16,-25 19-202 15,3-16 83-15,22 3-43 0,-19 2-54 16,19 0-110-16,0 1-89 0,0 26-756 0,0-32 664 16,39 4 42-16,-13-6 213 0</inkml:trace>
  <inkml:trace contextRef="#ctx0" brushRef="#br0" timeOffset="45403.611">19707 7604 3341 0,'-23'0'162'16,"1"0"-1"-16,22 0 51 0,-18 0-39 0,18 0-19 16,-14 0-57-16,14 0-44 0,-12 21-60 15,12-21-10-15,0 15 2 0,0-15-18 16,0 0-17-16,0 12-73 0,21-12 99 15,-6 0 17 1,8 0-2-16,-9-20-3 0,5 20 11 16,29-17-12-16,-18-6-19 0,5 10 12 15,4-4-4-15,3 0-36 0,1 3-10 16,35-22-163-16,-44 16 164 0,-5 6 57 16,-8-3 64-16,-3 2 15 0,-11 1 54 15,-6-9 56-15,-1 17-90 0,-31 0-14 0,12 4 27 16,-6 2 29-16,-34 20 117 0,27-20-133 15,1 29-7-15,2-10-4 0,0 1 4 16,4 1 4-16,-16 22 34 0,23-20-89 16,6-2-15-16,0-1 4 0,5-3-29 15,-3 8-18-15,9-18 9 0,1-1 3 16,0-6-24-16,0 0 21 0,21 0-25 16,8-21-82-16,-29-5 35 0,36 6-9 0,-13-2-68 15,0 0 67-15,26-30-138 16,-27 27 227-16,-1 1-20 15,0 4 60-15,-5 5 33 0,-4 1-13 0,0 4 132 0,-12 10-105 16,0 0 27-16,0 0 14 0,-32 29 34 16,13-9 15-16,-22 28 186 15,16-16-191-15,-1 1-27 0,2 4-42 16,2-3-18-16,-17 33-59 0,24-38-26 0,1-3-26 16,4-3 17-16,3-2-8 0,7-8-35 15,0-6-43-15,0-7-28 0,29 0-59 16,-29-31-68-16,35 9-31 0,7-40-208 15,-22 25 283-15,2-5 13 0,0-2 46 16,-3-4 46-16,1 7 48 0,8-34 180 0,-17 41-23 16,-1 9 47-16,-6 8 19 0,-4 9 53 15,0 8 322-15,-31 23-269 0,31-3-44 16,-40 7-28-16,15 6 16 0,-4 5-2 16,-30 43 130-16,28-37-251 0,1-1-57 15,1 0-41-15,4-2 22 0,-14 25-11 16,25-41-31-16,5-8-6 0,4-2-44 15,5-11-33-15,0-4-26 16,33-31-328-16,-15 9 169 0,5-7-56 0,0-2-52 16,6-9-35-16,25-57-347 0,-23 47 521 15,-4-2 68-15,-2 2 93 0,-2 4 109 16,-3 6 93-16,9-18 254 0,-21 41-187 16,-8 9 41-16,0 8 61 0,0 0 54 0,-33 53 260 15,-5-26-375-15,12 7-36 16,-3 3 6-16,1 4-30 0,2-3-52 0,-22 42-11 15,26-43-97-15,3-2-19 0,4-6 16 16,2-4-12-16,0 8-3 0,13-21-40 16,0-12-20-16,0 0-32 0,0 0-37 15,0-29-24-15,26-14-291 0,-1 14 138 0,-7-8-45 16,2-1-2-16,1-3 18 16,25-39-72-16,-23 39 337 0,0 4 82 0,-2 7 66 15,-5 2 39-15,-2 7 41 16,1 4 129-16,-15 17-69 0,0 0 43 15,0 0 54-15,-34 29 23 0,-3 20 211 0,13-20-300 16,-3 7 1-16,-2 3-9 16,0 4-42-16,2-2-80 0,-19 38-66 15,27-42-43-15,4-6-8 0,6-2 13 16,9-5-24-16,0 1-134 0,0-23-39 0,26-2-65 16,-8 0-83-16,4-27-116 0,0 6-71 15,28-33-633-15,-28 25 486 0,2 0-32 16,-4 3-54-16,-6 2-34 0,-5-7-328 15,-1 31 809-15,-8 0 220 0,0 0 54 0,-35 23 25 16,13 4 83-16,-33 43 139 0,22-26-35 16,-1 3-103-16,2 5-33 0,-1 2-49 15,4 4 14-15,-20 43 109 0,28-50-34 16,5-7-51-16,6-5-54 0,2-9-21 16,8 3-155-16,0-25 96 0,23-5-19 15,-23-3 20-15,34 0-5 0,-15-31-4 16,20-11-58-16,-21 24 187 0,-4-4 100 15,-1-3 63-15,-13 4 171 0,16 2 106 0,-16-7 512 16,0 17-586-16,0 1-54 16,-20 1-1-16,20 7 67 0,-48-6 300 15,25 6-387-15,-1 0-60 0,1 0-9 16,1 0-13-16,0 0-31 0,-18 21 97 16,24-21-192-16,2 0-36 0,4 20-67 0,4-8 54 15,3 5-56-15,3-17 57 0,0 22-64 16,0-13-2-16,26-1-17 0,-26-2-39 15,43-6-101-15,-24 0 81 0,2 0-14 16,1 0 14-16,5-26-11 0,33-4-31 16,-30 12 100-16,0-1 15 0,0 2-7 0,-4-2 5 15,-3 4 13-15,10-10 36 16,-23 15 48-16,-5 10 18 0,-2-9 51 16,-3 9-36-16,0 0-66 0,-31 0 119 0,13 0-93 15,-3 19 62-15,-2-19-49 0,-48 18 168 16,48-18-203-16,0 0-27 15,-17 15-3-15,24-15-23 0,3 11 0 16,5-11-32-16,0 5-42 0,8-5-123 16,0 0 105-16,28 0-19 0,-10 0 42 15,6 0-65-15,2 0 27 16,34-20-52-16,-28 20 155 0,-1-19 2 0,0 19 6 16,-6-21 6-16,13 6 114 0,-29 15-56 15,-9-17 100-15,0 17-14 0,0 0 40 16,0 0 93-16,-55 0 115 0,31 0-197 0,-3 17-76 15,-1-17-24-15,-1 22-25 0,-25-4 1 16,31-18-78-16,3 22-11 0,1-9-48 16,5 2-21-16,6-6-28 0,8 3-179 15,0-6 100-15,0-6-57 0,37 0-49 16,-17 0-63-16,35-21-500 0,-29-5 361 16,4 7-1-16,-1 1 74 0,-2-4 73 15,-2-2 131-15,17-26 130 0,-27 28 202 16,-3 5 122-16,-6-2 106 0,-6 6 92 0,0 2 63 15,-32 1 756-15,2 10-775 16,11 0-281-16,4 0 10 16,-1 21-43-16,2-21-28 0,2 15-52 15,-5-4-42-15,17-11-36 0,-11 11-8 16,11-11 20-16,0 0-42 0,0 0-59 0,0 0 16 16,0 0-17-16,0 0 6 0,0 0-19 15,18-20-6-15,1-6-43 0,-19 10 47 16,23-2 26-16,-10-4-40 0,-1 0 54 15,14-24-16-15,-15 24 56 0,-2 1 54 16,-1 1 9-16,-4 6 34 0,-1-6 80 16,-3 14 19-16,0 6-74 0,-30 43 131 15,30-21-121-15,-24 6 24 0,6 3-11 16,2 6-10-16,-15 38 5 0,18-38-101 16,2 0-12-16,-2-4-17 0,5-4-39 15,-1 22-242-15,9-32 18 0,-9-4-84 16,9-6-185-16,-5-2-152 0,3 0-104 15,-5-7-1043-15,2 0 1094 0,-2 0 214 16</inkml:trace>
  <inkml:trace contextRef="#ctx0" brushRef="#br0" timeOffset="46008.0948">19375 8116 2147 0,'-34'24'136'0,"22"-15"14"15,1-9 44-15,7 12-1 0,-1-12 24 16,1 7-34-16,0-7 34 0,2 0-186 15,-1 0-32-15,0-17-13 16,-1 17 20-16,-5-15 116 0,4-3 81 0,-2 18 30 16,-1-18 102-16,0 18-26 0,0-13-71 15,-12 4 191-15,9 9-263 0,2 0 8 16,-1 0-30-16,1-5-12 0,2 5 38 0,-5-6 166 16,8 6-235-16,2 0-21 0,0-3-13 15,2 0-40-15,-1 3 6 0,1 0-36 16,0 0 17-16,0 17 15 0,31-17 16 15,-11 0 12-15,40 20 29 0,-21-4-56 16,5-16-6-16,8 12-2 16,2-12 5-16,49 10-2 0,-57-10-17 15,-6 7-10-15,-8-7 14 0,-8 0 21 0,-9 0 50 16,-10 0 86-16,-5 0-118 0,-25 0-27 16,3 0-19-16,-6-19-2 0,-38 5-39 15,27 14 11-15,-3-21-10 0,-3 7 12 16,-2 0-26-16,2-2 7 15,-45-18-29-15,49 23 64 0,1-3 7 0,6 5 4 16,6 2 5-16,-7-1-3 0,26 8-12 0,5 0-12 16,4 0 9-16,0 0 2 15,52 19 6-15,-25-19-3 0,8 22 18 16,8-22-16-16,5 26-6 0,4-11 12 0,51 14-3 16,-57-16 15-16,-6-4-10 0,-6 3 23 15,-9-1 11-15,0 11 131 0,-25-13-62 16,0-1 5-16,-25-4-38 0,25 0-25 15,-40-2-33-15,-21-2-69 0,25 0-1 16,-3-21-26-16,0 21-18 0,2-28-28 16,-47-12-141-16,45 18 146 0,1-2 1 15,-1 1 51-15,6 2 48 0,4 5-4 16,-16-8-53-16,30 19-71 0,8 5-128 16,7-10-47-16,0 10-76 0,22 0-591 15,21 0 289-15,-14 0-176 0,2 18-135 0,2-18 107 16,-1 26 256-16</inkml:trace>
  <inkml:trace contextRef="#ctx0" brushRef="#br0" timeOffset="46385.9036">19098 7765 3621 0,'-21'-28'336'0,"21"20"-176"0,0-1-45 0,0-4 23 16,28 2-1-16,-28-2 33 0,60-13-29 15,-35 14-137-15,0 0-9 0,-1-1-15 16,-4 1-9-16,11-5-76 0,-20 9 100 16,-3 2 13-16,-8 3 82 15,0 1-48-15,0 2 32 0,0 27 151 0,-24-27-126 16,24 34 23-16,-30-10-10 0,14 2-9 16,-2 6 44-16,-17 30 144 0,20-29-191 15,3-3-17-15,-18 38-58 16,30-54-85-16,-6-4-31 0,6-5-64 15,24-5-276-15,-24 0 83 0,36-22-160 0,-10 4-97 16,1-4-124-16,33-34-692 0,-32 24 833 16,-2-1 148-16,-1 5 172 15,-6 6 138-15,-5 4 133 0,6 0 76 0,-20 18 39 16,0 0 81-16,0 0 42 0,0 25 41 16,-29-25-52-16,1 56-1 0,11-31-171 15,2 4-24-15,15-4-30 0,-20 8-119 0,20 30-544 16,0-34 199-16,0 0 105 15</inkml:trace>
  <inkml:trace contextRef="#ctx0" brushRef="#br0" timeOffset="46529.9002">20032 7697 273 0,'0'-1'-75'16,"0"-2"1"-16</inkml:trace>
  <inkml:trace contextRef="#ctx0" brushRef="#br0" timeOffset="46688.9081">20077 7692 1779 0,'0'0'207'0,"0"0"104"0,0 0 180 16,0 0 81-16,0 0 20 0,-26 0 421 15,2 19-673-15,24-19-41 0,-29 21-4 16,14-3-26-16,-14 35 190 0,15-23-296 15,0 7-37-15,0 7-61 0,1 3-72 16,1 5-113-16,-12 50-583 16,13-55 89-16,3 1-358 0,-1-5-299 0,2 0-42 15,1-10 207-15</inkml:trace>
  <inkml:trace contextRef="#ctx0" brushRef="#br0" timeOffset="135014.0311">19878 8562 1868 0,'-5'0'155'0,"-2"0"17"16,5 0 86-16,-1 0 41 0,-1 0 29 15,-3 0 326-15,5 0-338 0,2 0-14 16,0 0-46-16,0 0-22 15,-2 0-54-15,2 0 64 0,0 0-142 0,0 0-35 16,0 0 42-16,18 0 27 0,-3 0 162 16,-15 0-155-16,23 0-17 0,-9 0-37 15,5 0 17-15,2 0-35 0,34 0 28 16,-21 0-47-16,7 0 0 0,2 24 35 16,6-24 31-16,60 13 57 0,-52 3-136 0,0-5-27 15,-4 2-10 1,-5 1 1-16,-1 0 4 0,24 14-5 0,-46-13-1 15,-3 2 2-15,-5-1 6 0,-2 1-5 16,3 17 3-16,-13-17 6 0,-5 3 11 16,1-3 21-16,-1 1 16 0,0 2 14 0,0 12 128 15,-22-14-123-15,22-2-26 16,0-1 20-16,0-1 6 0,-17 0 20 16,17 15 70-16,0-17-143 0,0 1-27 0,0 3 0 15,0-4 0-15,0 19 0 0,23-17 0 16,-23 0 0-16,26 2 0 0,-12-1 0 15,15 17 0-15,-13-19 0 0,-1 2 0 16,3 1 0-16,3-1 0 0,-3 1 0 16,24 13 0-16,-21-15 0 0,1 0 0 0,1 0 0 15,0-2 0-15,21 17 0 0,-19-16 0 16,1-4 0-16,-1 7 0 0,1-5 0 16,1 1 0-16,30 3 0 15,-28-6 0-15,0-1 0 0,1 4 0 16,-1-9 0-16,27 9 0 0,-27-3 0 15,-1-4 0-15,0 0 0 0,0 1 0 16,-1-2 0-16,28 5 0 0,-27-2 0 0,1-1 0 16,1-2 0-16,1 2 0 15,32 5 0-15,-32-8 0 0,6 0 0 16,-3 3 0-16,0-3 0 0,1 1 0 0,36 6 0 16,-36-7 0-16,2 0 0 0,-2 0 0 15,0-3 0-15,34 0 0 0,-36 0 0 16,1 0 0-16,2 0 0 0,0 0 0 0,-1 0 0 15,38 0 0-15,-34 0 0 0,1 0 0 16,-2 0 0-16,6 0 0 0,40 0 0 16,-44 0 0-16,-1 0 0 0,-1 0 0 15,0 0 0-15,1 0 0 0,25 0 0 16,-34 0 0-16,1 0 0 0,0 0 0 16,-1 0 0-16,24 0 0 0,-28 0 0 0,-2 0 0 15,3 0 0 1,1 0 0-16,-1 0 0 0,27 0 0 0,-25 0 0 15,-3 0 0-15,1-21 0 0,-1 21 0 16,22 0 0-16,-27 0 0 0,-2 0 0 16,1 0 0-16,-3 0 0 0,-4 0 0 0,8 0 0 15,-15 0 0-15,-1 0 0 16,-2 0 0-16,-2 0 0 0,1 0 0 0,-2 0 0 16,0 0 0-16,0 0 0 15,0 0 0-15,0 0 0 0,0 0-41 0,0 0-231 16,0 0-317-16,0 0-401 0,0-19-482 0,-25 19-1762 15</inkml:trace>
  <inkml:trace contextRef="#ctx0" brushRef="#br0" timeOffset="135859.7762">23623 9201 2273 0,'0'-3'85'0,"-17"-4"308"0,17 2-70 16,0 5-1-16,0-2 23 15,0 0 15-15,0 1 223 0,0 1-359 0,0 0-81 16,0 0 13-16,0 0 56 0,0 0-4 16,0 27 391-16,0 4-279 0,0-7 28 15,0 7 5-15,0 4 17 0,0 52 101 16,0-34-368-16,0 10-103 0,-19 5 0 15,19 4 0-15,-21-1 0 0,-2 76 0 16,8-78 0-16,1-2 0 0,0-9 0 16,3-6 0-16,-9 34 0 0,12-52 0 15,2-5 0-15,0-5 0 0,1-7 0 0,2-3 0 16,3-6-10-16,-3-8-281 0,3 0-435 16,0-22-524-16,0 3-520 15,0-35-1308-15</inkml:trace>
  <inkml:trace contextRef="#ctx0" brushRef="#br0" timeOffset="138262.8621">23572 9152 925 0,'0'0'41'0,"0"0"112"0,0 0 332 0,0 0-229 16,0 0-32-16,0 0 9 0,0 0 43 15,0 0 58-15,0-9 286 0,0 9-329 16,0 0 13-16,0 0-26 0,0 0-4 15,11-7-57-15,-11 2 64 0,0 5-177 16,8 0-1-16,-8-3-8 0,12 3 10 16,6-2 104-16,-5 2-118 0,4 0-21 15,1 0-6-15,5 0-8 0,6 0-22 16,46 0 165-16,-29 0-106 0,5 0 25 16,6 0-71-16,5 0-83 0,67 0 60 15,-63 0-21-15,8 0 30 0,-2 0-36 16,7 16-30-16,0-16 31 0,84 0-4 15,-81 0 3-15,-1 0-5 0,-2 0-2 0,-2 0 9 16,67 0-6-16,-79 0 3 16,0 0-6-16,-4 0 4 0,0 0 4 0,-3 0 3 15,50-18 7-15,-61 18-5 16,2-13 2-16,-1 13-5 0,-1 0-1 0,45-12-20 16,-47 2 24-16,4 10-1 0,3-7 20 15,2 4-25-15,-5 0 36 0,51 2-78 16,-53 1-14-16,0 0-13 0,-3 0 39 15,-2 0 0-15,27 0 13 0,-38 0 2 16,-4 0 10-16,-2 0 4 0,-3 0-5 0,-4 0 11 16,12 0-11-16,-19 0 11 0,-2 0-3 15,2 0-1-15,-4 0 1 16,9 0 8-16,-8 0-13 0,-3 0 4 0,2 0-2 16,0 0-3-16,-1 0 7 0,3 15 1 15,-5-15 7-15,-1 0 10 0,-1 0-66 16,-2 0 50-16,0 0-25 15,0 0 82-15,0 0-62 0,0 0 11 16,0 0 13-16,0 0-31 0,0 0 9 0,0 0-2 16,0 0-1-16,0 0 9 0,0 0-4 15,0 0 6-15,0 0 4 0,0 0 6 16,0 0-8-16,0 0 5 0,0 0-12 16,0 0 12-16,0 0 5 0,0 0 34 15,0 18 196-15,0 5-147 0,0-9 14 16,0 6-4-16,0 25 150 0,0-18-135 15,0 8 1-15,0 0 8 0,0 6 29 16,0 50 115-16,0-44-206 0,0 3-50 16,0 4-24-16,0 2 0 0,20 0 0 15,-1 54 0-15,-19-54 0 0,22 2 0 16,-8 1 0-16,1-2 0 16,14 52 0-16,-13-57 0 0,-1 1 0 0,0 0 0 0,0-5 0 15,-6-2 0-15,4 33 0 16,-10-37 0-16,1-8 0 0,-4-3 0 0,0-3 0 15,0 19 0-15,0-28 0 16,0-4 0-16,0-5 0 0,0 0 0 16,0-1 0-16,0-1 0 0,-15-5 0 15,15-1 0-15,-14 1 0 0,14-2 0 0,-34-1 0 16,19 3 0-16,-1-3 0 0,-5 0 0 16,4 0 0-16,-4 0 0 0,-23 0 0 15,21 0 0-15,-2-12 0 0,-2 12 0 16,0 0 0-16,-24-12 0 0,24 12 0 15,-2 0 0-15,1-8 0 0,1 1 0 16,-4 7 0-16,-30 0 0 0,30-5 0 0,-1 5 0 16,-1 0 0-16,-1-2 0 0,-36 2 0 15,38 0 0-15,-3 0 0 0,-3 0 0 16,2 0 0-16,2 0 0 0,-31 0 0 16,34-12 0-16,-3 12 0 15,4 0 0-15,4 0 0 0,-30 0 0 0,29 0 0 16,-2 0 0-16,1 0 0 0,-3-15 0 15,-1 15 0-15,-31 0 0 0,30 0 0 16,-2-14 0-16,-3 14 0 0,2 0 0 16,-32-10 0-16,38 10 0 0,-3 0 0 15,1-4 0-15,3 4 0 0,-23 0 0 16,5 0 0-16,2 0 0 16,24 0 0-16,-4 0 0 0,2 0 0 15,-1 0 0-15,-1 0 0 0,-26 0 0 16,20 0 0-16,4 0 0 0,-2-13 0 0,-2 13 0 15,-30 0 0-15,30-8 0 0,4 8 0 16,1 0 0-16,3-5 0 0,1-4 0 16,-18 8 0-16,20-2 0 0,1 2 0 15,-2 1 0-15,2-2 0 0,-19-2 0 16,19 4 0-16,0 0 0 0,-2 0 0 16,0 0 0-16,0 0 0 0,-24 0 0 15,22 0 0-15,0 0 0 0,-2 0 0 16,4 0 0-16,-18 0 0 0,22 0 0 15,1 0 0-15,0 0 0 0,2 0 0 16,3 0 0-16,-12 0 0 0,12 0 0 16,-2 0 0-16,3 0 0 0,-2 0 0 15,-10 0 0-15,8 0 0 0,2 0 0 16,-2-10 0-16,1 10 0 0,-1 0 0 0,-16 0 0 16,12-5 0-16,5 5 0 0,-2 0 0 15,-3-3 0-15,-10 3 0 0,17 0 0 16,3 0 0-16,1 0 0 0,-4 0 0 15,4 0 0-15,0 0 0 0,-1 0 0 0,2 0 0 16,-3 0 0-16,-1 0 0 0,-15 0 0 16,10 0 0-16,-1 0 0 0,1 0 0 15,3 0 0-15,-1 0 0 0,-6 0 0 16,10 0 0-16,3 0 0 0,1 0 0 16,-1 0 0-16,-2 18 0 0,5-18 0 15,-1 0-27-15,0 0-32 0,-1 0-28 16,-1 0-29-16,-5 0-46 0,2 0 118 15,1 0 10-15,2 0 19 0,0 0 22 16,-7 0 35-16,8 0-38 0,1 0-10 16,1 0-5-16,1-15-18 0,1 15 26 0,-1 0-17 15,1 0 21-15,1 0-4 16,0 0 8-16,-1 0 36 0,-1 0-38 16,-1 0-7-16,1 0-19 0,2 0 22 0,0 0 1 15,0 0 2-15,0 0 0 0,0 0-1 16,0 0 0-16,0 0-1 0,0 0 1 15,-17 0 10-15,17 0-11 0,0 0 1 0,0 0-27 16,0 0 33-16,0 0-14 16,0 0 12-16,0 0-1 0,0 0 53 0,0 0-61 15,0 0 13-15,0 0-67 0,0 0 66 16,0 0-12-16,0 0 24 0,-16 0-18 16,16 0-4-16,0 0-7 0,0 0 17 15,0 0 7-15,0 0-1 0,0 0 5 16,0 0 3-16,0 0-13 0,0 0-5 15,0-13 11-15,0 13-15 0,0-10 0 16,15-2-10-16,-15 4 10 0,0-3 7 16,12-1-31-16,-12-2 21 0,7-21-1 15,-1 18 15-15,-6-3-13 0,5 2-10 16,-2 3 13-16,-1 1 8 0,5-12-61 16,-3 16-42-16,4 0-99 0,-2-2-124 15,1 0-157-15,6-18-858 0,-7 17 368 16,0 1-184-16,-1-1-83 0,-4-3 206 0</inkml:trace>
  <inkml:trace contextRef="#ctx0" brushRef="#br0" timeOffset="141076.2352">23938 10123 1996 0,'0'0'56'0,"0"0"87"0,-17 0 413 15,17 0 650 1,0 0-265-16,0 13-485 0,0-13-63 15,0 0 5-15,0 0 353 0,0 11-359 0,0-11-93 16,0 0-26-16,0 0-81 0,0 0-95 16,0 0-55-16,0 0-42 0,0-22 0 15,19 22 0-15,-19-22 0 0,17-7 0 16,5 12 0-16,-11-4 0 0,3-1 0 16,-1-1 0-16,0 0 0 0,10-26 0 15,-11 27 0-15,-5-1 0 0,-1 1 0 16,-1 2 0-16,5-11 0 15,-7 16 0-15,-1 3 0 0,-2 1 0 0,2 2 0 16,-1 2 0-16,2-3 0 0,-2 7 0 16,-1 3 0-16,1 0 0 0,-1 0 0 15,1 0 0-15,-1 0 0 0,0 0 0 16,0 0 0-16,0 17 0 0,0-17 0 16,0 17 0-16,0 8 0 0,0-11 0 15,0 8 0-15,18 3 0 0,-18 31 0 16,14-27 0-16,-14 2 0 0,0 0 0 0,16 4 0 15,-16-6 0-15,22 21 0 0,-16-24-21 16,2-9-123-16,-1-3-140 0,-1-5-221 16,3 0-905-16,-5-9 469 0,-4 0-80 15,0 0-180-15,0-26 12 0,0 26 366 16</inkml:trace>
  <inkml:trace contextRef="#ctx0" brushRef="#br0" timeOffset="141275.8829">24022 10031 5110 0,'20'4'100'0,"4"-3"137"16,30 1 442-16,-23-2-401 15,-1 0-142-15,-4 0-101 0,1 0 3 16,12 0-468-16,-26 0-38 0,-3 0-383 15,-4 0-206-15,-3 0-211 0,2 0 80 16</inkml:trace>
  <inkml:trace contextRef="#ctx0" brushRef="#br0" timeOffset="141833.6229">24332 10011 2489 0,'0'-4'274'0,"0"4"-22"0,0 0 110 16,0 0-20-16,0 0 6 0,0 0 37 15,0 19 229-15,0 0-297 0,20-19-109 16,-20 20-9-16,0-9 15 0,13 12 145 16,-13-10-192-16,0 0-34 0,0-3-42 0,0 2-19 15,0 1-37-15,0 5-16 16,0-10-17-16,0-2 1 0,0-5-4 0,0 1 16 15,0-2-13-15,0 0-5 0,18-19-62 16,-18 19-1-16,0-27-48 0,21 13-33 0,-5-18-103 16,-16 18 154-16,16-1 55 15,-16 2 28-15,13 4 4 0,-3-1-23 0,-10 3 27 16,6 7 1-16,-3 0 14 0,0 0 24 16,-3 0-35-16,4 23 7 0,0-23-9 15,3 17-4-15,-4-17 21 0,0 23-16 16,5-3 14-16,-5-20-13 0,-1 17 2 15,0-17 6-15,-2 9-8 0,0-9-12 16,0 7 15-16,0-7 1 0,0 0 18 16,18 0-26-16,-18-16 33 0,19-6-115 15,-19 22 39-15,0-22-62 16,17 9 49-16,-17 2 24 0,15-3-18 0,-4-6 27 16,-5 11 17-16,-1 1 26 0,2 1-1 15,-3 7-4-15,4-5 74 0,-3 5 14 0,-3 0 44 16,1 0 22-16,3 21 18 15,-1-21-12-15,0 22 109 0,-3 6-181 0,0-14-41 16,-1 3-14-16,1-1-21 0,0 18-14 16,0-21-66-16,2 3-128 0,1-8-230 15,0 3-128-15,2-5-309 0,6 3-1341 16,-4-9 964-16,1 0 360 0</inkml:trace>
  <inkml:trace contextRef="#ctx0" brushRef="#br0" timeOffset="142325.9378">24895 10065 3707 0,'0'0'213'16,"0"0"133"-16,0 16 106 0,0-16 123 16,0 12 249-16,0 8-511 0,0-6-89 15,0 0-73-15,0 3-23 0,0 1-37 16,0 33 58-16,0-25-92 0,0 1 2 0,0-1 12 15,0-2 36-15,0 18 90 0,0-30-145 16,0 3-22-16,0-3-20 0,0-4-3 16,0 0-8-16,-11-2 6 0,11-4-3 0,0-2-1 15,0 0-6-15,0 0-1 0,0-25-31 16,-13-46-121 0,7 22-33-16,1 24 98 0,1-4 24 15,-1 3 27-15,-2-29-11 0,5 30 32 16,2 5 21-16,0 0-19 0,0 2-15 15,0 3-17-15,19-9-14 0,-19 14 43 16,18 3 26-16,-18-2-15 16,20 4 0-16,3 0 10 0,-11 5-1 0,1 0-2 15,-1 0 0-15,-2 0 6 0,-1 0 0 16,6 22 4-16,-9-2-7 0,-1-20 6 16,-2 23-10-16,-3-10 11 0,0 21 3 15,0-18 27-15,0-1 4 0,-25 1-7 16,25-2 8-16,-25 2-14 0,-2 13-17 15,13-22-6-15,-1 2-5 0,0-1 3 0,-1-8 18 16,-12 0-178-16,15 0-87 0,2 0-176 16,-1-25-106-16,3 25-268 0,3-27-152 15,-1 1-1254-15,7 9 1324 0,0 2 288 16</inkml:trace>
  <inkml:trace contextRef="#ctx0" brushRef="#br0" timeOffset="142623.5435">25226 9677 3440 0,'0'-4'138'0,"7"-1"129"16,-7 4 73-16,5 1 103 0,-5 0-58 15,2 0 274-15,-2 27-337 0,3-27-3 16,-1 32-20-16,-1-10-9 0,-1 31 127 16,0-27-246-16,0 6-25 0,0-1-7 0,0 3-13 15,0-2-35-15,0 28 0 0,0-32-72 16,0 2-20-16,0-6-50 0,0 1-162 16,0 18-648-16,0-28 151 0,0-6-218 15,0 1-2915-15,23-10 2959 16</inkml:trace>
  <inkml:trace contextRef="#ctx0" brushRef="#br0" timeOffset="142846.6043">25465 10042 4016 0,'-14'14'418'0,"14"-5"-75"16,0-9 119-16,0 9-59 0,0-9 40 15,23 20 198-15,-23-13-500 0,0 2-63 16,19-1-44-16,-19 1-12 0,0-1 2 16,12 8-40-16,-12-10-18 0,10-3-52 15,-10 2-137-15,0-2-148 0,0-2-603 16,7-1 280-16,-7 0-98 0,0 0-177 16,0-25-68-16,0 25 202 0</inkml:trace>
  <inkml:trace contextRef="#ctx0" brushRef="#br0" timeOffset="143002.5657">25522 9776 4527 0,'0'0'131'15,"-19"17"317"-15,19 0-31 16,0-17-75-16,0 15-59 0,0-15-42 0,0 15-276 16,0-3-270-16,0-12-302 0,0 12-433 15,16-12-377-15,-16 5 104 0</inkml:trace>
  <inkml:trace contextRef="#ctx0" brushRef="#br0" timeOffset="342012.7024">26685 9884 2967 0,'-9'0'316'0,"7"0"26"0,-2 0 90 16,1 0-8-16,1 0-24 0,2 0-83 16,-2 0 198-16,2 0-298 0,0-11-26 15,0 11-3-15,0 0 9 0,20 0 150 16,-4-9-218-16,-16 9-15 0,22-6 10 16,-6 6 31-16,2-6 37 0,33 6 210 15,-19 0-299-15,6 0-34 0,9 0-68 0,8 0 26 16,72 0-5-16,-53 0-22 15,10 0 0-15,10 23 0 0,4-23 0 0,7 18 0 16,117 11 0-16,-106-11 0 16,3 3 0-16,-1 3 0 0,1 0 0 15,108 32 0-15,-122-25 0 0,0 5 0 16,-5 0 0-16,-3 3 0 0,-5 0 0 0,78 46 0 16,-83-39 0-16,0 2 0 0,0 0 0 15,0 1 0-15,89 52 0 0,-92-49 0 16,4 3 0-16,-4 4 0 0,-5 1 0 15,-3-2 0-15,53 61 0 0,-74-56 0 16,-2-2 0-16,-8 0 0 0,-5 0 0 16,18 60 0-16,-36-59 0 0,-3 2 0 15,3 2 0-15,-8 1 0 0,-1 0 0 16,10 67 0-16,-12-68 0 0,1-2 0 16,-4-3 0-16,-2 2 0 0,-3 48 0 15,-3-57 0-15,0-5 0 0,-32 2 0 16,32-4 0-16,-41 1 0 0,-22 41 0 0,24-49 0 15,-6-2 0-15,-2-3 0 0,-13-2 0 16,-82 23 0-16,62-35 0 0,-15-4 0 16,-11-4 0-16,-8-6 0 0,-10-2 0 15,-139-5 0-15,131 0 0 0,-1 0 0 16,4 0 0-16,12 0 0 0,-87 0 0 16,120 0 0-16,6 0-103 0,5 0-139 15,11 21-148-15,12-21-263 0,-26 23-1041 16,46-3 452-16,6-7-152 0,9-2 181 15</inkml:trace>
  <inkml:trace contextRef="#ctx0" brushRef="#br0" timeOffset="342832.8761">28015 12446 3515 0,'0'22'155'0,"-22"-5"611"16,22-17-227-16,-15 23-35 15,15-9-40-15,0 5 34 0,-14 33 432 0,14-16-573 16,0 10-105-16,0 9-107 0,0 7-79 16,29 11-66-16,-7 93 0 0,-22-71 0 15,18 4 0-15,-18 5 0 0,14 5 0 16,-14-1 0-16,0 103 0 0,0-96 0 0,0-12 0 15,0-3 0-15,-23-9 0 16,4 76 0-16,19-92 0 0,-23-12 0 16,23-10 0-16,-18-2 0 0,18-12 0 15,-12 15-546-15,12-39-113 0,-11-8-370 0,11-6-306 16,0-1-252-16,0-53-822 0</inkml:trace>
  <inkml:trace contextRef="#ctx0" brushRef="#br0" timeOffset="344183.9288">27849 12361 2145 0,'3'0'105'16,"-1"0"317"-16,0 0-20 0,2 0 38 16,-3 0 45-16,1 0 23 0,3 0 79 15,-4 0-392-15,0 0-32 0,-1 0 74 16,0 0-26-16,0 0 5 0,0 12 162 16,0-12-229-16,-26 0-15 0,26 12-13 15,-29-12-15-15,-13 8 96 0,15 1-109 16,-9-5-4-16,-4 1 13 0,-10-2 7 15,-4 2-18-15,-86 6 38 0,60-5-97 16,-10 1-4-16,-4 1-1 0,-8 3 11 16,-104 14 40-16,104-13-89 0,-5 0 15 15,-3 0-26-15,5 3 6 0,0-2 19 16,-85 10-107-16,95-17 33 0,8 3-6 0,5 2 26 16,7 1 6-16,-59 10 10 15,76-9 16-15,1 3-2 0,4-1-12 0,5 4 16 16,4-4 1-16,-35 12-21 0,47-14 21 15,2-1 8-15,2-1 9 0,2-2 1 16,-13 7-8-16,26-12-1 0,-1 1 13 16,4-1 8-16,3-2 12 0,3-1 18 15,2 2 73-15,2-3-25 0,0 2 23 0,0 0 13 16,19 1-20-16,-19 4 1 0,27 0-97 16,-27-1-12-16,18 3 0 15,-18 0 0-15,17 1 0 16,4 21 0-16,-10-11 0 0,3 1 0 0,-1 6 0 15,1 4 0-15,18 44 0 0,-15-33 0 0,2 7 0 16,-2 8 0-16,-1 7 0 0,-1 7 0 16,10 94 0-16,-11-74 0 15,-5 9 0-15,-2 4 0 0,1-1 0 0,8 99 0 16,-11-107 0-16,1 5 0 0,-1-7 0 16,2-6 0-16,-1-5 0 0,5 68 0 15,-3-79 0-15,-1-6 0 0,-1-2 0 16,-4-8 0-16,2-9 0 0,3 29 0 0,-7-40 0 15,2-9 0-15,-2-4 0 0,0-10 0 16,4 10 0-16,-4-15 0 0,0 0 0 16,0-4 0-16,0-1 0 0,0-2 0 15,0 0 0-15,0 0 0 0,0 0 0 16,0 0 0-16,23-15 0 0,-5 15 0 16,-2 0 0-16,-16 0 0 0,25-10 0 15,-7 10 0-15,-3 0 0 0,27 0 0 16,-18 0 0-16,2 0 0 15,9 0 0-15,3 0 0 0,56 0 0 0,-38-16 0 16,12 16 0-16,9 0 0 0,9-23 0 16,10 10 0-16,105-14 0 0,-88 15 0 0,4-2 0 15,4-1 0-15,1 2 0 16,109-8 0-16,-125 13 0 0,-3 4 0 16,-9-5 0-16,-8 6 0 0,-12-1 0 0,52-2 0 15,-70 6 0-15,-9-3 0 0,-2-1 0 16,-9 2 0-16,-4-5 0 0,8 2 0 15,-26 2 0-15,-8-3 0 0,-3 2 0 16,-3 1 0-16,0-1 0 16,0 1 0-16,-24-1 0 0,24 2 0 0,0 2 0 15,0-3 0-15,0 3 0 0,0 0 0 0,0 0 0 16,0 0 0-16,0 0 0 0,0 0 0 16,0 0 0-16,19 0 0 15,-19 0 0-15,0 0 0 0,11 0 0 16,-11 0 0-16,0 0 0 0,0 0 0 0,0 0 0 15,9 0 0-15,-9 0-240 0,0 0-62 16,5 0-275-16,0 0-129 0,3 0-411 16,0 0-227-16,14-25-1389 15</inkml:trace>
  <inkml:trace contextRef="#ctx0" brushRef="#br0" timeOffset="344994.7962">25833 13626 2968 0,'0'-11'103'0,"0"11"91"0,0 0 109 0,0-6 111 15,0 6-2-15,0 0 310 0,0 0-460 16,0 0-33-16,0 0 4 0,0 0 21 15,0 28 302-15,0 1-300 0,17-6 2 16,-17 4-13-16,0 5 52 0,0 5-74 16,0 43 34-16,0-36-257 15,0-1 3-15,0-3-37 0,0-2-74 0,0 29-313 16,0-39 85-16,0-7-124 0,0-5-146 16,0-4-334-16,0-3-168 15,0-8-1361-15,0-1 1605 0,0-26 295 0</inkml:trace>
  <inkml:trace contextRef="#ctx0" brushRef="#br0" timeOffset="345516.9172">25821 13525 2874 0,'0'-9'78'15,"0"-5"234"-15,0 8-66 0,0 1-33 0,0 2-31 16,0-2-34-16,0 1-60 0,21-9-6 16,2 4-59-16,-7-1-2 0,4-2-3 15,0 0 0-15,25-12 24 0,-2 11-23 16,-7 7 58-16,-25 6 14 16,-2 0 13-16,-2 0 73 0,-3 30-71 15,-2-30-28-15,-2 52 32 0,0-31-53 0,0 3 53 16,-27-1-77-16,27 3-24 0,-24 27-21 15,-2-24 10-15,13-5-4 0,0 3-8 16,0-3 5-16,4-2 12 0,0 12 4 0,-3-23-17 16,12-2-31-16,-7-5-6 15,7-1-14-15,0-3-28 0,23 0 74 16,-23-20 15-16,28 20 34 0,-9 0-30 0,6-22 7 16,31 22 57-16,-29 0-25 0,1 0 65 15,1 0 2-15,-4 0 43 16,17 20 235-16,-29-20-165 0,-1 27-46 15,-4-10-19-15,-3 4 16 0,-5 4-48 16,0 16 149-16,0-20-166 0,-25-1-13 0,25 1-14 16,-32-4-18-16,-10 11-9 15,17-16-51-15,-2-3-4 0,0 0 1 16,-2-1-34-16,3-6-33 0,-22-2-197 16,23 0 40-16,6 0-86 0,0-19-68 0,5 19-97 15,1-21-850-15,9 21 523 0,4-15-65 16,0 15 50-16,25-10 27 0,-8 10 210 15</inkml:trace>
  <inkml:trace contextRef="#ctx0" brushRef="#br0" timeOffset="345880.3847">26549 13774 2536 0,'0'-10'79'0,"0"1"88"0,0 1 104 15,-21-5 539-15,0 11-415 0,21 0-59 0,-21 1-108 16,21 1-56-16,-21 0-80 16,1 18 43-16,20-18-96 0,-15 22 24 15,15-7-52-15,-12 2 6 0,12 19 46 16,0-16-21-16,0-1-19 0,22-1-22 16,-22 0-16-16,34-5 6 0,6 10 34 0,-17-16-55 15,0-1-24-15,-1-6-25 0,-2 0-84 16,9 0-149-16,-19-23 115 0,-2 23-21 15,-8-32-36-15,0 13 0 0,0-2 40 16,-20-19-30-16,20 22 214 0,-29-2 22 16,11 6 24-16,0 2 16 0,-1 4 25 0,-16 1 177 15,19 3-76-15,0 4-27 16,1 0-27-16,5 0-48 0,2 23-82 0,-1-1-74 16,9-22-48-16,0 26-177 0,21-14-147 15,-2 1-240-15,33 2-794 0,-23-15 956 16</inkml:trace>
  <inkml:trace contextRef="#ctx0" brushRef="#br0" timeOffset="346089.9721">26962 13662 3719 0,'-30'-4'139'15,"-3"1"392"-15,15 3-169 0,4-2-81 16,-4 2-120-16,5 0-2 0,-12 19-36 0,18-19-71 15,1 26-50-15,6-8 4 0,-7 1 4 16,7 3-24-16,0 26-86 0,20-22-49 16,-20-3-4-16,27-2-129 0,-9-2-161 15,27 13-696-15,-20-21 482 0,2-7-2 16,0-4 47-16,0 0 5 0,-3 0 197 16</inkml:trace>
  <inkml:trace contextRef="#ctx0" brushRef="#br0" timeOffset="346262.3943">27103 13802 4886 0,'0'0'134'0,"-14"0"392"0,14 19-124 15,-11-19-50-15,11 16-33 0,-10-16-106 16,7 35-34-16,3-18-178 0,0-4-8 16,0 1-51-16,0-1-72 15,0-2-72-15,0 8-541 0,0-10 206 0,16-9-257 16,-16 5-133-16,0-5-166 0,18 0-745 15</inkml:trace>
  <inkml:trace contextRef="#ctx0" brushRef="#br0" timeOffset="346399.5637">27053 13496 1974 0,'-12'0'3'0,"12"27"2"16,-5-27-34-16,5 22-287 0,0-1-26 0,0-8-122 15,30 0 90-15</inkml:trace>
  <inkml:trace contextRef="#ctx0" brushRef="#br0" timeOffset="346898.3942">27279 13843 4145 0,'0'0'190'0,"0"0"454"15,0 0-192-15,0-18-84 0,-12 18-48 16,12 0 7-16,0 0 80 15,0 0-293-15,0 0-28 0,0 0-11 0,0 0 0 16,0 0 1-16,0 24 39 0,0-24-74 16,0 23-16-16,0-8-14 0,-19 2 8 15,19 13-20-15,0-15-2 16,-19-3-5-16,19 0-3 0,0-1-17 16,0 0-22-16,0-4-110 0,0-7 45 0,0 0-28 15,0 0-46-15,20-19-40 0,-20-18-212 16,20 17 256-16,-20-5 55 0,12 0 14 0,-12-4 37 15,11 0 41-15,-2-21 60 16,-9 28 50-16,7 5 56 0,-2 2 43 0,-1 5 45 16,4 0 217-16,-5 10-215 0,1 0-3 15,2 0 5-15,-2 0-10 0,2 27-23 16,7 3 95-16,-7-10-221 0,0-2-39 16,0 1-48-16,-1-2-38 0,6 18-143 15,-3-19 35-15,-2-3-123 16,0 0-180-16,1-3-196 0,2-6-353 0,7 4-1388 15,-4-8 1217-15,-1 0 424 0,4 0 330 16</inkml:trace>
  <inkml:trace contextRef="#ctx0" brushRef="#br0" timeOffset="347299.3446">27753 13776 3263 0,'4'-5'299'0,"10"-7"1140"15,-12 7-1086-15,-2 1-124 0,0-3 255 16,0 5-315-16,0-2-44 0,0 1-52 16,0 2 1-16,-20 1 22 0,20 0-31 15,-16 0 16-15,16 0 28 0,-21 17 22 16,9-17-6-16,-15 21 78 0,11 6-136 0,2-9-25 16,-2 0-23-16,-1 2-9 15,-4 23-19-15,13-21-21 0,0 0-25 16,3 0-34-16,4-2-53 0,1 1-23 15,22 7-316-15,-22-20 193 0,31-2-1 0,-12-5 16 16,5-1-98-16,26-23-518 16,-26 23 450-16,0-24 121 0,-5 24 146 15,-3-33 92-15,-1 15 69 0,3-17 207 16,-13 21 93-16,-5-1 143 0,0 2 45 0,0 5 29 16,0-1-67-16,0 4 283 0,-23 5-394 15,23 0-18-15,0 0-26 0,-17 25-17 0,17 9 70 16,0-14-279-16,-10 0-42 15,10 1-102-15,0-1-65 0,0 23-526 16,0-26 112-16,23-1-394 0,-23 0-282 0,20-8-322 16,-6-2 210-16</inkml:trace>
  <inkml:trace contextRef="#ctx0" brushRef="#br0" timeOffset="370957.3339">25723 9140 2214 0,'2'0'117'0,"2"0"41"16,-4 0 117-16,2 0 58 0,0 0 50 16,-2 0 411-16,0 0-478 0,0 0-49 15,0 0-37-15,0 0 5 0,0 0 255 16,0 0-275-16,0 0 17 0,0 0-3 16,0 0-34-16,0 0 12 0,0-21 68 15,0 21-177-15,-19 0-26 0,19-23-14 16,0 23 7-16,-12-39 13 0,2 23-44 15,10-1-6-15,-9-4-2 0,9 2 7 16,-11-4 1-16,2-26 28 0,6 23-30 16,-1 0-18-16,2 0 12 0,-1 1-32 15,3-28 40-15,0 29-37 0,0-2 28 0,0-2-32 16,0 2 9-16,0 2-15 16,17-50 15-16,0 35 50 0,-17 23-54 15,16 2-2-15,-16-1 29 0,15 3-67 16,-6 0 38-16,9-10-21 0,-9 12 28 15,1 1 13-15,-3-1 23 0,1 5 41 16,4-7 70-16,-8 8-108 0,3 1-40 16,-3-2-2-16,3 2 0 0,-3 1 0 15,13-5 0-15,-9 2 0 0,2 3 0 16,-1-2 0-16,3-3 0 0,15-1 0 16,-12 6 0-16,0-1 0 0,5 2 0 0,-4-3 0 15,6 4 0-15,24 0 0 16,-17 0 0-16,2 0 0 0,7 0 0 15,2 0 0-15,69-18 0 16,-46 18 0-16,12 0 0 0,7 0 0 0,203 0 0 16,-188 0 0-16,8 0 0 0,-4 0 0 15,91 0 0-15,-112 20 0 0,-3-20 0 16,-4 0 0-16,-14 15 0 0,29-15 0 16,-61 0 0-16,-4 0 0 0,-6 0 0 15,-7 0 0-15,1-20 0 0,-11 20 0 16,2-17 0-16,-2 17 0 0,0-12 0 15,0 12 0-15,0-12 0 0,0 12 0 0,0-7 0 16,0 7 0-16,0 0 0 16,-13 0-147-16,13 0-129 0,0 0-224 0,-14 0-255 15,14 16-341-15,-13-16-169 16,5 0-1476-16,1 0 1912 0</inkml:trace>
  <inkml:trace contextRef="#ctx0" brushRef="#br0" timeOffset="371475.6776">28088 8119 963 0,'7'-1'109'0,"5"-6"291"0,-9 6-93 16,5-5-29-16,-5 0 2 0,5 3 2 0,-4-2 8 15,4 0 351-15,-6 2-308 16,-1 2 0-16,1-6-51 0,-2 7-15 0,0-1-45 15,0-5 69-15,0 3-177 0,0 0 11 16,0 0 11-16,-26 3 40 0,1 0 198 16,9 0-181-16,-8 0-6 15,2 0-14-15,-7 0 21 0,-7 0-32 0,-37 20 113 16,32 0-150-16,2-4-28 16,4 2-52-16,3 1 18 0,-12 22-23 0,32-14-8 0,7-1-30 15,5-1-3-15,0-2-16 16,30 2-23-16,23 21-139 0,-21-25 49 15,4-4-28-15,4 0-15 0,2-4-17 0,39 11-197 16,-42-17 180-16,-5-5-32 0,-4 1-2 16,0-3-27-16,-6 0 48 0,1 0-169 15,-16-26 111-15,-7 26-189 0,-2-20-133 16,0 20-73-16,-32-20-850 0,32-4 896 16,-28 14 141-16</inkml:trace>
  <inkml:trace contextRef="#ctx0" brushRef="#br0" timeOffset="371835.2059">28056 8049 1665 0,'0'-3'96'16,"0"-1"78"-16,0-2 481 0,0 2-241 16,0 4 58-16,0 0 25 0,0 0-8 15,18 0-100-15,-18 0 180 0,16 20-321 16,-16-20 31-16,14 19 13 0,-14-19 31 0,12 24 209 16,1 1-319-16,-13-4-19 15,6 3 20-15,-6 0-5 0,0 0-60 0,0 30-31 16,0-22-118-16,0-4 0 15,0-3 0-15,-19 1 0 0,19 18 0 16,0-26 0-16,-12-1 0 0,12-2-23 0,0-1-122 16,-11-3-137-16,11 2-734 0,0-8 361 15,0-5-195-15,0 0-149 0,0 0-108 16,0-28-980-16,0 28 1479 0</inkml:trace>
  <inkml:trace contextRef="#ctx0" brushRef="#br0" timeOffset="372112.4888">28116 8158 2402 0,'0'-4'106'16,"13"-3"384"-16,-13 3-52 15,13 4 17-15,-5 0-17 0,2 0-42 0,12 0 32 16,-7 0-313-16,1 0-45 16,2 0-22-16,1 0-14 0,-2 0-29 15,19 0 12-15,-22 0-22 0,-1 0-14 0,-3 0-20 16,-1 0-48-16,-1 0-269 0,-6 0-33 16,0 0-142-16,-2 0-122 0,0 0-172 15,0 0 18-15,0 0-494 0</inkml:trace>
  <inkml:trace contextRef="#ctx0" brushRef="#br0" timeOffset="372460.7238">28156 8352 1420 0,'4'0'117'0,"0"0"345"16,-4 0-106-16,6 0 1 0,-1 0 10 15,1 0 15-15,5 0-18 0,10 21 197 16,-7-21-416-16,3 0-76 0,2 12-80 16,-1-12-49-16,1 0-105 0,9 0-684 15,-17 0 117-15,-4 0-185 0,-5 0 129 16,-2 0 143-16</inkml:trace>
  <inkml:trace contextRef="#ctx0" brushRef="#br0" timeOffset="401446.0803">17967 6275 1530 0,'-4'0'111'0,"0"-14"46"16,-2 14 74-16,1-7 15 15,0 2 332-15,0-5-234 0,2 7 20 16,2-1 32-16,1 0 2 0,0-2-90 16,0-5 132-16,0 6-294 0,0 2 13 15,0-4-30-15,16 2 22 0,-16 0-9 0,18-5 110 16,-18 5-151-16,17 1-6 0,-7-1-16 16,5 2 9-16,15-2 30 0,-13 4-71 15,2 0-8-15,0 1-2 0,-3 0-8 16,1 0-10-16,9 0 21 0,-17 19-30 15,0-19 31-15,-7 21 0 0,2-21 3 16,-4 49 52-16,0-32-65 16,0 4 9-16,-19 4 15 0,19 2-18 0,-17 0 11 15,2 26 19-15,15-22-42 0,0-3-5 16,-13 2-8-16,13-5 4 0,0 24 9 16,21-26-2-16,-21-2-6 0,31-4-3 15,-13-2-2-15,6-2-10 0,29 6 0 16,-26-16-4-16,4-1-1 0,3 1 3 15,-4-3-33-15,27 0 39 0,-32 0-5 0,1 0 31 16,-5-16-30-16,0 16-5 0,-5 0-20 16,7-24 21-16,-14 6 8 0,-2 6 15 15,-3-1-24-15,0-2 0 0,-4-18-10 16,0 16 15-16,0-5-2 0,0-2-1 16,-24-3 7-16,24 1-10 0,-16-24 8 15,-3 24-3-15,19 1-3 0,-16 0 0 0,16 1 2 16,-13-18 7-16,3 20-10 15,10 0 2-15,0-1 3 0,0 1-11 16,0-19 13-16,0 22-46 0,0-1 42 16,0-3-1-16,18 5-19 0,-18 1 50 0,0-21-42 15,13 18 21-15,-13 1-5 16,0 1-4-16,0 1-2 0,0-21 13 0,0 21-11 16,0 5 0-16,0 1-13 15,0 1 13-15,0 2 2 0,0-4-3 0,21 11 5 16,-21 1-8-16,19 0 8 0,-19 0-2 15,29 0 1-15,6 25 1 0,-15-25-5 0,1 19-25 16,-2-19-84-16,-5 19-154 16,10-19-835-16,-12 16 202 0,-6-16-249 0,-4 0-88 15,-2 0-10-15,0 0 397 0</inkml:trace>
  <inkml:trace contextRef="#ctx0" brushRef="#br0" timeOffset="402104.6372">18900 6183 1625 0,'0'-14'169'16,"0"14"-28"-16,0 0 60 0,-16 0-41 15,16 0 16-15,0 0-21 0,-14 0 156 16,14 0-169-16,0 0 10 0,-11 0-19 16,11 0 19-16,-6 15 159 0,2-15-171 15,1 0-15-15,-2 19-28 0,2-19-16 16,-2 20-36-16,-4 1 8 0,4-11-42 15,1 2 11-15,0-1-15 0,2-1-1 0,0-1 1 16,2 9-1-16,0-11 0 0,0-1-4 16,0 1-3-16,26-3 1 0,-26 0 0 15,40 2-8-15,-25-4-2 0,0 1 10 16,1-2 21-16,0 3-5 0,9 4 9 16,-14-3-47-16,-3 2 28 0,-1 1 9 15,-1 0 33-15,-6 1 27 0,5 13 102 16,-5-9-101-16,0 3-1 0,0-1-14 15,-19 0-21-15,1 12 19 0,18-13-32 16,-29-1 11-16,11 1 38 16,-4-5-52-16,1 3-5 0,-23 3-45 0,20-8 31 0,1-7-5 15,0 0-2-15,1 0-71 16,-12 0-541-16,19-21-45 0,1 21-234 16,4 0-198-16,0-20 166 0</inkml:trace>
  <inkml:trace contextRef="#ctx0" brushRef="#br0" timeOffset="407984.7496">20546 7943 1191 0,'0'-3'115'16,"-16"3"90"-16,16 0 316 0,0 0-282 16,0 0-32-16,0 0 43 0,0 0 26 15,0 0 65-15,0 0 314 0,0 0-377 16,0 0-48-16,0 0-47 0,0 0 79 15,0 0-31-15,0 18 197 0,0 3-217 16,0-7-14-16,0 1-7 0,0 6-14 0,-17 25 63 16,17-19-175-16,0-1-27 15,-15 0-18-15,15-4-15 0,-9 21-9 0,9-24-35 16,0-4-152-16,0-3-177 0,0-3-253 16,0-2-364-16,0-3-1489 0,0-4 1409 15,0 0 408-15</inkml:trace>
  <inkml:trace contextRef="#ctx0" brushRef="#br0" timeOffset="408455.9435">20772 8104 1342 0,'2'-6'73'0,"0"1"46"0,-2-1 72 16,2 1 21-16,0-4 238 0,-2 4-251 16,0 4 40-16,0-1-12 0,0 2-37 15,0 0 200-15,0 0-253 0,0 0 37 0,0 0-16 16,-17 0-7-16,17 18-15 15,-11-18-10-15,11 15-122 0,-9-15 44 0,9 21-37 16,-7-21 0-16,7 19 3 16,0 0-45-16,0-11 38 0,0 5 18 15,0-8 24-15,25 4 28 0,-4 9 86 16,-21-10-82-16,23-1-19 0,-23 0 1 16,20-1-33-16,-20 4-19 0,15 2 0 0,-8-7 8 15,-7 1-29-15,0 0 35 0,0 3 10 16,-22 4 41-16,22-9-55 0,-27 3-58 15,9-2 54-15,-2 0 6 0,-2 1-13 16,-22 0 36-16,21-6-40 0,0 3-6 16,5-3-6-16,1 0 16 0,-9 0-242 15,21 0-209-15,1 0-313 0,4 0-365 16,0-20-72-16,0 20 288 0</inkml:trace>
  <inkml:trace contextRef="#ctx0" brushRef="#br0" timeOffset="413881.991">22375 10132 1555 0,'0'0'93'0,"0"0"53"15,0 0 37-15,0 0 262 0,0-14-186 16,0 14 771-16,0 0-696 0,0 0-68 16,0 0 5-16,0 0-47 0,0 0 45 15,0 0-147-15,0 0 13 0,0 0 5 16,0 0 21-16,18 0 9 0,10 0 87 16,-10 0-167-16,6 0-58 0,6 0 0 15,4 0-6-15,51 0 5 0,-37 0-31 16,4 0 4-16,2 0-5 0,1 0-2 15,-7 0-2-15,33 0 5 0,-51 0 2 16,-7 0-4-16,-7 0 2 16,-7 0-15-16,-4 0 17 0,-5 0-3 0,0 0 8 15,-23 0-8-15,23 0 7 0,-32 0-3 16,-5 0-72-16,15 0-88 0,2 0-100 16,3 0-111-16,2 0-147 0,4-17-831 15,-3 17 563-15,14 0-30 0,0-17 153 0,0 17 35 16,0-12 212-16</inkml:trace>
  <inkml:trace contextRef="#ctx0" brushRef="#br0" timeOffset="414166.0102">22894 10062 2195 0,'0'0'107'0,"0"0"52"15,0 0 85-15,0 0 32 0,0 0-18 16,20 0 241-16,-20 0-313 0,19 0 26 0,-4 0-90 15,4 0-12-15,23 0-26 16,-22 0-62-16,0 0-5 0,0 0-18 0,-2 14 5 16,-5-14-5-16,8 0 8 15,-14 10-4-15,-5-10-3 0,0 0 8 0,-2 12 7 16,0-7 20-16,-21 13 98 16,-6-8-73-16,10 0-10 0,-5 1-11 0,-2 1-1 15,-19 13 36-15,26-12-8 0,-3-3-66 16,2 0 5-16,4 0 1 0,4 2-54 15,5 0-92-15,5-8-205 0,0-4-226 0,0 0-239 16,26 0-248-16,-26 0 151 16</inkml:trace>
  <inkml:trace contextRef="#ctx0" brushRef="#br0" timeOffset="414671.9321">22421 10420 1971 0,'3'-2'65'0,"-2"2"92"0,-1-7 357 16,1 7-212-16,-1-1-15 0,0 1-10 15,0 0 53-15,0 0-40 0,0 20 299 16,0 9-389-16,0-12 12 0,0 6-42 16,0 4-8-16,15 29 95 15,-15 1-195-15,0-3-89 0,0-29 21 16,0-3 3-16,0-6 1 0,0 4-50 15,0 11-332-15,0-21-53 0,0-1-215 0,0-3-143 16,0-3-185-16,0-2 3 0,22-1-282 16</inkml:trace>
  <inkml:trace contextRef="#ctx0" brushRef="#br0" timeOffset="414889.1456">22594 10675 3292 0,'5'0'120'16,"-1"0"107"-16,-1 0 433 15,-2 0-351-15,1 0-77 0,0 0-46 0,0 0-71 16,2 0-25-16,-1 0-79 0,2 0-7 0,-2 0-23 16,2 17 3-16,-1-17-104 0,1 0-395 15,-2 0-16-15,-1 0-86 16,-1 0-141-16,1 0-18 0,1-20-467 0,-1-2 887 15</inkml:trace>
  <inkml:trace contextRef="#ctx0" brushRef="#br0" timeOffset="415017.799">22658 10493 2420 0,'0'0'117'16,"0"0"100"-16,0 0 94 0,0 0 86 16,0 17 335-16,0 3-473 0,0-20-141 0,0 25-73 15,21-25-33-15,-21 22-118 0,20 2-641 16,0-14 96-16,-20 0-235 0,20-3 32 15,-20-1 142-15</inkml:trace>
  <inkml:trace contextRef="#ctx0" brushRef="#br0" timeOffset="415334.7557">22869 10649 3199 0,'0'0'81'0,"-20"0"357"0,20 0-92 0,0 0 9 16,0 16-44-16,0-16-57 0,0 17 49 15,0-17-234-15,0 0-51 16,0 18-7-16,0-18 4 0,16 11 4 0,-16 0-8 16,0-11-1-16,0 8-3 0,0-6 4 15,0-2 10-15,9 0-14 16,-1 0-26-16,-8-21 19 0,10 21 5 0,-3-21-5 16,1 21 23-16,7-22-57 0,-8 1 25 15,0 21 10-15,2-15 6 0,-2 15 28 16,4-9-32-16,-5 9 58 0,-3 0 43 0,1 0 94 15,-3 20-30-15,2-20-24 16,1 46 31-16,-4-28-150 0,2 1-8 0,-1 2-20 16,1-4-10-16,2 17-247 15,-3-20-63-15,-1 0-282 0,0-4-308 16,0-3-351-16,0-7-4 0</inkml:trace>
  <inkml:trace contextRef="#ctx0" brushRef="#br0" timeOffset="416959.332">20477 8395 924 0,'-6'-2'49'0,"1"2"283"0,5 0-95 16,-2 0 0-16,2 0-37 0,0 0-50 16,0 0 18-16,0 0 173 0,0 0-113 15,0 0 7-15,0 0 60 0,0 0 62 16,19 0-5-16,-19 0 281 0,11 0-397 16,-11 0-77-16,9 0-49 0,1 0-21 15,9 0 7-15,-6 0-59 0,3 0-16 16,2 0-20-16,5 0 0 0,-1 18 0 15,24-18 9-15,-20 18-19 0,-3-18 1 16,-4 15 2-16,1-15-63 0,11 17 20 16,-18 1 52-16,1-8 70 0,-7-2-63 15,2-1 53-15,0 3-72 0,3 5 11 16,-6-5-12-16,-1-3-31 0,-1 0 37 16,0 0-6-16,3 8 99 0,-6-6-81 15,-1-1 3-15,0 3 5 0,0-4-37 16,0 3 25-16,0 10 11 0,0-8-13 0,-20 0-11 15,20-2 19-15,0-1-8 0,-12 10 32 16,12-11-52-16,-10-2 28 0,10 2 2 16,-13-3-14-16,4 2 12 0,-6 7 5 15,9-6-6-15,0-1 31 0,1 3-19 16,1-3 69-16,0 10-34 0,4-9-44 16,0 3-38-16,0 6 136 0,0-12-82 15,0 0 0-15,19 1-4 16,-19-1-6-16,21-5-10 0,-21 0-9 0,13 0 2 15,-13 22 18-15,14-22-5 16,-2 16 58-16,-6-16-21 0,2 14 12 0,2-14 0 16,1 11-23-16,21 1-44 0,-16-12 22 15,-1 13 14-15,3-7 32 0,-3 0-49 16,-1 1-26-16,5 8 19 0,-12-10-5 16,-2 2 19-16,-2-4-41 0,-1-2 11 15,1 4 3-15,-3-3 43 0,0-2-34 16,2 0 0-16,0 0-8 0,-2 0-18 15,3 0 2-15,-3 0 21 0,0 0-7 16,2 0 8-16,0 0-4 0,-2 0-93 0,0 0-42 16,0 0-110-16,0 0-104 0,0 0-157 15,0 0-204-15,0-16-1106 0,0 16 831 16,0 0 223-16,0 0 243 0</inkml:trace>
  <inkml:trace contextRef="#ctx0" brushRef="#br0" timeOffset="417318.7135">21048 8885 1933 0,'0'0'62'0,"0"0"43"15,0-6 49-15,0 6 248 0,0 0-163 16,0 0 39-16,0 0 3 0,0 0 18 15,0 19 165-15,0-5-285 0,20-14-44 16,-20 20-34-16,0-20-17 0,17 20-57 16,-2-1 97-16,-15-9-76 0,15 1 23 15,-6-3-55-15,-2 0-10 0,3 2 5 16,5 5 11-16,-9-12-6 0,-3 1-11 0,0-3 0 16,-1 3-5-16,0-2-16 0,-2-2 11 15,0 0 5-15,-19 1 11 0,19-1-1 16,0 3-5-16,-24 2 0 0,3-3-15 15,9 1 15-15,12 1 0 0,-21 1-69 16,9 7 16-16,-5-7-94 0,8 2-149 16,2-2-280-16,3 3-243 15,0-4-245-15,4 1-546 0</inkml:trace>
  <inkml:trace contextRef="#ctx0" brushRef="#br0" timeOffset="426951.2771">27604 9589 2146 0,'12'0'156'16,"-8"-22"-19"-16,2 22 84 0,4 0 54 15,-3-14 67-15,6 14 413 0,-4 0-459 16,1-13-36-16,0 13-98 0,1 0-28 15,1-8-31-15,21 8 87 0,-15 0-59 0,3 0-13 16,1 0-63-16,6 0 42 16,26 0 27-16,-25 19-44 0,4-19 26 15,1 13-39-15,6-13 7 0,0 21-23 0,44 1-4 16,-36-7-47-16,2 2 1 0,3 0-20 16,1-5 28-16,61 20-3 15,-55-17-7-15,2 7 2 0,-1-4 0 16,-2-1 1-16,-2 4 5 0,51 13-10 0,-57-17-17 15,-5 3-7-15,-1-3 2 0,-1 2-7 16,39 17 4-16,-45-16 16 0,2 1 5 16,-3 1-5-16,-2-2 35 0,0 0-20 15,26 19-3-15,-33-19 7 0,-3-3-15 16,-6-4 8-16,-2-2-6 0,11 10-40 16,-19-13 41-16,-1 0 10 0,1-3 2 15,-5 1 2-15,1 0-2 0,2 3 1 16,-6-5-11-16,1-3-1 0,0 0-2 0,0 1-9 15,-2-2-29-15,0 0 44 0,0 0-20 16,0 0 16-16,0 0 41 0,0 0-33 16,0 0 54-16,0 0-39 0,0 0 2 15,0 0-7-15,0 0-2 0,0 0 23 16,0 0-21-16,0 0-3 0,0 0 0 0,0 0-10 16,0 0 12-16,0 0 20 15,0 0-29-15,0 0-9 0,0 0 9 16,0 0-3-16,0 0 13 0,0-17-11 15,0 17-13-15,0 0-10 0,0-15-25 0,0 15-54 16,0-20-108-16,0 11 94 0,0 0 16 16,0-1-22-16,0 1-22 15,17-16-130-15,-17 15 138 0,0 0-7 0,0-1 20 16,0 1 7-16,0 0 58 0,0-4 19 16,0 6 28-16,-21 1 16 0,21 1 28 15,0 3 10-15,-19-2 110 0,6 4-73 16,13 1 33-16,-11 0-5 0,11 0-3 0,-7 0-8 15,7 0 140-15,-5 0-110 0,5 0 67 16,0 0 0-16,0 0 7 16,0 23 129-16,26 0-251 0,-26-9-15 15,28 6-19-15,-12 2-12 0,0 2-5 0,15 27-44 16,-16-23 17-16,-2-2-2 16,1-2-23-16,-4-2 75 0,9 16-53 0,-12-24 23 15,0 2-44-15,-2-5 18 0,-3-1-8 16,-2 4 10-16,0 2 24 0,0-10 6 15,-23 2 0-15,23-4 3 0,-20 3-2 16,0 1-8-16,20-2-58 0,-23 2-68 16,23-3-162-16,-20 2-188 0,20 1-319 15,-16 4-1768-15,7-8 1252 0,9 1 353 16</inkml:trace>
  <inkml:trace contextRef="#ctx0" brushRef="#br1" timeOffset="436230.0607">9043 2060 1022 0,'0'0'84'16,"0"0"277"-16,0 0-105 0,0 0-23 16,0-14-28-16,0 14 12 0,0 0-19 15,-16-10 141-15,16 10-182 0,0 0 9 16,0 0 13-16,0 0 35 0,0 0 251 15,0 0-259-15,0 0-13 0,0 0-34 16,0 0 14-16,0 0-2 0,0 0 37 16,0 0-174-16,0 0 8 0,0 0 4 15,0 0-10-15,-14 0 70 0,14 0-93 16,0 15-8-16,-15-15-40 0,15 0 27 16,-10 9 10-16,-2 3 8 0,7-4-8 15,-1 0-11-15,6-2-6 0,-4 4-22 16,4 4-32-16,0-8-10 0,0 0-3 15,0-1-47-15,25-2-16 0,-25 0-14 16,21 0-258-16,1-3 208 0,-22 0-28 16,22 0 36-16,-22 0 21 0,15 0 28 0,-15-23-7 15,9 8 113-15,-9 15 19 16,0-14 20-16,0 14 2 0,0-15-1 0,-24-2 3 16,24 11 4-16,0-2 1 0,-22 1 2 15,22 0 53-15,-15-4 44 16,-8 1 168-16,15 9-88 0,4 1-105 15,-1 0-5-15,-3 0 9 0,3 19 9 16,-9 1 82-16,10-20-106 16,-4 23-16-16,5-10-15 0,-2-1-9 0,3 12 0 15,2-10-21-15,0-3-61 0,0-2 55 16,0 0-30-16,30-4-26 16,-4 1-161-16,-12-6 2 0,1 0-32 15,-1 0 12-15,-1 0 11 0,-1-23 60 0,5-5-31 16,-17 28 166-16,9-24 23 0,-9 11 41 15,0-1-25-15,0-10 41 16,0 24 23-16,-27-12 19 0,27 6 25 0,-19 6 12 16,19-11-46-16,-20 11 91 0,-1 0-113 15,21 0-9-15,-19 18-20 0,11-18-34 16,8 22-68-16,-9-7-332 0,9 8 29 16,0-23-213-16,0 23-63 0,29-23-10 0</inkml:trace>
  <inkml:trace contextRef="#ctx0" brushRef="#br1" timeOffset="436713.3695">9173 1563 2425 0,'12'-11'380'15,"0"11"28"-15,-12 0 129 0,7 0-16 16,-7 0-42-16,0 0-75 0,11 0 318 16,-3 19-357-16,-4-19-44 0,7 17-47 15,3-17-13-15,13 46 148 0,-13-29-256 16,3 6-20-16,-2 3-23 0,3 1-16 15,-3-2-40-15,17 28-21 0,-16-30-27 16,0 0 4-16,-3-5 11 0,0-6-15 0,10 9-1 16,-14-18-26-16,-1-3 19 0,4 0-1 15,-3 0-1-15,3-28-2 0,7-11-33 16,-13 14 1-16,4-5-14 0,-1-7 19 16,-7-3-25-16,-2-45-24 15,0 42 38-15,0-3 38 0,-23 3 4 16,23 2-10-16,-18 7 16 0,1-14 55 0,17 28-8 15,-13 9-3-15,13 6-16 0,0 5-21 16,0 0 9-16,0 26-18 0,0-26 7 0,0 38-137 16,18-13-143-16,-18-2-240 15,22 24-1058-15,-22-23 441 0,16-4-230 0,-16-1 100 16,20 0 233-16</inkml:trace>
  <inkml:trace contextRef="#ctx0" brushRef="#br1" timeOffset="437063.678">9910 1514 1127 0,'0'-10'140'0,"0"10"112"16,0-6 66-16,0 6 110 0,0-6 381 0,0 6-397 16,0 0 16-16,0-3-51 0,0 3-28 15,-21 0-36-15,3 0 182 0,18 0-276 16,-14 0 25-16,14 0-16 0,-19 24-28 16,10-24-18-16,-10 22 56 0,11 6-151 15,2-13-43-15,-2 3 14 0,3-1-8 16,1 17 17-16,4-17-85 0,0 2 13 15,0-2-4-15,0-3-58 0,21 11-323 16,0-15 16-16,-21 0-62 0,19-4-80 0,-19-1-203 16,22-2-85-16,1 0-1087 0,-11-3 1094 15,-2 0 223-15</inkml:trace>
  <inkml:trace contextRef="#ctx0" brushRef="#br1" timeOffset="437384.9184">10235 1431 2114 0,'8'-12'105'15,"1"-7"70"-15,3-2 436 16,-8 11-274-16,-1 6 35 0,-3 0-6 0,0-1 3 16,0 3-77-16,0 0 32 0,0 2-237 15,0 0 7-15,-21 0 69 0,21 0 28 16,-16 0 51-16,0 19 274 0,2 4-308 15,0-9-38-15,14 3-42 0,-23 2-19 16,-8 26 15-16,11-23-114 16,6-4 14-16,-1 5-6 0,8-2-15 15,-4 2 66-15,11 18-78 0,0-27 25 0,22-6-55 16,-22 4 36-16,38-2-9 0,20-6-177 16,-27-4-140-16,1 0-146 0,-4 0-135 15,-5 0-183-15,1 0-73 0,9 0-1228 16,-25-19 1237-16,-8 19 258 0</inkml:trace>
  <inkml:trace contextRef="#ctx0" brushRef="#br1" timeOffset="440193.3365">8976 2145 1442 0,'0'0'250'0,"18"0"-42"15,-18 0 53-15,0 0-56 0,0 0 13 16,0 0-4-16,13 0 216 0,-13 0-218 16,0 0-2-16,10 0-2 0,-10 0-25 15,0 0-11-15,0 0 87 0,0 0-132 16,0 0-19-16,0 0-3 0,0 0-16 15,0 16 62-15,0-16-89 0,0 0-8 16,20 15-3-16,-20-15 27 0,0 20 54 0,0 2 101 16,15-10-123-16,-15 4-11 15,0 3 57-15,10 4 15 0,-10 20 145 16,6-14-209-16,-6 5-22 0,5 2-11 16,-5 3 5-16,7 2-8 0,3 47 56 15,0-40-68-15,-1 0 5 0,-2 0-2 16,3 3 14-16,3 47 145 0,-8-50-61 0,-1 2 20 15,-2-1-40-15,-2-6-24 0,1-2-66 16,-1 31-44-16,0-42-6 16,0-6 0-16,0-3 0 0,0-5 0 15,0 8 0-15,0-16 0 0,0-7 0 0,0 1 0 16,0-2 0-16,0 0 0 0,0 0 0 16,0 0 0-16,19-18 0 0,-19 18 0 15,0 0 0-15,0 0 0 0,0 0 0 0,0 0 0 16,0 0 0-16,0 0 0 0,0 0 0 15,0 0 0-15,0 0 0 0,0 0 0 16,0 0 0-16,0 0 0 0,0 0 0 16,0 0 0-16,0 0 0 0,0 0 0 15,0 0 0-15,0 0 0 0,0 0 0 16,0 0 0-16,0 0 0 0,0 0 0 16,0 0 0-16,0 0 0 0,0 0 0 15,0 0 0-15,0 0 0 0,0 0 0 16,0 0 0-16,0 0 0 0,0 0 0 15,0 0 0-15,0 0 0 0,0 0 0 16,22-20 0-16,6 20 0 0,-28 0 0 16,32 0 0-16,-9 0 0 0,0 0 0 0,24 0 0 15,-24 0 0-15,0 0 0 0,1 0 0 16,0 0 0-16,14 15 0 16,-23-15 0-16,-3 0 0 0,-4 0 0 0,1 0 0 15,-5 9 0-15,-3-9 0 0,-1 0 0 16,0 8 0-16,-26-3 0 0,26 0 0 15,-48 6 0-15,30-1 0 0,-5 0 0 16,-3 1 0-16,-3 2 0 0,5 2 0 16,-40 16 0-16,30-14 0 0,1 3 0 0,1-2 0 15,0 1 0-15,-23 17 0 0,37-20 0 16,0-3 0-16,6 3 0 0,2-8 0 16,4 0 0-16,1 1 0 0,5-8 0 15,0 2 0-15,0-3 0 16,22 0 0-16,9 0 0 0,-8 0 0 0,6-17 0 15,-1 17 0-15,10-17 0 0,6 17 0 16,48-17 0-16,-45 1 0 0,-4 16 0 16,-5 0 0-16,3 0-5 0,7 0-53 15,-33 0 21-15,-6 0 4 0,-5 0 30 16,-4 18-11-16,0-18 20 0,0 17-7 16,-29-2 39-16,29-15-9 0,-35 17-29 0,16-17 1 15,-25 12-44-15,16-3 40 0,-1-2 4 16,-3-1-20-16,0 1 17 0,4 5 13 15,-35 6 11-15,32-6 3 0,4-1-5 16,0-1 6-16,5 2-10 0,-7 5-3 16,19-9-18-16,3 1 10 0,3-1-2 15,4-1-1-15,0 0-3 0,21 3 1 16,-21-5 0-16,26-3 6 0,-26 2-14 16,30-4 8-16,-15 0 0 0,9 0 8 15,-24 0-8-15,17 0 0 0,-17 0 0 16,12 0 0-16,-12 0 0 15,0 0 0-15,0 0 0 0,0 0 0 16,0 0 0-16,0 0 0 0,0 0 0 0,0 0 0 16,0 0 0-16,0 0 0 0,0 0-11 15,0 0 11-15,0 0 0 0,0 0 11 16,0 0-11-16,0 0 0 0,0 0 0 16,0 20 0-16,0 1 0 0,0-7 0 15,0 3 0-15,13 2 0 0,-13 4 0 16,0 28 0-16,0-27 0 0,0 9 0 15,0 0 0-15,19 5 0 0,-19-1 0 16,17 44 0-16,-17-37 0 0,0 3 0 0,22-2 0 16,-22 1 0-16,13 45 0 15,2-49 0-15,-6 3 0 0,1-1 0 0,0-2 0 16,0 2 0-16,17 33 0 0,-15-36 0 16,0-7 0-16,0-1 0 0,0-3 0 15,7 17 0-15,-12-30 0 16,0-1 0-16,-1-6 0 0,-1-1 0 0,0-1 0 15,0-1 0-15,-5-4 0 0,1-2 0 16,-1-1 0-16,0 0 0 0,0 0-345 16,0 0-72-16,0 0-299 0,0 0-303 15,-20 0-382-15,20 0-229 0</inkml:trace>
  <inkml:trace contextRef="#ctx0" brushRef="#br1" timeOffset="440966.4871">9430 5098 1203 0,'0'0'162'0,"0"0"86"0,0 0 114 15,0 0 107-15,0 0 406 0,0 0-391 16,0 0-11-16,0 0-105 0,0 0-35 16,0 0-88-16,0 0 145 0,0 0-154 15,0 0-21-15,0 0 11 0,0 0-4 0,0 0 101 16,0 0-215-16,0 0-10 16,0 0 28-16,0 0 32 0,-23 0 13 15,6 23 121-15,17-1-176 0,-27-5-14 16,9 2-16-16,-4 6-26 0,-34 34-20 15,25-23-40-15,-6 2 0 0,3 3 0 16,-1 0 0-16,3-1 0 0,-20 33 0 0,30-41 0 16,6-3 0-16,7-5-61 0,0-6-171 15,0 10-840-15,7-19 232 0,0-6-301 16,2-3-245-16,0 0-25 0,0-18 264 16</inkml:trace>
  <inkml:trace contextRef="#ctx0" brushRef="#br1" timeOffset="441415.3955">8863 5225 2206 0,'-2'0'94'16,"0"-17"118"-16,2 17 1065 15,0 0-778-15,0 0-63 0,41 0 746 16,-41 21-787-16,22-21-10 15,3 41 338-15,-12-19-430 0,-1 6-69 16,-3 5-78-16,1 6-49 0,-1 3-75 16,13 57-22-16,-15-40 0 0,-4 3 0 15,3 4 0-15,-2 0 0 0,6 65 0 16,-4-69 0-16,0 2 0 0,-2-5 0 16,3-7 0-16,-4-3 0 0,10 31 0 15,-6-39 0-15,-3-11 0 0,1-6 0 0,0-6 0 16,4 2-84-16,-9-19-205 0,3-1-283 15,-3 0-279-15,0-30-377 16,0 30-222-16,0-53-1223 0</inkml:trace>
  <inkml:trace contextRef="#ctx0" brushRef="#br1" timeOffset="442565.423">9093 6121 2236 0,'0'0'147'16,"0"0"193"-16,0 0 113 0,0 0 115 15,0 0 5-15,0 0 193 0,16 0-507 16,-16 0-13-16,0 0-25 0,0 0 3 16,0 0 104-16,0 0-190 0,0 0-5 15,0 0 4-15,0 0 2 0,0 16 26 16,0-16 164-16,0 12-167 0,21-12 4 0,-5 23 246 16,13-15-363-1,-11 1-49-15,6-2 0 0,21 14 0 0,-14-10 0 16,3 2 0-16,3-3 0 0,1 2 0 15,40 10 0-15,-37-15 0 0,-1 1 0 16,-6-1 0-16,0-3 0 0,-5-4 0 16,11 3 0-16,-23-3 0 0,-5 0 0 15,-1 0 0-15,-5 0 0 0,0 0 0 16,-2-17 0-16,-4 17 0 0,0 0 0 0,0-15 0 16,0 15 0-16,-16-14 0 15,16 14 0-15,0-7 0 0,0 7 0 16,-18-7 0-16,8-1 0 0,10 8 0 15,-17-4 0-15,6-1 0 0,0 0 0 16,-3 2 0-16,-14-6 0 0,16 2 0 16,-4 0 0-16,1 1 0 0,-1-1 0 15,-13-7 0-15,17 5 0 0,-3 2 0 0,2-2 0 16,3 1 0-16,-1 2 0 0,0-7 0 16,4 7 0-16,4 4 0 0,-2-1 0 15,3 1 0-15,2 1 0 0,0 1 0 0,0 0 0 16,0 0 0-16,0 0 0 0,0 0 0 15,17 20 0-15,-17-4 0 16,16-16 0-16,-16 23 0 0,24-9 0 0,5 16 0 16,-11-14 0-16,0 1 0 15,3 0 0-15,2-4 0 0,0 3 0 0,18 3 0 16,-20-9 0-16,-5-3 0 0,0-2 0 16,-6 0 0-16,5-3 0 0,-10 5 0 15,-2-7 0-15,-1 0 0 0,-2 0 0 16,0 0 0-16,0 7 0 0,0-6 0 15,0 0 0-15,-23 3 0 0,23 0 0 16,-16 8 0-16,-9-12 0 0,10 0 0 16,1 0 0-16,-2 31 0 0,-2-31 0 15,-12 25 0-15,14 2 0 0,2-6 0 16,0-21 0-16,1 19 0 0,-2-6 0 0,7-13 0 16,0 10 0-16,4-10 0 15,1 0 0-15,3 0 0 0,0-23 0 16,0 23 0-16,23-33 0 0,-23 11 0 0,22-2 0 15,-1-28-40-15,-21 29-34 0,13 1-55 16,-13 3-70-16,0 4-68 0,0 3-73 16,0-2-665-16,-23 14 240 0,23 0-286 15,-18 0-229-15,18 0-23 0</inkml:trace>
  <inkml:trace contextRef="#ctx0" brushRef="#br1" timeOffset="444450.1851">9749 6350 512 0,'0'0'20'16,"-11"0"15"-16,11 0 28 15,0 0 121-15,0 0-60 0,0 0 71 0,0 0 32 16,0 0 32-16,20-16 36 0,-20 16 192 16,0 0-270-16,0 0 15 0,0 0 65 15,0 0 14-15,0 0 105 0,0 0 276 16,0 0-392-16,0 0-105 0,0 0-34 16,0 24 122-16,19-11 19 0,-19 15-178 0,0-6-54 15,0 4 45-15,18 1-5 16,-18 2-11-16,28 41 66 0,-19-32-79 0,-1 4 8 15,4 1-7-15,0 6 18 16,10 55 92-16,-14-53-100 0,1 7 24 0,1 0 0 16,-2 0 19-16,1 0-19 0,2 52 71 15,-5-55-111-15,-1-4-8 0,-1-3-10 16,2 0-1-16,0 41-4 0,-3-49-55 16,0 0-3-16,1 1 0 0,-2-2 0 15,0 0 0-15,1 24 0 0,-2-34 0 16,3-3 0-16,-2-2 0 0,-1-11 0 15,1 14 0-15,2-22 0 0,-2 4 0 0,7-9 0 16,-7 0 0-16,2 0 0 16,3 0 0-16,-3 0 0 0,-1-21 0 0,1 21 0 15,-4 0 0-15,0-20 0 0,0 20 0 16,0-9 0-16,0 9 0 16,0 0 0-16,0 0 0 0,14 0 0 0,-14 0 0 15,0 0 0-15,0 0 0 0,0 0 0 16,0 0 0-16,0 0 0 0,0 0 0 15,0 0 0-15,0 0 0 0,0 0 0 16,0 0 0-16,0 0 0 0,0 0 0 16,0-20 0-16,17 20 0 0,-17 0 0 15,11 0 0-15,-11 0 0 0,15 0 0 16,-6 0 0-16,14 0 0 0,-9 0 0 16,4-19 0-16,1 19 0 0,4 0 0 0,3 0 0 15,28 0 0-15,-26 0 0 0,0 0 0 16,-1 0 0-16,-3 0 0 0,13 17 0 15,-23-17 0-15,-3 0 0 0,-2 21 0 16,-2-21 0-16,-2 0 0 0,-4 0 0 16,-1 0 0-16,0 8 0 0,0-8 0 15,0 0 0-15,-20 10 0 16,2 2 0-16,18-8 0 0,-25 4 0 0,7-3 0 16,0 2 0-16,-21 5 0 0,19-5 0 15,-5 3-18-15,-1 4 18 0,3-2 0 16,-2 5 0-16,-17 18 18 0,21-20-18 15,2 1 0-15,2-4 0 0,7 0 0 16,-10 13 0-16,11-17 0 0,3 2 0 0,4-3 0 16,-1 1 0-16,3 6 0 0,0-12 0 15,25-1 0-15,-25-1 0 0,33 0-11 16,-12 0-24-16,31-20-71 0,-24 20 56 16,1 0-4-16,1-15-21 0,1 15-34 15,24 0-146-15,-31 0 158 0,-1 0 25 16,24 41-58-16,-36-41 106 0,-2 13-4 15,-2-13 2-15,0 0 7 0,-1 12-24 16,-6-12 39-16,1 8 12 16,-24-4-13-16,2-4 6 15,21 0 1-15,-25 0-18 0,9 0 16 16,1 0-9-16,-20 0 34 0,18 0-22 16,-2 0 28-16,2 0-35 0,4 0 9 15,-9 17 7-15,12-17 6 0,1 15-4 16,2-15 15-16,5 0-17 0,-1 14 11 15,-4-6 42-15,6-8-38 0,0 9 9 16,1-9 5-16,0 8-17 0,0 2 67 16,0-4-39-16,0-1-2 0,0 0-4 15,0 1 13-15,0-2 6 0,0 6 85 16,0-6-65-16,17-1-6 0,-17-1-18 0,0 3-17 16,0 4-30-16,13-3-14 15,-13-2 0-15,0 6 0 0,10 0 0 0,-10 4 0 16,11 27 0-16,-6-9 0 15,1 8 0-15,5 4 0 16,-5-15 0-16,1 1 0 0,1 4 0 16,3 5 0-16,8 47 0 0,-7-39 0 15,1 4 0-15,-2 3 0 0,0 6 0 16,0 1 0-16,12 63 0 0,-11-56 0 16,0 0 0-16,-3 4 0 0,2-4 0 15,12 65 0-15,-14-66 0 0,-2-7 0 16,0-3 0-16,-2-7 0 0,1-6 0 15,1 34 0-15,-6-37 0 0,1-13 0 16,-1-1 0-16,1-7 0 0,-1-4 0 16,-1 9-200-16,0-19-264 0,0-6-375 15,0 0-583-15,0 0-374 0,0-19 212 0</inkml:trace>
  <inkml:trace contextRef="#ctx0" brushRef="#br1" timeOffset="448236.2111">8977 5888 1585 0,'0'0'74'0,"-14"0"26"0,0 0 228 16,14 0-185-16,-14 0 1 0,14 0-15 15,-10 0 1-15,2 0 88 0,5 0-129 16,-1 0-17-16,-1 0 36 0,1 0-13 16,-1 0 17-16,-11 16 150 0,4-16-113 15,-1 0-7-15,-2 16-13 0,-2-16 17 16,-5 9-12-16,-22 3 93 0,17-12-127 0,-3 10-7 16,-2-6-57-16,-5-1 51 0,-37 5-34 15,34-5 30-15,-5-2-88 16,-2 2 1-16,0-1 56 0,-3 1-67 0,-52 2 30 15,47-4-11-15,-1 0-8 16,1 2 4-16,-3 1 4 0,0-4-22 16,-62 4 23-16,60-1-5 0,-1 1 0 0,-3 0 0 15,1-2-9-15,-63 7-6 0,67-6 4 16,-2 2 16-16,0 1 0 0,5-2 0 16,2 3 21-16,-49 3-62 0,55-5 40 15,-1-1-13-15,4-1 49 0,1-1-34 16,-36 1-16-16,40-3 0 0,1 4 19 15,-1-4-60-15,4 0 46 0,-3 2 0 16,-36-1 39-16,38 1-39 0,0-2 10 16,1 0 4-16,0 0-4 0,0 0-5 15,-36 0 32-15,38 0-32 0,1 0 4 0,1 0-13 16,3 0-18-16,-20 0 28 0,31 0 18 16,-2 0 0-16,8 0 4 0,-1 12 13 15,2-12 10-15,-2 0 80 0,9 0-68 16,4 0-14-16,-1 0 4 15,1 0-92-15,0 0 54 16,0 0 14-16,0 0 22 0,0 0-41 0,0 0 49 16,0 0-49-16,0 0 18 15,0 0-32-15,0 0-33 0,0 0 34 0,0 0 53 16,0 0-46-16,0 0-23 0,0 0-256 16,0 0-98-16,0 0-276 0,25 0-229 15,-25 0-276-15,0-17 169 0</inkml:trace>
  <inkml:trace contextRef="#ctx0" brushRef="#br1" timeOffset="449683.0386">9022 2595 1355 0,'0'0'113'0,"0"0"239"0,0 0-113 16,0-11-59-16,0 11 13 0,0 0 36 15,0 0 22-15,-19 0 263 0,19 0-274 16,0 0-15-16,-12 0-5 0,12 0-50 16,-12 0 211-16,12 0-198 0,-10 0-36 15,4 0-31-15,0 0 3 0,0 0-7 16,-15 0 65-16,10 17-113 0,-5-17-23 16,0 0-5-16,-5 0 10 15,-32 0 29-15,25 13-3 0,-7-13-26 0,-3 0 2 16,-3 13 3-16,-4-13-31 0,-37 7-8 15,43 2 7-15,-4-6-9 0,1 2 19 16,2-2-20-16,-35 3 11 0,35-6 12 16,2 3-16-16,-4 1-9 0,3-2-7 15,1-1-10-15,-40 4-30 0,34-5 40 0,0 5-2 16,-4-5 28-16,-2 0-20 0,-51 0-10 16,48 0 1-16,-5 0-3 0,3 0 1 15,-1 0 13-15,-1 14-16 16,-55-14 8-16,54 0-2 0,6 15-3 15,0-15-1-15,-1 0 7 0,-44 11-3 0,53-3 2 16,-2-2 2-16,0-2-15 0,3 1-41 16,2-1 56-16,-39 2 33 0,41-3 36 15,4 0-71-15,1-2-6 16,0 1-1-16,-29-2-5 0,36 0 14 0,-1 0 3 16,4 0-6-16,1 0 0 0,1 0-1 0,-11 0-18 15,21-17 12-15,-1 17-5 0,-23-15-77 16,25 15 37-16,-3 0 7 15,-1-9-14-15,-20 9 24 0,15 0 30 16,1 0 26-16,-2 0-20 0,-2 0-11 16,-21 0-46-16,28 0 57 0,-2-4 2 15,4 4-29-15,2 0 87 0,5 0-66 16,2 0 57-16,3 0-58 0,2 0 17 0,0 0-13 16,0 0-12-1,0 0 12-15,0 0 14 0,19-14-4 0,-19 14 8 16,0 0-9-16,0 0-2 0,0 0-16 15,0 0 14-15,0 0-2 0,0 0 1 16,0 0-329-16,0 0 5 16,0 0-271-16,0 15-1278 0,0-15 730 15,0 0 307-15</inkml:trace>
  <inkml:trace contextRef="#ctx0" brushRef="#br1" timeOffset="451503.471">6045 2735 1261 0,'0'0'75'0,"-18"0"36"0,18 0 16 16,0 0 18-16,0 0 81 0,0 0-101 15,0 0 40-15,0 0 38 0,0 0 61 16,0 0 36-16,0 22 283 16,26-8-299-16,-26-14 5 0,21 20-14 0,-21-20-2 15,21 22-43-15,-8 11 202 16,-13-11-189-16,13 2 34 0,-5 4 6 0,-8 3 2 16,10 46 192-16,-1-34-315 0,-5 6-32 15,1 7-41-15,-2 3-21 0,-1 3 2 16,10 68 95-16,-6-62-37 0,2 0 30 15,2 4-26-15,1-6-26 0,12 55-56 16,-11-63-50-16,-2 0 0 0,0-5 0 0,0-5 0 16,-3-9 0-16,4 32 0 0,-6-40 0 15,-2-2 0-15,-2-10 0 16,1-2 0-16,1 8 0 0,-3-18 0 0,0-2 0 16,0-2 0-16,2-1 0 0,0 0 0 15,-1-2 0-15,-1 0 0 0,0 0 0 16,0 0 0-16,0 0 0 0,0 0 0 15,0 0 0-15,0 0 0 0,0 0 0 16,0 0 0-16,0 0 0 0,0 0 0 16,0 0 0-16,0 0 0 0,0 0 0 15,0 0 0-15,0 0 0 0,0 0 0 16,0 0 0-16,0 0 0 0,13 0 0 16,-13 0 0-16,0-15 0 0,12 15 0 15,-12 0 0-15,6 0 0 0,-6 0 0 0,16-8 0 16,-4 8 0-16,0 0 0 0,1 0 0 15,4 0 0-15,4 0 0 0,21 0 0 16,-18 0 0-16,0 0 0 0,1 0 0 16,0 0 0-16,19 0 0 0,-29 0 0 15,2 0 0-15,-6 0 0 0,-2 16 0 0,-4-16 0 16,-5 0 0-16,0 0 0 0,-27 0 0 16,27 0 0-16,-36 21 0 15,-13-21 0-15,18 20 0 0,-1-20 0 0,1 22 0 16,-6-22 0-16,3 23 0 0,-41 6 0 15,38-12 0-15,3 0 0 16,0 1 0-16,3 0 0 0,-20 13 0 16,35-13 0-16,-1-6 0 0,8-2 0 0,4 2 0 15,4-7 0-15,1 10 0 16,24-13 0-16,-24-2 0 0,42 0 0 0,-14 0 0 16,36 0 0-16,-30-22 0 0,5 22 0 15,-1-16 0-15,2 16-2 0,-3-14 0 0,29 14 2 16,-41-11-8-16,-3 11 10 15,-7 0-5-15,-6 0 1 0,-2 0-6 0,-7 0 10 16,0 0-7-16,0 17 7 0,-20-17 2 16,20 0-11-16,-18 20 13 0,-2-20 1 15,20 0 1-15,-22 0-8 0,22 0 3 16,-15 0-2-16,3 0-1 0,12 0-2 16,0 0 4-16,-7 0-2 0,7 0 0 15,0 16 2-15,0-16-2 0,-3 0 0 0,3 19 0 16,0-19 0-16,0 35 0 15,0-23 0-15,0 6 0 0,0 4 0 16,0 2 0-16,0 1 0 0,-18 32 0 16,18-19 0-16,0-4 0 0,0-1 0 0,-11-3 0 15,11 35 0-15,0-36 0 16,0 3 0-16,0-6 0 0,0 5 0 16,0 2 0-16,21 28 0 0,-21-29 0 0,0 0 0 15,20-2 0-15,-20 0 0 0,27 28 0 16,-27-29 0-16,15-5 0 0,-6 5 0 15,1-2 0-15,-4-3 0 0,7 24 0 16,-10-26 0-16,2-1 0 0,-3 2 0 16,0-6 0-16,-2 17 0 0,0-20 0 0,0 1 0 15,0-1 0-15,0-4 0 0,0 0 0 16,0 11 0-16,0-14 0 0,16-1 0 16,-16-2 0-16,0 4 0 0,0 3 0 15,0-7 0-15,0 0 0 0,0 2 0 16,0 1 0-16,0-1 0 0,0 4 0 15,0-5 0-15,0 0 0 0,0 2 0 16,0-5 0-16,0 3 0 0,0-2 0 16,0-1 0-16,0-1 0 15,0 0 0-15,0-1 0 0,0 5 0 0,0 0 0 16,0-2 0-16,0 1 0 0,0-1 0 16,0 6 0-16,0-4 0 0,0 2 0 15,0-2 0-15,0 2 0 0,0 1 0 16,-14 4 0-16,14-4 0 0,0-2 0 0,0-3 0 15,0 2 0-15,0-3 0 0,0 0 0 16,0-1 0-16,0 1 0 0,0 0 0 16,0 1 0-16,0 6 0 0,0-4 0 15,0 1 0-15,0 1 0 0,0 0 0 16,0 5 0-16,0-8 0 0,0 2 0 16,0-2 0-16,0-1 0 0,0-2 0 15,0 2 0-15,0-2 0 0,0 0 0 16,0-1 0-16,0 0 0 0,0 3 0 0,0 0 0 15,0-3 0-15,0 5 0 16,0-3 0-16,0 5 0 0,0 5 0 0,0-6 0 16,0 0 0-16,0 2 0 15,0-4 0-15,18 4 0 0,-18-6 0 0,0-1 0 16,0-1 0-16,0 0 0 0,0 0 0 16,0 0-78-16,0 0-161 15,0 0-201-15,0-18-316 0,0 18-357 16,0 0-1807-16,0-17 1628 0,0 17 435 0</inkml:trace>
  <inkml:trace contextRef="#ctx0" brushRef="#br1" timeOffset="453511.2263">6589 6053 1146 0,'0'-1'95'0,"0"-10"464"15,0 11-363-15,0-3-23 0,0 1 16 16,0 1 28-16,0-5 132 0,0 6-156 15,0 0 38-15,0 0 2 0,0 0 58 16,0 0-8-16,0 0 214 0,0 23-303 16,0-23-10-16,0 0-4 0,0 20 6 15,0-20 28-15,0 30 273 0,0-16-242 0,0 1 10 16,18 2-12-16,-18 6 11 0,15 26 267 16,1-20-281-16,-16 7-68 0,14 3-65 15,-14 7-50-15,17 1-57 0,4 60 0 16,-9-50 0-16,-1 3 0 0,3 7 0 15,-2-4 0-15,15 59 0 16,-15-55 0-16,1-6 0 0,1-1 0 0,-2-1 0 16,-2-9 0-16,6 53 0 0,-10-56 0 15,-2-7 0-15,-1 5 0 0,-3-3 0 16,0 36 0-16,0-42 0 0,0-2 0 16,0 0 0-16,0-6 0 0,0-2 0 15,0 20 0-15,0-26 0 0,0-1 0 16,19-1 0-16,-19-3 0 0,15 14 0 15,-15-21 0-15,9-1 0 0,-9 0 0 0,10-2 0 16,-10-5 0-16,5 0 0 0,-5 0 0 16,0 0 0-16,0-17 0 0,0 17 0 15,0 0 0-15,0 0 0 0,20-18 0 16,-20 18 0-16,0 0 0 0,0 0 0 16,0 0 0-16,0 0 0 15,0 0 0-15,0 0 0 0,0 0 0 0,0 0 0 16,0 0 0-16,0 0 0 0,0 0 0 15,0 0 0-15,0 0 0 0,0 0 0 16,18 0 0-16,-18 0 0 0,0-15 0 16,23 15 0-16,3 0 0 0,-12 0 0 15,2 0 0-15,0 0 0 0,6 0 0 16,3 0 0-16,24 0 0 0,-23 0 0 0,1 0 0 16,-3 0 0-16,3 0 0 15,12 0 0-15,-26 0 0 0,-1 0 0 0,-5 0 0 16,-2 0 0-16,-2 0 0 0,-3 0 0 15,0 0 0-15,-24 0 0 0,24 0 0 16,-37 22 0-16,-11-1 0 0,18-21 0 16,-3 27 0-16,-4-10 0 0,-1 3 0 15,-40 20 0-15,36-20 0 0,1 1 0 0,3 1 0 16,2 2 0-16,4-3 0 0,-12 21 0 16,25-23 0-16,6-2 0 0,4-1 0 15,1-3 0-15,5-3 0 0,-1 7 0 16,4-13 0-16,24-1 0 0,-5-3 0 15,2 0 0-15,34 0 0 0,-16-19 0 16,0 19 0-16,2-15-8 0,2 15-47 16,35-19-99-16,-43 19 55 0,-3-10 31 15,-6 10 14-15,-4 0 43 16,-9 0 8-16,3 0 6 0,-14 0-10 0,-2 18 2 16,0-18 8-16,0 0-4 0,-25 19 4 0,1-3-3 15,24-16-1-15,-29 10-2 16,13-10 6-16,1 5 1 0,-17-5 7 0,16 7-12 15,1-7-3-15,1 0-1 0,0 0 11 16,-7 5 11-16,14-5-12 0,2 0-6 16,0 0-5-16,3 0-2 0,0 0 24 15,2 0 32-15,0 0-9 0,0 0-10 16,0 0 7-16,0 0 30 0,0 0 44 16,0 0-61-16,0 21-32 0,0-21 5 0,0 16-15 15,0-16-7-15,0 33 0 16,0-21 0-16,0 3 0 0,0 4 0 15,0-1 0 1,0 28 0-16,0-20 0 0,0 5 0 0,0 3 0 0,0 3 0 16,0 1 0-16,18 37 0 0,-18-29 0 15,0 0 0-15,21-2 0 0,-21 4 0 16,29 46 0-16,-19-43 0 0,2-5 0 0,-1 0 0 16,2-4 0-16,-1 3 0 0,10 37 0 15,-11-40 0-15,1 1 0 0,-1-2 0 16,3-2 0-16,3 41 0 0,-9-41 0 15,0 0 0-15,14 68 0 16,-18-77 0-16,4-1 0 0,-2 2 0 0,1-5 0 16,3 16 0-16,-4-24 0 0,-1 1 0 15,-1-2 0-15,-2 1 0 0,-2 13 0 16,0-16 0-16,0 0 0 0,0 1 0 16,0-2 0-16,0 0 0 0,0 10 0 15,0-11 0-15,0-1 0 0,0-3 0 16,0 3 0-16,0 5 0 0,0-8 0 15,16-2 0-15,-16 3 0 0,0-1 0 16,0 0 0-16,11 12 0 0,-11-8 0 16,0-2 0-16,0 0 0 15,0 0 0-15,0 9 0 0,0-12 0 0,0-1 0 16,0 2 0-16,0-7 0 16,0-1-59-16,0 3-359 0,0-4 12 0,0 0-165 15,0 0-80-15,0 0-363 0,0 0-1480 16,0 0 1272-16,11 0 432 0</inkml:trace>
  <inkml:trace contextRef="#ctx0" brushRef="#br1" timeOffset="454894.9522">7295 10244 2003 0,'0'4'73'16,"0"4"43"-16,0-3 47 16,0 6 224-16,0-6-185 0,0-2 28 0,0-1 11 15,0 1 34-15,0-3-20 16,0 0 190-16,0 0-305 0,0 0 10 0,27 0-16 16,-27 20-12-16,43-20 118 0,-26 0-158 15,4 11 10-15,2-11-9 0,2 0-6 16,3 0 7-16,39 0 85 0,-28-19-99 15,1 19-21-15,3-19-27 0,0 19 24 16,50-18 105-16,-46 2-88 0,0 16-21 16,0-12-32-16,-4 12 1 0,2 0-5 0,36 0 8 15,-42 0-34-15,0 0 22 0,-2 0-1 16,1 0 14-16,42 0 30 0,-41 0-45 16,4 0-4-16,-1 0-17 0,1 0 43 15,2 0-17-15,39-22 5 16,-43 4-17-16,-4 18 3 0,2-11 1 0,-6 11 2 15,33-17-15-15,-34 17 23 0,-2-7-12 16,1 7 9-16,2 0 7 0,-3 0-10 16,34-5-8-16,-31 2-2 0,0 1-10 0,2-5 16 15,0 2-28-15,34-8 50 16,-36 6-15-16,1 2 42 0,-2-2-44 16,-2 2-18-16,-1 1 20 0,25-1-21 0,-30 2 41 15,-3 3-57-15,1 0 38 0,-1 0-11 16,18 0 36-16,-19 0-30 0,-1 0-2 15,3 0 6-15,1 0-26 0,1 0 33 16,31 0-8-16,-26 0-1 0,3 0-13 16,-3 0 10-16,0-17 7 0,22 17 3 15,-26 0-13-15,-7-11-2 0,5 11-1 16,-6 0 2-16,2 0 3 0,15 0 1 16,-18 0-5-16,-1 0 5 0,-2 0-15 15,-3 18 32-15,16-18-8 0,-12 0 18 16,0 0-32-16,2 0 3 0,0 0 12 0,2 0 1 15,13 0-11-15,-17 0-5 0,1-19-14 16,-4 19 21-16,-1 0-5 0,10 0 8 16,-12 0-10-16,-2 0 6 0,1 0 2 15,0 0-3-15,-1 0 10 0,7 0-12 16,-8 0-1-16,1 0-4 0,2 0 14 16,0 17 8-16,11-17-14 0,-10 0 8 15,2 0-6-15,0 0 9 0,-1 0-23 16,3 0 11-16,6 0 54 0,-10-17-44 0,2 17-12 15,-3 0-3-15,0-13-29 0,2 13 32 16,-5 0 3-16,-1 0 0 0,1-9 7 16,-2 9 12-16,0 0 19 0,1 0 59 15,-3 0-48-15,1 0 1 16,1 0-16-16,-1 0 26 0,2 0 30 0,-2 0-84 16,-1 0 3-16,0 0-8 0,0 0-5 15,-1 0 39-15,0 0-132 0,0 0-183 16,0 0-149-16,-17 0-338 0,17 0-373 15,-15 0-1534-15,1 0 1760 0</inkml:trace>
  <inkml:trace contextRef="#ctx0" brushRef="#br1" timeOffset="456224.6792">9451 5018 1611 0,'0'0'128'15,"0"0"22"-15,0-11 41 0,0 11 2 16,0 0-34-16,0-8 179 0,0 8-205 16,0-8 8-16,0 8-4 0,0-5 13 15,0-2 133-15,0 7-128 0,17 0-4 16,-17 0 14-16,13 0 19 0,-13 0-15 16,29 0 154-16,-14 0-179 0,-3 0-48 15,2 0-13-15,2 0-12 0,2 0-46 0,20 0 12 16,-17 0-23-16,0 0 0 15,5 0-25-15,2 0 39 0,32-15-29 0,-26 15-6 16,4 0 30-16,2-14 16 0,3 14-34 16,44-12-9-16,-40 2-33 0,0 6 25 15,5-4 4-15,2 3 13 0,1-6-3 16,54-7 5-16,-46 7-10 0,-5-2 0 16,3-1 0-16,-2-1-5 15,50-12 2-15,-61 17-13 0,-4 0-47 0,-6 2 70 16,-6 1-1-16,-7 6 2 0,2-2 79 15,-18 3-55-15,-6 0-2 0,-2 0-34 16,-1 0 0-16,0 0 25 0,0 0 17 16,-21 0 10-16,21 0-63 0,0 0 22 15,0 0-7-15,0 0-45 0,0 0-98 16,0 0-182-16,0 0-253 0,0 0-236 16,0 0-272-16,0 0-681 0</inkml:trace>
  <inkml:trace contextRef="#ctx0" brushRef="#br1" timeOffset="456732.145">11021 4530 1774 0,'0'-6'76'16,"0"0"275"-16,0 3-76 0,0-1 6 16,12 2-7-16,-12 2 57 0,0 0 64 15,0 0 336-15,0 0-398 0,0 0-126 16,0 0-5-16,0 20 63 0,0-20 3 16,18 35 321-16,-18-15-336 0,24 3-43 15,-24 7-8-15,19 1-3 0,6 44 130 16,-11-34-150-16,-1 4 0 0,-5 1-39 15,4-2-33-15,-2-1-66 0,5 33-41 16,-12-42 0-16,-2-3 0 0,0-6 0 16,1-3 0-16,-2 4 0 0,0-16 0 15,0-3-89-15,0-4-167 0,0 0-194 16,0-3-273-16,0-20-1198 0,0 20 738 0,0-24-33 16,0 5 144-16,0-6 314 0</inkml:trace>
  <inkml:trace contextRef="#ctx0" brushRef="#br1" timeOffset="457131.0174">11293 4475 1891 0,'0'0'59'0,"0"0"68"15,0 17 76-15,14-17 79 0,-14 0 378 16,0 0-292-16,0 13 29 0,12-5-21 0,-12 3-45 15,15 24 90-15,-5-12-273 0,-3 6 38 16,2 2 43-16,1 7 4 0,15 91 331 16,-15-81-434-16,4 40 107 15,-7-45-145-15,1-4-25 0,-2-3-15 16,-1-4-36-16,1-3-9 0,6 17-31 16,-10-28-1-16,3-4-107 0,-2-3-187 0,-1-4-145 15,4-2-1295-15,-2-5 555 16,-4 0-87-16,3-23 352 0</inkml:trace>
  <inkml:trace contextRef="#ctx0" brushRef="#br1" timeOffset="458010.4186">11443 4787 2024 0,'0'0'97'0,"-17"0"103"16,17 0 121-16,0 0 124 15,0 0 446-15,-10 0-512 0,10 0-52 0,0 0-112 16,0 0-1-16,0 0-2 0,0 0 174 15,0 0-210-15,27 14-66 0,-27-14 7 16,34 0 5-16,22 11 30 0,-20-11-116 16,9 0-32-16,6 0 29 0,8 0-47 15,13 0 7-15,83 0-3 0,-72-28 12 16,5 28 3-16,6-24-6 0,3 9-10 16,76-18-8-16,-90 21 11 0,-7-2 2 15,-4 2-21-15,-11 1-10 0,31-5-55 16,-56 11 31-16,-9 5 39 15,-7-7 20-15,-2 4-2 0,-4 3 41 16,11-7-53-16,-17 7 17 0,1-2-8 16,0 0 10-16,0-1 19 0,-2 1-47 0,-5-1 17 15,-2 3 2-15,2 0 38 0,-2 0-33 16,0 0-2-16,0-2-26 0,0 2 12 16,-15-1-22-16,15 1-72 0,0 0-106 15,0 0-66-15,-18 0-841 0,18 0 308 0,-9 0-317 16,9 0 127-16,0 0 211 0</inkml:trace>
  <inkml:trace contextRef="#ctx0" brushRef="#br1" timeOffset="459027.0121">13043 4606 1803 0,'0'0'72'0,"15"0"343"0,-15 0-100 16,0 0 15-16,0 0 10 0,0 17 72 16,0-17-16-16,0 0 257 0,0 17-468 0,0-17-73 15,0 0-54-15,0 12 42 0,19 0 121 16,-6-1-34-16,-13-2-62 0,18 2 26 16,-18 2 26-16,15-4-44 0,-1 25 233 15,-14-11-207-15,9-2 0 0,-4 8-9 16,1 3 8-16,2 43 138 15,-4-31-165-15,0 2-2 0,1 5-4 0,-3 5 9 16,-2 2-33-16,0 72-3 0,0-61-98 16,0 1 0-16,0 3 0 0,0-1 0 15,0 66 0-15,0-76 0 16,0-1 0-16,27-6 0 0,-27-2 0 0,25-5 0 16,0 41 0-16,-25-49 0 0,21 0 0 15,-9-9 0-15,-3 5 0 0,9 22 0 0,-7-38 0 16,-2 3 0-1,1 0 0-15,-2-7 0 0,-1 2 0 0,7 4 0 16,-10-13 0-16,1-2 0 0,-5-4 0 16,2-1 0-16,2-2 0 0,-4 0 0 0,0 0 0 15,0 0 0-15,0 0 0 16,0 0 0-16,0-17 0 0,0 17 0 16,0 0 0-16,0 0 0 0,-13 0 0 0,13 0 0 15,0 0 0-15,0 0 0 0,0 0-166 16,0 0-203-16,0 0-1207 0,0 0 367 15,18 0-312-15,-18 0 173 0,0-20 176 16</inkml:trace>
  <inkml:trace contextRef="#ctx0" brushRef="#br1" timeOffset="460846.8254">13335 6486 690 0,'0'0'112'16,"0"0"86"-16,0 0 75 0,18 0 21 0,-18 0 112 16,0 0-262-16,0 0 16 0,0 0-1 15,9 0 32-15,-9 0 47 0,0 0 277 16,0 0-248-16,0 0-5 0,0 0-15 16,0 0 27-16,0 0 146 0,0 0-248 15,0 0-11-15,0 0-17 0,0 0 19 16,0 0 19-16,20 0 179 15,-6 0-216-15,-14 0-33 0,26 0-25 0,-11 0-40 16,27 0 1-16,-20 0-38 0,4 0-7 16,5 17-13-16,3-17 12 0,-1 0-1 15,38 14 24-15,-35-14-19 0,-1 0-9 16,-7 14-5-16,-5-14 1 16,6 7-7-16,-20 2 14 0,-6-4 1 15,-3 1 6-15,0-3-6 0,0 6 41 0,-34 6-47 0,-5-8-8 16,10 4-5-16,0-2 16 0,-7 3-2 15,-40 5 12-15,38-5-3 16,-7 0-1-16,-1 2 0 0,2-1 2 16,-6 1-12-16,-30 10-4 0,39-9 11 0,7-3 8 15,7 0-11-15,4-3 1 0,-2 6 3 16,19-9-2-16,4-2-4 0,2 3-4 16,0-5 3-16,29 1-2 0,17-1-62 15,-17 1-41-15,2-2-113 0,7-1-25 16,5 0 25-16,46 0-31 0,-41 0 217 0,0 0-12 15,1 0 25-15,-2 0 30 16,-7 0-29-16,21 0 18 0,-38 0-33 0,-10 0 43 16,-4 0-19-16,-7 18 14 0,-2-18 9 15,-24 14 0-15,24-14-9 0,-36 0 4 16,15 12-17-16,-6-12 18 0,-27 8-5 16,23-2 22-16,-3-6-26 0,1 11 14 15,1-8-9-15,-31 8 46 16,36-5-4-16,0 2-27 0,2-4-9 0,6 4 5 15,3-3 6-15,2 8 23 16,10-8-25-16,1 4-40 0,3-6 28 0,0 5 13 16,27 1-7-16,-27-7-15 0,31 6-3 15,-14-1 13-15,3-4-9 0,-2 2 10 16,17 6 7-16,-18-8-17 0,-9 1-1 16,4-1-3-16,-12 0 5 0,20 1 28 0,-20-4-11 15,4 2 62-15,3 1-17 16,-2-1 46-16,-3 1 10 0,7 2 86 0,-9 2-94 15,2-2 1-15,2 3-24 0,-4 3 4 16,8 11 55-16,-6-10-70 0,2 10 1 16,1-4-12-16,-1 4-9 0,7 4-3 15,3 31 52-15,-8-24-39 0,1 2 13 0,2 3 3 16,-2 4 6-16,8 45 69 0,-5-41-75 16,3 4 10-16,1 1-15 0,-3 0-8 15,2 1-14-15,21 47 26 0,-16-48-45 16,-2-1-15-16,1-2 4 0,2 1 31 15,19 40-57-15,-20-47 5 0,-1 4-39 16,2-5 30-16,-2 0 48 0,2 0-32 16,15 36 8-16,-18-43-14 0,-1 7 4 15,-1-4 6-15,1 3 5 16,6 38 1-16,-10-41-14 0,-3 4 2 16,0 0 1-16,0 0-7 0,-1-2 9 0,14 35-22 15,-15-35 22-15,0-5-9 0,4 0 7 16,1 2 6-16,9 24-20 0,14 21 25 15,-7-33-27-15,-13-26-14 16,-4 2 20-16,2 0-1 0,11 21-8 16,-14-17 15-16,-1-1-1 0,-1-2 46 15,0 1-45-15,0-2 2 0,4 21-20 16,-7-20 16-16,3-7-7 0,-2-1 1 16,-1-2-2-16,9 12 9 0,-7-15-1 0,0-2 4 15,1 2 9-15,-3-3-13 16,0 1-1-16,-1 9-8 0,-1-11-9 0,0 4 4 15,-2-1-14-15,2-3 23 0,-2 11 16 16,0-9 13-16,3-2-28 16,-3 1 1-16,2-2 16 0,0-3-11 15,0 6-2-15,-2-5 2 0,0-2-2 16,0 2 2-16,0 0-3 0,0 9-4 0,0-12 2 16,0 4 4-16,0-3 0 0,0 3 7 15,0-3 6-15,0 5 31 0,0-6-39 16,0 2 6-16,0-1-8 0,0-1-5 15,0 6 13-15,0-6-13 0,0 0 0 16,0-2 0-16,18 1 0 0,-18 2 0 16,0-1 0-16,0-2-50 0,0 0-142 0,0 0-202 15,0 0-338-15,0 0-1727 0,0-18 894 16,0 18 250 0,-17 0 458-16</inkml:trace>
  <inkml:trace contextRef="#ctx0" brushRef="#br1" timeOffset="462406.6082">10499 10129 1043 0,'0'0'44'0,"0"0"238"15,0 0-54-15,0-14-38 0,0 14-16 16,0 0-18-16,0 0 137 0,0 0-166 0,-17 0 13 16,17-9-6-16,0 9 23 15,0 0 20-15,0 0 234 0,0 0-193 0,0 0-16 16,0 0-23-16,0 0-11 0,0 0-10 15,0 0 133-15,26 0-158 0,-26 0-37 16,28 0-22-16,-9 0 0 16,22 0 42-16,-17 0-77 0,-2 0 1 15,3 0-10-15,4 0 6 0,0 0 12 0,36 0 10 16,-30 0 8-16,-1 0-20 0,3-16 45 16,-2 16-68-16,41-16-88 0,-43 16 52 15,8 0 12-15,-2-12 40 0,1 12-25 16,2-9-28-16,37 1 23 0,-42 8 25 15,1-7-28-15,-1 7-1 0,3-5 7 16,33-2-26-16,-39 5 13 0,8-3-8 0,-6 2 0 16,5-2 11-16,-4 0-9 0,44-4 22 15,-42 1-1-15,4 1 12 0,-8 2-29 16,6-2 8-16,34-2-7 0,-41 4 23 16,-1 2-51-16,1 1 53 0,-1 0 18 15,0 2 6-15,28 0 93 0,-32 0-123 16,3 0-8-16,0 0-4 15,1 0 0-15,28 0-8 0,-28-22-3 0,4 22 6 16,-1 0-5-16,-1-17 16 0,-3 17-7 16,33-12-1-16,-33 2-7 0,-3 10 1 15,2-7-3-15,-2 7 3 0,32-6-4 16,-34 0 30-16,3 6-3 0,3-2 0 16,0 1 9-16,-3-1-31 0,35-2-16 0,-36 0 13 15,3 0 5-15,1-1-4 0,-1-1 7 16,28-4-11-16,-31 2 8 0,-2 3 42 15,-2 2-34-15,0 0-9 0,-2-3 4 16,15 1-50-16,-17 5 47 0,0 0-6 16,0 0 2-16,2 0 9 0,21 0 26 15,-19 0-7-15,4 0 6 0,1 0-6 0,-1 0-1 16,65-17-13-16,-65 17-10 16,28-13 25-16,-35 13-23 0,-2-11 7 15,0 11-17-15,-1 0 2 16,-2-9 5-16,17 3-24 0,-18 6 29 0,-1 0-8 15,-1 0 42-15,-1 0-47 0,15 0 11 16,-14 0 3-16,-2 0-4 0,-1 0 5 16,3 0 12-16,-3 0-23 15,12 0 25-15,-12 0-26 0,0 0 9 0,-4 0-9 16,0 0 2-16,7 0 8 0,-6-12-7 16,-3 12 19-16,-1 0 23 0,1 0 4 15,1 0 16-15,6 0 22 0,-5 0-34 0,-3 0 16 16,4 0 4-16,0 0-20 15,10 0 43-15,-9 0-63 0,0 0 31 0,1 0-34 16,0 0 22-16,-5 0 8 16,6 0 44-16,-7 0-68 0,-2 0-3 0,-2 0-27 15,0 0 23-15,0 0 0 0,0 0-19 16,0 0-4-16,-19 0 4 0,19 0-8 16,0 0-2-16,0 0-66 0,0 0-38 15,0 0-111-15,0 0-122 0,0 0-91 16,0 0-482-16,0 0 428 0,0 0-112 15,0 0-66-15,0 0-201 0,0-19-12 16,0 19-421-16</inkml:trace>
  <inkml:trace contextRef="#ctx0" brushRef="#br1" timeOffset="464493.3808">6205 6052 869 0,'0'0'211'0,"0"0"-55"0,0 0 42 15,0 0-46-15,0 0 7 0,0 0 48 16,0 0-171-16,-14 0 0 0,14 0 11 15,0 0-3-15,0 0-9 0,0 0 2 16,0 0-24-16,0 0 11 0,0 0 34 16,0 0 3-16,0 0 20 0,-18 0 118 15,18 0-84-15,0 0-12 0,0 0-9 0,0 0-17 16,-11 0 79-16,11 14-64 0,0-14-11 16,0 0-8-16,0 0 8 15,0 0 28-15,0 8 33 0,-21-8-67 16,21 8 130-16,-11-8-130 15,11 2-1-15,-9 3 214 16,-4-2-199-16,9-3-36 0,-1 2 2 16,-1-2-12-16,0 0-15 0,-11 0 12 15,8 0-1-15,0 0 10 0,-2 0 0 16,-2 0 24-16,-5 20-10 0,-14-20 62 16,18 11-80-16,1-11 16 0,-2 11 0 15,-1-11-4-15,-14 9-9 16,17 0-41-16,-2-9 8 0,0 5-5 0,-2-2 23 15,3 0-19-15,-11 1-30 0,7-2 9 16,4-1-5-16,-3 3 22 0,-34 3 142 16,36-6-68-16,-2 1 10 15,-14 5 21-15,17-4-72 0,0 1 3 16,1-1-6-16,-1 2 1 0,-11-1-12 16,8 0-26-16,3-4-4 0,-2 1 4 0,-2-1-10 15,2 3 7-15,-18-1 1 16,15 0 1-16,3 0 4 0,-3 1-6 0,1 0 0 15,-21 6-6-15,17-7 8 0,-1 4 6 16,-2-1-29-16,0-1 25 0,-1-1-3 16,-22 11 22-16,26-11-19 0,2 2-7 0,4-3 37 15,-1-2-57-15,-3 7 27 16,10-7-9-16,4 0 7 0,0 3 1 0,1-3-3 16,-1 1-10-16,-7 5 4 0,10-6 5 15,-1 0 3-15,-3 0-1 0,2 0-4 16,1 0 11-16,4 0-7 15,0 0 12-15,0 0-10 0,0 0 26 0,0 0 21 16,0 0 52-16,0 0-61 0,0 0-11 16,0 0-13-16,0 0 31 0,0 0 25 15,0 0-51-15,0 0-3 0,0 0-16 16,0 0-6-16,0 0-23 0,0 0-309 16,0 0-16-16,14 0-200 15,-14 0-259-15,0 0-201 0,14 0-1231 0,-14-20 1514 16</inkml:trace>
  <inkml:trace contextRef="#ctx0" brushRef="#br1" timeOffset="465013.667">4949 5996 2239 0,'0'0'127'16,"0"0"80"-16,0 0 104 0,-12 0 79 15,12 0 102-15,0 0 523 0,0 0-571 16,0 0-40-16,0 22 16 0,0-22 19 0,0 18 350 15,27 13-483-15,-27-12-41 16,22 5-89-16,-5 4-50 0,-17 5-85 16,36 45-41-16,-36-35 0 0,20 6 0 15,-20 1 0-15,12 1 0 0,-6 41 0 16,-6-51 0-16,0 1 0 0,0-6 0 16,0-7 0-16,0-3 0 0,0 8-66 15,0-22-179-15,0-4-268 0,0-5-286 0,0-3-407 16,0-23-1644-16,0 23 1601 15,0-33 473-15</inkml:trace>
  <inkml:trace contextRef="#ctx0" brushRef="#br1" timeOffset="465563.0399">4747 5992 1802 0,'0'0'48'0,"0"0"94"0,0 0 73 16,0 15 421-16,0 2-265 0,0-17 24 0,0 26-11 15,0-8 7-15,0 1-59 16,0 34 201-16,0-22-282 0,18 5 16 16,-18 3 13-16,0 3-2 0,13 4-56 15,-13 48 60-15,0-48-153 0,16-3-5 16,-16-1-25-16,0-4 0 0,5 27-10 16,2-42-68-16,-5-2-15 0,0-3-4 0,-2-5 3 15,0-5 3-15,0 1-40 0,0-9-68 16,0 0-105-16,0 0-131 0,0 0-122 15,0 0-481-15,0 0 380 0,0-18-95 16,0 18-117-16,0 0-232 0,0 0 130 16,0-17-348-16</inkml:trace>
  <inkml:trace contextRef="#ctx0" brushRef="#br1" timeOffset="466196.0553">4694 6399 1352 0,'0'0'116'15,"0"0"276"-15,0 0-140 0,0 0-60 0,0 0 10 16,0 0 50-16,0 0 43 15,0 0 294-15,0 0-350 0,0 0-88 0,0 0-66 16,-19 0-16-16,19 0-8 0,0 0 71 16,-17 0-30-16,17 0-15 0,-15 0 25 15,6 0 0-15,-14 0 46 0,-1 0-113 16,4 19-14-16,-3-19-16 16,-6 0 8-16,-1 0 8 0,-46 15-17 0,38-15-22 15,-2 0 0-15,-10 0-7 0,-3 9 11 16,4-9 4-16,-64 0 29 0,54 7-20 15,-3-7-58-15,3 8 67 0,0-6-5 16,-58 6 132-16,62-3-75 0,0 1-8 16,-1-1 9-16,2 1 34 0,3-1-4 15,-44 3 122-15,52-7-117 0,4 6-10 16,5-2-7-16,3 0 8 0,-17 4 64 0,30-4-92 16,3 3-6-16,-3-1 4 0,7-4-11 15,3-2-1-15,3 2 46 16,5-1-50-16,0-2 5 0,0 0 4 0,0 1 1 15,0-1 33-15,0 0-67 0,0 0-19 16,0 0-25-16,0 0-72 16,19 0-179-16,-19 0-223 15,0 0-1326-15,14 0 507 0,-14 0 3 0,0 0 320 16</inkml:trace>
  <inkml:trace contextRef="#ctx0" brushRef="#br1" timeOffset="468013.6796">7406 10285 1897 0,'0'0'25'16,"0"0"53"-16,-11 0 59 0,3 0 71 0,8 0 78 16,-15 0 264-16,7 0-286 0,-1 0-39 15,0 0 6-15,0 0 17 0,-12 0 138 16,10 0-218-16,-2 16-38 0,0-16-5 15,-3 0 1-15,0 10-44 0,-20-10 37 16,17 7-78-16,-4-7 15 0,-2 5-12 16,-2-5-5-16,-25 8 14 0,23-4-9 15,0 1 4-15,-3-2-1 0,1 1 25 16,-1 0-15-16,-28 2 73 0,28-3-105 16,1 0-6-16,-1 1-3 0,0 3-17 0,2-4 6 15,-33-1-13-15,31-2 10 16,1 0-6-16,-1 0 0 0,3 0-8 0,-31 0 5 15,34 0 9-15,-1 19 0 16,-2-19 2-16,0 0 3 0,-27 17 1 0,29-17-47 16,-4 0 36-16,-1 13 6 15,-2-13-1-15,-2 0 36 0,-38 12-48 0,37 1 6 16,0-6 12-16,-3-1-2 0,2 2 2 16,-32 3-19-16,38-6 0 0,-2-5 10 15,0 3 46-15,-2 0-49 0,6-1 7 16,-26 1-34-16,26 1 33 0,1-2 3 15,0 2-7-15,2 2-4 0,-26-1 9 16,-3 4 5-16,9-1-13 0,20-3 10 16,3 1-9-16,-4-1-4 0,0 0-2 15,2 2 7-15,-25 6 4 0,24-8 1 16,1 0-6-16,0-1-21 0,3 1 26 16,-23 0 30-16,22-2 14 0,-1-2-46 15,1 2 5-15,1 0-13 0,0 0-10 16,-23 3 8-16,24-3 8 0,-2 0 4 15,1 2 2-15,1-1-2 0,-25 4-5 16,24-3-1-16,-1-1 4 16,2 1-3-16,1 1 7 0,-1-3 1 0,-17 5-3 15,20-3-42-15,-1-3 34 0,3 0-2 16,-2 1 5-16,-15-3 50 0,22 0-37 16,-4 0 2-16,1 0-11 0,0 0 2 15,4 0 3-15,-15-17-3 0,13 17-4 0,-2 0-1 16,0 0 1-16,-5 0 6 0,-17 0 2 15,16 0-14-15,-6 0 2 0,5 0 4 16,0 0-3-16,-1 0 3 0,-22 17 7 16,22-17 7-16,0 12 4 0,7-12 0 15,-1 0-6-15,-13 10 38 0,20-10-15 0,-1 0 5 16,1 7-8-16,4-7 10 0,-5 0-7 16,-10 3 36-16,8 1-59 0,0-2 3 15,-1 1-1-15,0 2 6 0,-12 2 39 16,14-2-24-16,-3-1 18 15,4 0-2-15,0 0-2 0,1 1-4 0,-4 0 44 16,6-2-46-16,7-1 10 0,-3-1 4 16,4-1 9-16,0 1 58 0,0-1-79 15,0 0-9-15,0 0-17 0,0 0-10 16,0 0-9-16,0 0 0 0,0 0 4 16,0 0 0-16,0 0-40 0,0 0-94 15,0 0-692-15,0 0 77 0,22 0-370 16,-22 0-243-16,29 0 74 0,-9-16 277 15</inkml:trace>
  <inkml:trace contextRef="#ctx0" brushRef="#br1" timeOffset="469313.9323">10517 10039 1870 0,'0'0'49'16,"0"0"236"-16,0 0-44 0,0 0 60 16,0 0 53-16,0 0 83 0,0 0 25 15,0 0 303-15,0-13-510 0,0 13-34 16,0 0 13-16,0 0 21 0,0 0 28 0,0 0 229 15,0 0-306-15,0 0-12 16,0 0-2-16,16 22 6 0,-16 4 176 16,0-9-213-16,24 56 163 15,-24-42-306-15,13 1-18 0,-5 2 0 16,0 6 0-16,7 45 0 0,-8-43 0 16,1 1 0-16,-3-4 0 0,2-1 0 15,-2-3 0-15,4 16 0 0,-5-30 0 16,0-2 0-16,-2-4 0 0,3-3 0 15,0 2 0-15,-5-9 0 0,0-1 0 0,0-3 0 16,0-1 0-16,0 0 0 0,-18 0 0 16,18 0 0-16,-21 0 0 0,3 0 0 15,0 0 0-15,-28-14 0 0,19 14 0 16,-2 0 0-16,-4 0 0 0,0 0 0 16,0 19 0-16,-32-19 0 0,32 17 0 0,2-17 0 15,6 12 0-15,3-12 0 0,-10 12 0 16,23-12 0-16,3 8 0 15,0-8 0-15,6 6 0 0,0-6 0 16,41 4 0-16,-18-4 0 0,6 0 0 16,6 0 0-16,13 0 0 0,53-20 0 0,-48 20 0 15,6-14 0-15,5 14 0 16,2-16 0-16,-2 16 0 0,53-14 0 0,-70 1 0 16,-6 13 0-16,-10-6 0 0,-12 6 0 15,-4-5 0-15,-15 5 0 0,0 0 0 16,-34 0 0-16,11 0 0 0,-3 0 0 15,-38 0-113-15,30 0-105 0,3 0-138 0,2 0-190 16,3 17-122-16,-11-17-1006 0,24 0 698 16,5 0-111-16,8 12 66 15,0-12 195-15</inkml:trace>
  <inkml:trace contextRef="#ctx0" brushRef="#br1" timeOffset="469642.4274">10662 11068 4059 0,'7'0'425'0,"-3"0"-64"15,2 0 100-15,2 0-61 0,1 0 47 0,24-16 166 16,-10 16-475-16,0 0-97 0,2-14-33 16,-2 14-23-16,1-10-56 0,11 10-493 15,-18 0 89-15,-8 0-206 0,-3 0-117 16,-3 0-97-16,-3 19-1141 0,-21-19 1326 15,21 14 201-15</inkml:trace>
  <inkml:trace contextRef="#ctx0" brushRef="#br1" timeOffset="469782.9408">10516 11285 3589 0,'29'4'136'0,"-11"-4"125"0,31 3 492 16,-17-2-470-16,0-1-130 15,-2 0-169-15,0 0-264 0,14 0-1423 16,-30 0 457-16,-3 0 241 0</inkml:trace>
  <inkml:trace contextRef="#ctx0" brushRef="#br1" timeOffset="472061.6742">2421 6494 1441 0,'0'0'90'0,"0"0"236"15,0 0-100-15,0-11-68 16,0 11 4-16,17 0 25 0,-17-8 222 0,0 8-179 16,0 0 8-16,0 0-8 0,0 0 46 15,0 0-20-15,0 0 247 0,0 0-37 16,0 0-243-1,0 0-107-15,0 0-9 0,0 0 16 16,0 0 85-16,0 0-136 0,0 0 0 16,0 0-37-16,0 0-2 0,0 0 7 15,0 0 23-15,20 0-35 0,-20 0-20 16,14 0-1-16,-14 0-6 0,17 0 7 16,-5 21-8-16,-12-21 9 0,14 0-10 15,-6 17-1-15,3-17 2 0,1 11 0 16,-9-11 0-16,5 0-1 0,-5 0 3 15,-1 0-2-15,3 0 1 0,-5 0 2 16,0 0-5-16,0 0-6 0,0 0 19 0,0 0-13 16,0 0 10-16,0 0-14 15,0 0 8-15,0 0 1 0,0 0 5 0,0 0-12 16,0 0 2-16,0 0-8 0,0 0 8 16,0 0 4-16,0 0 2 0,0 0 11 15,0 0-19-15,0 0-2 0,0 0 6 16,0 0-13-16,0 0 32 0,0 0-16 15,0 0-3-15,0 0 15 0,-19 0-38 16,19 0-14-16,0 16 35 0,0-16 21 16,-16 0 22-16,16 12-44 0,-13-12 5 15,-5 18-23-15,4-10 19 0,0 1 4 16,-1-1 0-16,-3 1-1 0,4 1 6 0,-20 10 24 16,16-9-1-16,6-2 2 15,-2 2-9-15,3-1 4 0,-6 4-18 0,12-9 8 16,4 0-10-16,1-1 6 0,0-3-6 15,0-1 9-15,0 0-4 0,0 0-13 16,19 0-15-16,-19 0 2 0,0 0 17 16,0 0-1-16,0-15-1 0,0 15 3 15,0 0-6-15,0 0 1 0,0-13 29 0,0 13-34 16,0-11 11-16,0 11-23 16,0-7 3-16,0 2 17 0,0-12-17 15,0 9 13-15,0-2-53 0,0-1 0 16,0-1-7-16,0-1 8 0,0-8 31 0,0 11 27 15,0 1-5-15,0 3-4 0,0 2 0 16,0-1 13-16,0 3-9 0,0 0-8 16,0 2-3-16,0 0 8 0,0 0 16 15,0 0-9-15,0 0-1 0,0 0-4 16,0 0 11-16,0 0-13 0,0 0 11 16,0 14-8-16,0-14 6 0,0 0-8 15,0 0-3-15,0 16 29 0,0-16-23 16,0 0 0-16,0 0 3 0,0 0-39 15,0 0-27-15,0 0-196 0,0 0 68 16,15 0-7-16,-15 0-12 0,0 0-14 0,15 0-266 16,-15 0 303-16,12 0 11 0,-12 0 80 15,9 0 33-15,-9 0 31 0,6-11 22 16,-6 11 22-16,0 0 3 0,0 0 61 16,0 0 36-16,0 0 44 0,0 0 143 15,0 0-173-15,0 0-35 0,0 0-25 16,0 0 3-16,0 0 20 0,0 0-48 0,-17 0 16 15,17 0-30-15,0 0 22 16,0 0-19-16,0 0-14 0,0 0-34 16,0 0 42-16,-25 0 9 0,25 12 7 0,-27-12 12 15,27 7-13-15,-17-7-5 16,4 8 15-16,2-2 56 0,-10-6-77 0,-15 10 28 16,20-5-56-16,-7 0 36 0,2 2 3 15,-3-2-15-15,-13 6-24 0,11-8 1 16,4 4 7-16,-11-1-1 0,7 1 18 15,-4-1-12-15,-26 7 21 0,18-6-18 16,0 0-31-16,-1 1 26 0,6-4 19 16,-47 7 2-16,40-4-26 0,-8-2-2 15,4 1-6-15,4-1 36 0,1 2-55 0,-37 2 82 16,43-3-24-16,1-3 46 16,3 3-51-16,4 0-8 0,-27 3 4 0,32-4-19 15,0 1-4-15,1-4 0 0,0 5-1 16,9 0-2-16,-16 3 11 0,1-3-5 15,13-2 3-15,-1 0-10 16,3-1 1-16,-9 3-6 0,15-6 12 0,2-1 15 16,2 0 23-16,0 0 12 0,0 0 10 15,0 0 21-15,0 0-48 0,0 0-7 16,0 0 8-16,0 0 9 0,0 0-22 16,0 0-26-16,0 0-6 15,0 0 3-15,0 0 6 0,0 0-13 0,0 0 23 16,0 0-12-16,0 0 4 0,0 0-9 0,0 0-1 15,0 0 3-15,0 0-2 16,0 0-1-16,0 0-67 0,0 0-196 0,19 0-823 16,-19-15 99-16,0 15-233 0,0 0-61 15,0 0 171-15</inkml:trace>
  <inkml:trace contextRef="#ctx0" brushRef="#br1" timeOffset="474029.2602">944 6893 677 0,'-23'0'75'0,"23"0"79"0,0 0 60 16,0 10 55-16,0-10 147 0,0 0-288 0,0 6-17 15,0-6-11-15,0 0-2 0,0 5 108 16,0-5-129-16,0 0-7 0,0 0-8 16,0 0 9-16,0 0 14 0,0 0 103 15,0 0-102-15,0 0-2 0,0 0-5 16,0 0 90-16,0 17 271 0,0-17-219 16,0 0-55-16,0 0-15 0,0 0-30 15,0 9 18-15,0-9 64 0,19 0-138 16,-19 0 4-16,0 0-15 0,0 0 11 15,0 0 31-15,0 20 29 0,0-4-65 16,0-16 24-16,0 26 56 0,0 10 271 16,35 12 66-16,-35-17-257 15,0 4-31-15,32 8-7 0,-11 53 195 16,4-45-189-16,-4 6-13 0,-21 4-29 16,18 4-30-16,-18-1-53 0,22 59-35 15,-16-62-27-15,5-5-1 0,-1 0 0 0,0-7 0 16,11 32 0-16,-12-43 0 0,1-2 0 15,-3-6 0-15,-2 0 0 0,4 17 0 16,-5-27 0-16,0-2 0 0,-4-4 0 16,0 1 0-16,0-1 0 15,0 8 0-15,0-14 0 0,0 0 0 0,0-1 0 0,0 0 0 16,0 6 0-16,23-6 0 0,-23-2 0 16,0-1 0-16,0 6 0 15,0-4 0-15,0 8 0 0,0-9 0 0,0 2 0 16,0-2 0-16,0-3 0 0,0 5 0 15,0-4 0-15,0-3 0 16,0 0 0-16,0 0 0 16,0 0 0-16,0 0 0 0,0 0 0 15,0 0 0-15,0 0 0 0,0 0 0 16,0 0 0-16,0 0 0 0,0-19 0 16,0 19 0-16,0 0 0 0,0 0 0 15,0 0 0-15,0-13 0 0,21 13 0 16,-21 0 0-16,0 0 0 0,0 0 0 15,0 0 0-15,0 0 0 0,0 0 0 0,0 0 0 16,0 0 0-16,-16 0 0 16,16 0 0-16,-13 0 0 0,13 0 0 0,-12-11 0 15,12 11 0-15,-13-6 0 0,13 3 0 16,0 1 0-16,0-3 0 0,0 5 0 16,0 0 0-16,-25 0 0 0,25 0 0 15,0 0 0-15,-27 21 0 0,0-21 0 16,27 16 0-16,-31-16 0 0,15 17 0 15,-16 4 0-15,16-11 0 0,1 0 0 16,1 2 0-16,1 1 0 0,1 1 0 0,-10 17 0 16,8-14 0-16,3 0 0 0,-4 3 0 15,4-3 0-15,-8 32 0 16,13-26 0-16,-5 1 0 0,6 0 0 16,-2 1 0-16,2 30 0 0,-3-29 0 15,8-1 0-15,0 4 0 0,0-2 0 0,0 25 0 16,27-27 0-16,-27-1 0 0,0-1 0 15,29 1 0-15,1 17 0 0,-4-22 0 16,-10-2 0-16,5 1 0 0,-21-2 0 16,35-1 0-16,10 13 0 0,-25-13 0 15,-1-5 0-15,0 1 0 0,0-1 0 0,44 2 0 16,-39-7 0-16,1-2 0 0,0-3 0 16,-1 2 0-16,3-2 0 0,30 0 0 15,-30 0 0-15,0-24 0 0,0 24 0 16,0-15 0-16,23-2-16 0,-29 17-27 15,0-16-14-15,0 6-9 0,-4-1 16 16,-2 0 23-16,8-12 0 0,-12 12 19 16,1-3 3-16,-2 1 4 0,-2-2-9 15,7-17-34-15,-7 17 15 0,0-4-18 16,-1 1-8-16,-5-1-10 0,4-2-10 16,3-23-53-16,-7 22 73 0,4-3 27 15,-2 3 16-15,-2-1 5 0,-2-26 15 16,0 25-8-16,0 5-11 0,0-3 13 15,0 0-1-15,0-4-4 0,-18-15 14 0,18 16-13 16,0 3 4-16,0 1 0 16,0 1-8-16,-25-12 4 0,25 20 2 0,0 1-28 15,-24 0 31-15,24 2-1 0,-15 4-1 16,-11-4 31-16,12 6-43 0,-4 0 14 16,-1 0-3-16,2 1 0 0,-22-6 5 15,18 2-1-15,3 0 2 0,0 0-6 0,0-1 23 16,-7-2-23-1,-7-7 0-15,18 7-7 0,-10 4 7 0,10-2 3 0,-16-5 16 16,16 12 1 0,1 0 16-16,-16 0 89 0,14 0-49 15,1 0 4-15,-3 20-2 0,4-20 16 16,-20 17 66-16,31 2-95 0,-17-5-33 0,4 0-7 16,0 4-18-16,2-4-7 15,-9 17 0-15,16-12 0 0,-1-2 0 16,7-4 0-16,0 0-82 0,0 10-617 0,0-15-90 15,0-3-489-15,0-3-357 0,32-2 16 16,-32 0 361-16</inkml:trace>
  <inkml:trace contextRef="#ctx0" brushRef="#br1" timeOffset="475037.0501">1097 8922 1252 0,'0'0'153'0,"0"0"51"16,0 0 68-16,0 0 17 0,21 0 231 15,-21 0 28-15,17 0 94 16,-17 0-327-16,0 0 13 0,0 0-54 0,0 0-11 16,0 0-36-16,0 0 144 0,0 0-191 15,0 0 7-15,0 0 10 0,0 14 39 16,0-14-29-16,0 0 135 0,0 0-192 16,0 0-12-16,0 0 23 0,0 6 5 15,0-6 147-15,0 0-198 0,0 0-29 16,0 0-37-16,0 0-43 0,0-22-6 15,0 22 0-15,0-17 0 16,0 4 0-16,0 0 0 0,0 2 0 0,0-15 0 16,0 14 0-16,0 0 0 0,29 3 0 15,-4 2 0-15,-4-3 0 0,-6 6 0 0,-3 4 0 16,-12 0 0-16,15 0 0 16,-15 0 0-16,20 21 0 0,-15 0 0 0,-5-21 0 15,9 26 0-15,-2-12 0 0,9 17 0 16,-16-19 0-16,8 4 0 0,1-7 0 15,2 4 0-15,-2-3 0 0,14 6 0 16,21-5 0 0,-30-11 0-16,0 0 0 15,-5 0-17-15,0-18-28 0,5-6-123 16,-1-8-44-16,0-6 32 0,-8 17 130 16,-2 4 21-16,1-2 15 0,-2-4 14 15,1-4-23-15,-3 16 23 0,0 2-12 16,0 3-38-16,0 0-58 0,0 6-141 15,-19 0-775-15,19 0 140 0,0 0-213 0,-13 18-231 16,13-18 70-16</inkml:trace>
  <inkml:trace contextRef="#ctx0" brushRef="#br1" timeOffset="476647.3764">1407 9306 1380 0,'0'-6'100'0,"0"0"230"16,0 2-63-16,0 4-37 0,0-3 26 15,0 1-2-15,0 0-19 0,0 2 235 16,0 0-156-16,0 0 45 0,0 0-8 16,0 24-17-16,19-24-77 0,-2 52 181 15,-17-26-222-15,22 3 22 0,-8 5-10 16,0 7-33-16,12 48 71 0,-10-43-191 15,-2 5-15-15,-6 0-1 0,11 4 11 16,0-1 16-16,12 52 105 0,-18-50-75 16,0-3-5-16,5 5 7 0,3 4 7 15,1 51 62-15,-4-56-132 0,-7-3-15 16,3 1-17-16,-2-3 7 0,1-4-7 16,16 33 21-16,-12-43-45 0,0 3 22 15,-6-3-7-15,7-4-5 0,14 30 8 0,-24-34-17 16,10 2 0-16,-6-1 0 0,2-4 0 15,5 2 0-15,2 20 0 0,-19-25 0 16,12-2 0-16,-7-3 0 0,11 29 0 16,-13-36 0-1,-1 2 0-15,14 11 0 0,-15-15 0 16,-3-1 0-16,3-1 0 0,-1-2 0 0,-1 9 0 16,-1-8 0-16,0 0 0 0,0-1 0 0,0-1 0 15,0-2 0-15,0 6 0 16,0-8 0-16,0-1 0 0,0 0 0 0,0 0 0 15,0 1 0-15,0-1 0 0,0 0 0 16,0 0 0-16,0 0 0 0,0-18 0 16,37 18 0-16,-37-13 0 0,16 13 0 15,-16 0 0-15,15-12 0 0,-6 12 0 16,0-11 0-16,0 11 0 0,-2-10 0 16,4 10 0-16,0-10 0 0,20 4 0 15,-12 1 0-15,1-2 0 0,-2 2 0 16,-2 1 0-16,30-4 0 0,-18-2 0 0,2 3 0 15,2 0 0-15,6 2 0 16,1-1 0-16,38-10 0 0,-33 9 0 0,-9 5 0 16,1-7 0-16,2 0 0 0,24-5 0 15,-28 6 0-15,-3-1 0 0,-1 1 0 16,1 0 0-16,-7 3 0 0,22-11 0 16,-24 16 0-16,-5-6 0 0,0 1 0 15,0 1 0-15,32-13 0 16,-35 16 0-16,20-15 0 0,-17 11 0 0,0-1 0 15,-1 3 0-15,4 1 0 0,13-8 0 16,-16 6 0-16,0 1 0 16,-1-1 0-16,-1 1 0 0,-4 0 0 0,7-5 0 15,-11 5 0-15,-2 0 0 16,-3 0 0-16,2 1 0 0,-4-2 0 0,0 3 0 16,0 0 0-16,0 0 0 15,0-3 0-15,0 4 0 0,0 0 0 0,0 0 0 16,0 0 0-16,0 0 0 15,0 0 0-15,0 0 0 0,0 0 0 0,0 0 0 16,0 0 0-16,0 0 0 0,0 0 0 16,0 0 0-16,0 0 0 0,0 0 0 0,0 0 0 15,0 0 0-15,0 0 0 16,0 0 0-16,0 0 0 0,0 0-34 0,0 0-80 16,0 0-82-16,0 0-385 0,0 0 198 15,0 0-31-15,0 0-50 0,-21 0-42 16,21-20-480-16,-17 20 435 0,17 0 2 15,-14 0 39-15,14 0 93 0,-10-15 112 16,0 15-56-16,0 0 277 0,5 0 54 16,-1 0 33-16,2 0 26 0,4-8 62 15,-2 8 213-15,2 0-103 0,0 0 18 16,0 0 36-16,0 0 85 0,0 0 532 16,0 0-421-16,0 0-102 0,0 0-111 15,0 0-50-15,0 0-76 0,28 0 236 0,-28 0-152 16,26 14 10-16,-11-14-44 0,-1 0-24 15,25 0-52-15,-19 0-91 16,-1 0-14-16,-1 0 16 0,1 0-3 0,-5 0 1 16,6 0-39-16,-15 0 6 0,-1 0-26 15,-4 0-5-15,0 0-19 0,-29 0-79 16,29 0 121-16,-22 0 23 0,5 18 12 16,-2-18 10-16,19 13 9 0,-39 6 8 15,26-19-65-15,-2 19-85 0,4-9-95 0,3-2-177 16,-5 3-1059-16,13-11 334 0,0 0 64 15,-4 6 316-15</inkml:trace>
  <inkml:trace contextRef="#ctx0" brushRef="#br1" timeOffset="477804.8002">232 9019 612 0,'-20'0'147'16,"4"0"-21"-16,3 0 26 15,13 0-127-15,0 0-40 0,0 0-121 16,0 0-48-16,0 0 120 0,0 0-37 16,0 0 36-16,0 0 76 15,0 0 104-15,0 0 178 16,0 0-130-16,0 0 171 15,0 0-136-15,0 0-159 0,-21 0-146 16,21 0-53-16,0 0-88 0,0 0-3 16,-29 0-284-16,29 0 370 0</inkml:trace>
  <inkml:trace contextRef="#ctx0" brushRef="#br1" timeOffset="480199.5904">7590 7895 2987 0,'0'-2'156'0,"0"1"89"15,0 1 114-15,0 0 47 0,-19 0 17 0,19 23 275 16,0-23-410-16,0 25-21 0,0-5-3 16,0 1 42-16,0 35 195 0,0-22-265 0,20 5-18 15,-20 4-11-15,15-4-28 0,-15 3-37 16,11 39 17-16,-11-45-125 0,10-2-29 15,-10-7 6-15,0-3-18 0,8 10-153 16,-5-24-80-16,-1-3-131 16,1-1-217-16,-3-5-157 0,3-1-277 15,-3 0-1221-15,0-26 1171 0,0 26 299 16,0-37 270-16</inkml:trace>
  <inkml:trace contextRef="#ctx0" brushRef="#br1" timeOffset="480690.9653">7506 7971 2377 0,'-5'-14'314'0,"2"6"1"0,0 4 133 0,2-1-30 16,1 2 40-16,-1 1-76 0,-1-2 148 15,2 1-390-15,0-1-29 0,0-1-55 16,0-3-4-16,23-3 3 0,-3 3-47 15,-20 1-5-15,27 0 4 0,-10 3-12 16,-1-2 5-16,19-1-1 0,-17 7-2 16,-2 0 17-16,-2 0-42 0,-1 0-9 0,16 25 70 15,-18-25 51-15,-2 21 47 16,0-21-87-16,-2 21 12 16,-1-21-13-16,-1 30 39 0,-5-14-31 0,0 1-10 15,0 2-3-15,0 3-8 0,-23 21 17 16,-2-14-30-16,25-5-1 0,-26-1-22 15,26-1 12-15,-17-1-22 0,-7 17-2 0,13-22 23 16,11-3 24-16,0-3-34 0,-10-2 34 16,3 2-116-16,7-9 21 0,0 0-23 15,0 0 21-15,0-1 30 0,0 0 34 0,17 0 62 16,-17 0-50-16,16 0 1 0,-16 0 1 16,21 0 14-16,0 18 33 15,-10-2-9-15,0-16 10 0,1 21-8 0,-1-21 20 16,-1 26-21-16,19 1 24 0,-18-15-64 15,-2 2-6-15,3-1-20 16,-2-3-97-16,7 9-407 0,-7-14 41 0,-5-3-226 16,2 0-159-16,0-2-299 15,1 0 33-15</inkml:trace>
  <inkml:trace contextRef="#ctx0" brushRef="#br1" timeOffset="480909.2491">7953 8157 4678 0,'-11'21'122'0,"11"-21"91"16,0 19 601-16,0 3-376 0,0-7-34 16,0 0-93-16,17 1-92 0,-17 0-81 15,20 17-28-15,-20-18-90 0,0 0-83 16,13-1-109-16,-13-3-245 0,11 8-946 15,-11-14 258-15,7 0-202 0,-7-5 39 16,10 0 231-16</inkml:trace>
  <inkml:trace contextRef="#ctx0" brushRef="#br1" timeOffset="481768.8764">7043 3981 2333 0,'-5'-2'138'0,"3"0"115"16,-1 0 148-16,3-2 94 0,0 4 0 0,0 0 296 15,0 0-533-15,0 0-63 0,0-1 106 16,0 1 67-16,0 0 51 0,18 0 466 15,-18 22-512-15,0-22-114 0,20 24-106 16,-20-8-79-16,20 30-74 0,-3-24 0 16,-8 8 0-16,1 3 0 15,-2 4 0-15,-3 4 0 0,7 36 0 0,-7-41 0 16,-4 2 0-16,3-6 0 0,0-2 0 16,3 16 0-16,-3-29 0 0,1-2 0 15,-5-3-194-15,6-6-232 0,-3-1-324 16,4-5-1436-16,-4 0 1007 0,0-28-51 15,0 10 232-15,5-3 280 0</inkml:trace>
  <inkml:trace contextRef="#ctx0" brushRef="#br1" timeOffset="482276.0083">7035 3968 3269 0,'-4'-4'171'0,"-2"-2"532"15,5 3-232-15,0 3-122 0,0 0-72 16,0 0-43-16,0 0-11 0,1 0 133 16,0 0-237-16,0-17-62 0,0 17-60 15,20 0 15-15,0-14 7 0,-20 14 4 16,23 0-23-16,-9 0 11 0,-1-12-21 16,2 4 19-16,15-1-19 15,-16 9-26-15,1-4 35 0,-3 4 4 0,1 0-7 16,7 0 70-16,-13 0-67 0,1 0 8 15,-3 19-23-15,0-19 24 0,-1 20 10 16,-1 3 18-16,-1-9-17 0,0 3 6 16,-2-1-2-16,0 4-3 0,0 22 47 0,0-20-48 15,-19-1-2-15,19-1-10 16,0 1-4-16,-24 0 1 0,9 16 2 0,15-20-9 16,-16-3 7-16,16-1 7 0,-13-1-13 15,4-5-8-15,9-3 1 0,-3-3-3 16,3 1-9-16,0-2-2 0,0 0-41 15,0 0-45-15,0 0 71 0,0 0 27 16,0 0 11-16,16 0 27 0,-16 0 113 16,16 0-1-16,-16 0 18 0,17 0 1 15,-7 0 6-15,-1 22-3 0,8 7 105 16,-7-9-161-16,1-4-46 0,-2 1-29 16,2 0-12-16,9 13-16 0,-12-19-67 15,1-1-110-15,1-2-125 0,-1-2-207 16,-2-3-139-16,5-3-1074 0,-6 0 691 15,1 0-76-15,0-21 155 0,1 21 240 0</inkml:trace>
  <inkml:trace contextRef="#ctx0" brushRef="#br1" timeOffset="482762.5014">7453 4105 2874 0,'0'0'123'0,"0"0"112"16,0 0 87-16,0 0 31 0,-11 0 26 16,11 0 74-16,0 0-353 0,0 0-57 15,0 0-2-15,0 0-5 0,0 0-4 16,0 0-27-16,0 0-10 0,0 0 15 16,0 0-5-16,0 0-5 0,16 0-31 15,-3 0 31-15,-13 0 0 0,31-17-1 16,-24 17 1-1,2-11-5-15,-4 11 10 0,4 0-26 0,-5 0 26 16,1 0 16-16,1 0-14 16,-3 19 27-16,-2-19 10 0,-1 17 20 0,0 5-30 15,0-8 27-15,0 3-17 0,0 1 21 0,0-1-40 16,-17 18-48-16,2-18 28 0,15 1 5 16,-18 0 43-16,18 1-18 0,-29 7-31 15,29-15-17-15,-14-1-17 0,4 1 38 16,10-6-22-16,-8-2-2 0,4-2-57 15,4-1 27-15,0 0-24 0,0 0 7 16,0-19 14-16,0 19 21 0,0-20 32 0,0 20 11 16,20 0 12-16,-20-13 6 15,15 13-17-15,6 0 177 0,-21 0-43 0,26 0 75 16,16 22 51 0,-29-6-303-16,0-16 33 0,-3 25-10 0,18 1-166 15,-12-26-90-15,0 17-329 0,-1-17-283 16,1 10-417-16,26-10-862 15</inkml:trace>
  <inkml:trace contextRef="#ctx0" brushRef="#br1" timeOffset="483425.8021">9817 3168 2198 0,'0'0'96'0,"0"-14"412"15,0 2-36-15,0 12 51 0,0-12-1 16,0 12-20-16,0-5-69 0,0 5 294 16,0 0-353-16,0 0 24 0,0 0-40 15,23 22 75-15,-23 14 87 0,24-14-393 16,-24 3-127-16,25 5 0 0,-14-1 0 16,2 7 0-16,8 37 0 0,-10-39 0 0,-2 5 0 15,0 0 0-15,-1-3 0 0,7 27 0 16,-9-37 0-16,-1 1 0 0,1-8 0 15,-1-5-49-15,-1-4-185 0,0 3-905 16,-1-13 246-16,0 0-200 0,-1 0-45 16,1-22-135-16,5-13-554 0</inkml:trace>
  <inkml:trace contextRef="#ctx0" brushRef="#br1" timeOffset="483931.8471">9857 3113 2688 0,'-5'-5'171'0,"2"-2"177"0,-1 2 140 15,0 2 82-15,1-6-119 0,-1-3 111 16,3 7-360-16,1 1 10 0,0-2-30 16,0-1-46-16,0 0-45 0,19-6-46 15,0 6-47-15,-19 0 3 0,27 4 0 16,-8-4 0-16,20-7-12 0,-15 9 2 15,1-1 18-15,-3 2-8 0,2 2 45 0,14-5-58 16,-22 7 20-16,-3 0-1 16,-5 19 54-16,-3-19 23 0,0 25 9 15,-3 10 79-15,-2-13-89 0,0 1-2 16,0 2-5-16,-20 2 0 0,-1 29 11 0,21-29-63 16,-24 5-21-16,5-3 0 0,1 0 1 15,-2-1 2-15,-12 18-7 0,16-27-13 16,0-2-3-16,8-5 8 15,3-4-18-15,2 4-78 0,3-9 11 0,0-3 3 16,0 0 0-16,0 0-1 0,20 0 28 16,0-20 3-16,-20 20 58 0,23-15 18 0,-23 15 9 15,26 0 32-15,-1 0 160 16,-14 0-75-16,-1 26 9 16,1-26-22-16,1 27 31 0,-2-12-1 0,13 19 92 0,-14-17-132 15,-2 3-15-15,2-3-35 0,0-1 33 16,9 10-89-16,-11-16-46 0,2-2-121 15,-1-1-104-15,5-4-147 0,-3 3-168 16,10-6-893-16,-9 0 526 0,0 0-89 16,0-25-36-16,4 25 94 0,-1-31 309 0</inkml:trace>
  <inkml:trace contextRef="#ctx0" brushRef="#br1" timeOffset="484227.6974">10497 3350 2484 0,'0'-2'98'0,"1"-5"126"16,-1-3 544-16,0 0-340 0,0 5-47 15,0 3-70-15,0 0-20 0,0-6-86 16,0 3 60-16,-16 5-163 0,16 0 0 16,0 0 20-16,-12 0 71 0,1 17 247 15,0-17-202-15,-2 23-30 0,-2-9-9 0,3 7 44 16,-4 1-15-16,-8 27 143 15,10-26-246-15,5 4-42 16,3-2-36-16,5-2-18 0,1 20-23 0,0-25-6 16,25-1 0-16,-25-3 0 0,35-4 0 15,-11 0 0-15,26-4-198 0,-24-4-41 0,-3-2-200 16,-1 0-159-16,-3 0-111 16,6 0-1293-16,-18 0 747 0,0 0 52 0,-7 0 391 15</inkml:trace>
  <inkml:trace contextRef="#ctx0" brushRef="#br1" timeOffset="485027.4405">10685 7349 1273 0,'0'0'310'0,"0"-9"-44"16,0 9 51-16,0 0-31 0,-14 0 55 16,14 0 50-16,0 0 543 0,0 0-500 15,0 0-42-15,0 0-17 0,0 0 46 16,0 0 432-16,0 0-442 0,0 0-4 0,0 0-74 15,0 0-68-15,0 0-112 0,0 0-124 16,17 27-29-16,-17-8 0 16,16 3 0-16,-16 5 0 15,15 33 0-15,-5-23 0 0,-10 3 0 0,18-6 0 0,-9 6 0 16,0-5 0-16,7 33 0 16,-7-35 0-16,-1-12 0 0,-2 3 0 15,0-2 0-15,5 3-148 0,-6-17-200 0,-2-5-285 16,0-1-223-16,0-2-240 0,-1 0-42 15,-2-19-1115-15,0-9 1441 0,0 8 250 16</inkml:trace>
  <inkml:trace contextRef="#ctx0" brushRef="#br1" timeOffset="485495.5085">10641 7382 3368 0,'-5'-8'276'15,"1"4"138"-15,-1 3 64 0,4-3-78 16,-2-1 28-16,3 1-318 0,0-7-38 16,0 2-2-16,0 1-25 0,30-4-20 15,-1-9-21-15,-29 9-10 0,31 3-1 16,-16 5 9-16,2-4-13 0,16-1-27 16,-13 9 47-16,-8 0 3 0,3 0 86 15,-5 21-74-15,2-21 30 0,2 45-6 16,-9-24 5-16,-5 0 9 15,2-1 15-15,-2 2-8 0,0 19 40 0,0-24-70 16,0 3 2-16,0-1 8 0,-21-3-37 0,21 1-4 16,-17 17-32-16,-2-15 27 0,19-3-3 15,-18-1 2-15,-1 28-10 16,10-35 7-16,9 1-4 16,0 3-67-16,0-8 17 0,0-4-1 0,0 2-10 15,25-2 2-15,-3 0 17 0,-22 0 125 16,25 0-70-16,-11-20 0 0,3 20 10 0,0 0 10 15,15 0 143-15,-18 0-34 0,2 21-26 16,-2-21 21-16,1 26 1 16,2 7 18-16,-10-15-129 0,0-1-16 0,0-1-10 15,12 24-359 1,-8-26 24-16,-2-9-80 0,0-5-160 0,11 6-1002 16,-11-6 661-16,2 0-30 15,-1-23 183-15,-3 23 154 0</inkml:trace>
  <inkml:trace contextRef="#ctx0" brushRef="#br1" timeOffset="485791.3094">11163 7545 3256 0,'0'0'474'15,"-21"0"-68"-15,21 0 78 0,0 0-117 16,-15 0-28-16,15 25-46 0,0 0 193 15,0-9-313-15,0 1-60 0,0 1-48 16,0 5-20-16,0 26-25 0,0-26-20 16,0 1 3-16,13 1-15 0,-13 0 1 15,0-4-31-15,13 15 47 0,1-26 10 16,-6 5 37-16,1-5-67 0,3-6-18 16,10-4-162-16,-12 0 22 0,1 0-23 15,2-24-4-15,-2 24 26 0,2-17 13 16,6 3-145-16,-12 14 78 0,2 0-71 15,-3 0-116-15,-3-12-99 0,1 12-598 16,-4 0 448-16,0 0 77 0,0 0 37 0,0 0 117 16</inkml:trace>
  <inkml:trace contextRef="#ctx0" brushRef="#br1" timeOffset="486060.4046">11136 7770 2652 0,'0'0'169'0,"0"0"144"0,0 0 134 16,0 0 37-16,0 0 260 15,18 0-558-15,-18-18-84 0,19 18-82 16,-19 0-5-16,27-20-35 0,-12 6-145 0,7 14-15 0,-22-10-134 15,17 10-143-15,-17-8-97 16,9 8-684-16,-9 0 620 0,0 0 6 16,0 0 138-16,0 0 139 0</inkml:trace>
  <inkml:trace contextRef="#ctx0" brushRef="#br1" timeOffset="486224.6277">11134 7589 4584 0,'0'-2'211'0,"20"-3"72"16,-5-3 184-16,5-1-13 0,-1 2-73 15,23-4 59-15,-23 4-423 0,0 0-169 16,-5 3-241-16,-1 2-303 0,3 2-1776 16,-12-3 1148-16,3 3 308 0</inkml:trace>
  <inkml:trace contextRef="#ctx0" brushRef="#br1" timeOffset="486959.5219">13879 6092 3703 0,'0'7'300'16,"0"-3"108"-16,0 3 192 0,0-1 20 16,0 3-35-16,18 12 441 0,-3-6-627 15,-15 3-128-15,21 3-93 0,-11 5-77 16,7 30-101-16,-8-25 0 0,-5 4 0 15,5 1 0-15,-4 0 0 16,1 1 0-16,1 28 0 0,-3-35 0 0,2-4 0 16,-2-2-45-16,0-7-176 0,3 7-844 15,-5-14 252-15,3-5-223 0,-3-2-86 16,0-3-173-16,0 0 105 0</inkml:trace>
  <inkml:trace contextRef="#ctx0" brushRef="#br1" timeOffset="487455.2374">13861 6161 3145 0,'-5'-2'129'16,"1"0"146"-16,-1-1 114 0,3 2 375 15,2-2-504-15,0 2-99 0,0-3-32 16,0 4 24-16,0-4-82 0,27-10 2 15,-27 8-62-15,27-1-11 0,-12 1 11 0,6-3-1 16,21-8 3-16,-21 10-23 0,2 6 24 16,-1-3-24-16,-2 2 16 15,2 1 23-15,10 1 32 0,-19 0-5 0,1 0 2 16,-5 20-4-16,1-20 2 0,0 21 10 16,-7 2-43-16,-1-9 5 15,0 1-4-15,-2 1 11 0,0 1-49 0,0 24 32 16,-17-21-11-16,17 3-6 15,-23-4 10-15,23 4 4 0,-48 20 28 0,35-26-51 16,-5 0 13-16,5 0-9 0,-1-2-6 16,3-1 10-16,-4 5-24 0,9-12-23 0,2 0-30 15,4-6 5-15,0 1-17 16,0-1 24-16,0-1 65 0,27 0 2 16,-27 0-10-16,23 0 27 0,-23 0 17 15,44 0 133-15,-28 0-77 0,-3 17 12 0,1-17 15 16,-3 21 3-16,14 7 116 0,-14-12-164 15,-1-2-32-15,1 3-21 0,-5 0-20 16,3 0-4-16,7 10-414 0,-7-15-13 16,-3-2-142-16,6-6-178 0,-3-1-156 15,14-1-1221-15,-12-2 1331 0,2 0 258 16</inkml:trace>
  <inkml:trace contextRef="#ctx0" brushRef="#br1" timeOffset="487787.4962">14416 6313 3931 0,'0'-2'192'0,"0"0"109"0,0 2 117 16,0 0 110-16,0 0 394 0,0 0-490 0,0 18-11 16,0-18-34-16,0 0-59 0,19 16 3 15,-19 6-331-15,0-5 0 16,0-4 0-16,0 5 0 0,0 2 0 15,0 30 0-15,0-29 0 0,-17 0 0 0,17-4 0 16,0 0 0-16,0 12 0 0,0-19 0 16,0-1 0-16,0-2 0 0,0-3 0 15,0-2 0-15,0-2 0 0,0 0 0 16,20 0 0-16,-20-17 0 0,30 17 0 16,8-25 0-16,-15 25 0 0,1-13 0 15,2 13 0-15,-1 0 0 0,-1-14 0 16,16 14-33-16,-25 0-176 0,-5 0-190 15,-4 0-302-15,-6 0-291 0,0 20-1617 16,0-20 1262-16,-27 0 322 0</inkml:trace>
  <inkml:trace contextRef="#ctx0" brushRef="#br1" timeOffset="491942.0424">4669 5155 2165 0,'0'0'85'15,"0"0"103"-15,0 0 107 0,0 0 512 16,0 0-432-16,0 0-37 0,0 0-62 0,-16 0-51 16,16 0-46-16,0 0 28 0,0 0-124 15,0 0-22-15,0 0 16 0,0 0 19 16,0 0 219-16,0 0-103 0,0 0 4 15,17 0-50-15,-17 0-11 0,0 0-40 16,0 0 23-16,0 0-84 0,0 0-17 16,0 0-5-16,0 0 0 0,0 0-30 15,0 0-3-15,0 0 0 0,0 0 3 16,0 0 14-16,0 0 11 0,0 0-27 16,0 0-6-16,0 0-16 0,-13 0 21 15,13 0 1-15,-12-19-1 0,1 19-5 16,2 0 7-16,-2 0 2 0,0 0-3 15,0 0 3-15,-13 0-3 0,10 0 0 16,0 18 4-16,0-18 13 0,0 23 21 0,-9 5 83 16,12-12-48-16,-1 3 9 15,4 3 12-15,1 2 10 0,4 1 27 16,3 54 157-16,23-30-179 16,-23-30-50-16,30 1-28 0,-12-3-2 15,-2-4 1-15,5-1-39 0,23 3 17 0,-23-10-13 16,-4-3 3-16,2-1-14 0,-5-1-46 15,10 0-234-15,-17 0 69 0,-5 0-38 16,1 0-107-16,-3 0-165 0,0-15-73 16,0 15-1146-16,-23-19 863 0,23 19-169 15,0-19 213-15,-17 19 204 0</inkml:trace>
  <inkml:trace contextRef="#ctx0" brushRef="#br1" timeOffset="492205.7175">4841 5351 2776 0,'0'-5'153'0,"0"3"162"0,0 0 169 15,0 2 108-15,0 0-53 0,0 0 484 16,0 0-558-16,0 24-24 15,0-24-103-15,18 21-52 0,0 4 119 0,-18-11-282 16,15 1-34-16,-15 0-49 0,12-1-23 16,-12-2-24-16,13 14-336 0,-13-16-79 15,8 0-285-15,-8-3-325 0,4 0-399 16,1-6-1468-16</inkml:trace>
  <inkml:trace contextRef="#ctx0" brushRef="#br1" timeOffset="493303.9591">11244 3713 2124 0,'0'-3'61'0,"0"0"77"16,0 1 88-16,0-2 86 0,0 2 324 16,0-1-329-16,0 2-21 0,0-1-30 0,0 1-14 15,0-2-63-15,0 2 82 0,0 0-188 16,0-2 13-16,0 3-56 0,0-2 74 16,0 2 172-16,-21-2-111 0,21 2-39 15,0 0 4-15,-17 0 44 0,17 0-13 16,-15 19 134-16,-7-19-191 0,6 18-23 15,-1-18-16-15,-3 20-1 0,-21 17 93 16,23-20-68-16,0 6 31 0,2 4 20 16,3 0 31-16,-4 33 149 0,16-31-205 0,1 2-49 15,0-1-33-15,0-1-15 16,0 0-18-16,29 20 0 16,3-28 0-16,-12-4 0 0,1-2 0 0,2-5 0 15,33-1 0-15,-28-7-45 0,-1-2-76 0,-1 0-56 16,-4 0-67-16,-3 0-30 15,10-19-328-15,-19 19 179 0,-1 0-48 16,-2-13-112-16,-2 13-185 0,3-9-971 16,-5 9 792-16,-2-9 163 0,-1 9 235 15</inkml:trace>
  <inkml:trace contextRef="#ctx0" brushRef="#br1" timeOffset="493887.2263">11510 3962 2703 0,'0'-2'113'0,"0"0"113"15,0 2 571-15,-18 0-406 16,18 0-57-16,0 0-90 0,0 0-37 0,0 0-53 16,0 0 51-16,0 0-113 0,0 0 6 15,0 0-6-15,0 0 26 0,0-17-103 16,0 17-4-16,0 0-28 0,0 0 3 16,0-15 78-16,0 15-90 0,18-22-15 15,-18 10-17-15,19 4 25 0,-19-1 3 16,22-3-5-16,-4-2 8 0,-11 10 19 15,-7 4-12-15,11 0 11 0,-5 0 3 16,-3 0 3-16,3 18 2 0,-4-18-6 0,2 17 11 16,-3-17-5-16,4 25-1 0,-5-12 11 15,0 11 6-15,0-11-5 16,0 3 12-16,-21 1 4 0,21-2-43 0,-18 17 13 16,-5-8 13-16,23-7 33 15,-25 1-36-15,12-2-2 16,-9 16-22-16,11-22-3 0,3-2-27 0,8-2-50 0,-10-4-10 15,10 0-12-15,0-2-145 0,0 0 134 16,0 0-32-16,0-20-12 0,0 20-17 16,20-16-66-16,-20 16 214 0,0 0 51 15,21-14 21-15,-21 14 34 0,18 0 38 16,2 0 177-16,-9 0-157 0,0 0 2 16,-2 0-85-16,2 20-1 0,13-2-28 15,-12-18-76-15,2 13-160 0,2-13-238 0,-3 12-281 16,3-12-240-16,16 0-709 0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93681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1811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68355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18247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9911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0349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24057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559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0481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8614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4282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4F1EF-E6A5-4E9D-93E5-4DF4151E1602}" type="datetimeFigureOut">
              <a:rPr lang="es-MX" smtClean="0"/>
              <a:t>04/03/2022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33D72-59E6-449D-9859-92137565E2A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4794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7" Type="http://schemas.openxmlformats.org/officeDocument/2006/relationships/image" Target="../media/image15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.xml"/><Relationship Id="rId5" Type="http://schemas.openxmlformats.org/officeDocument/2006/relationships/image" Target="../media/image6.png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11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8.xml"/><Relationship Id="rId5" Type="http://schemas.openxmlformats.org/officeDocument/2006/relationships/image" Target="../media/image17.emf"/><Relationship Id="rId4" Type="http://schemas.openxmlformats.org/officeDocument/2006/relationships/customXml" Target="../ink/ink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customXml" Target="../ink/ink21.xml"/><Relationship Id="rId7" Type="http://schemas.openxmlformats.org/officeDocument/2006/relationships/customXml" Target="../ink/ink2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emf"/><Relationship Id="rId5" Type="http://schemas.openxmlformats.org/officeDocument/2006/relationships/customXml" Target="../ink/ink22.xml"/><Relationship Id="rId4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4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0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customXml" Target="../ink/ink2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7" Type="http://schemas.openxmlformats.org/officeDocument/2006/relationships/image" Target="../media/image27.emf"/><Relationship Id="rId2" Type="http://schemas.openxmlformats.org/officeDocument/2006/relationships/customXml" Target="../ink/ink2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1.xml"/><Relationship Id="rId5" Type="http://schemas.openxmlformats.org/officeDocument/2006/relationships/image" Target="../media/image26.emf"/><Relationship Id="rId4" Type="http://schemas.openxmlformats.org/officeDocument/2006/relationships/customXml" Target="../ink/ink3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.xml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customXml" Target="../ink/ink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customXml" Target="../ink/ink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7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.xml"/><Relationship Id="rId5" Type="http://schemas.openxmlformats.org/officeDocument/2006/relationships/image" Target="../media/image8.emf"/><Relationship Id="rId4" Type="http://schemas.openxmlformats.org/officeDocument/2006/relationships/customXml" Target="../ink/ink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/>
              <p14:cNvContentPartPr/>
              <p14:nvPr/>
            </p14:nvContentPartPr>
            <p14:xfrm>
              <a:off x="275760" y="106920"/>
              <a:ext cx="11579400" cy="640080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4600" y="93960"/>
                <a:ext cx="11593800" cy="642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92276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6216">
            <a:off x="551688" y="-102745"/>
            <a:ext cx="5820587" cy="45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94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495925" y="-923925"/>
            <a:ext cx="23183850" cy="870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317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678" y="383540"/>
            <a:ext cx="2553056" cy="434400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534960" y="439560"/>
              <a:ext cx="10208160" cy="362916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9840" y="427680"/>
                <a:ext cx="10239840" cy="365472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Imagen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2004" y="621698"/>
            <a:ext cx="1752845" cy="410584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Entrada de lápiz 4"/>
              <p14:cNvContentPartPr/>
              <p14:nvPr/>
            </p14:nvContentPartPr>
            <p14:xfrm>
              <a:off x="1831680" y="1593720"/>
              <a:ext cx="9710280" cy="266652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14760" y="1580400"/>
                <a:ext cx="9734760" cy="268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4066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20520" y="317520"/>
              <a:ext cx="6418440" cy="29628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60" y="300960"/>
                <a:ext cx="6435360" cy="29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7702560" y="3252960"/>
              <a:ext cx="360" cy="324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99680" y="3250440"/>
                <a:ext cx="6120" cy="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4499640" y="1143360"/>
              <a:ext cx="180720" cy="1656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97120" y="1140480"/>
                <a:ext cx="186120" cy="2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8668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390" y="0"/>
            <a:ext cx="1724025" cy="4562475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3098" y="247009"/>
            <a:ext cx="1724025" cy="4562475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8120418" y="177420"/>
            <a:ext cx="1815152" cy="7096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1369440" y="117360"/>
              <a:ext cx="10612800" cy="421452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54680" y="105840"/>
                <a:ext cx="10632240" cy="423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0209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217" y="578259"/>
            <a:ext cx="6087325" cy="499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06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89" y="496373"/>
            <a:ext cx="6087325" cy="499179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405360" y="182520"/>
              <a:ext cx="11517480" cy="630576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9160" y="168840"/>
                <a:ext cx="11550240" cy="633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3978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22155"/>
          <a:stretch/>
        </p:blipFill>
        <p:spPr>
          <a:xfrm rot="226216">
            <a:off x="338593" y="144075"/>
            <a:ext cx="4531032" cy="452500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3533400" y="219600"/>
              <a:ext cx="8536680" cy="494604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25120" y="205920"/>
                <a:ext cx="8556480" cy="497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Entrada de lápiz 3"/>
              <p14:cNvContentPartPr/>
              <p14:nvPr/>
            </p14:nvContentPartPr>
            <p14:xfrm>
              <a:off x="5078160" y="1789200"/>
              <a:ext cx="2881080" cy="207720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66280" y="1774080"/>
                <a:ext cx="2899080" cy="21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Entrada de lápiz 4"/>
              <p14:cNvContentPartPr/>
              <p14:nvPr/>
            </p14:nvContentPartPr>
            <p14:xfrm>
              <a:off x="4849920" y="4163400"/>
              <a:ext cx="2953440" cy="41400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34440" y="4149000"/>
                <a:ext cx="2981520" cy="44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2662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994" y="271520"/>
            <a:ext cx="4525006" cy="426779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147240" y="254160"/>
              <a:ext cx="11373840" cy="564552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8240" y="243000"/>
                <a:ext cx="11389320" cy="566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0178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241946" y="109183"/>
            <a:ext cx="3067186" cy="78483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err="1"/>
              <a:t>clear</a:t>
            </a:r>
            <a:r>
              <a:rPr lang="es-MX" dirty="0"/>
              <a:t>; </a:t>
            </a:r>
            <a:r>
              <a:rPr lang="es-MX" dirty="0" err="1"/>
              <a:t>clc</a:t>
            </a:r>
            <a:r>
              <a:rPr lang="es-MX" dirty="0"/>
              <a:t>;</a:t>
            </a:r>
          </a:p>
          <a:p>
            <a:r>
              <a:rPr lang="es-MX" dirty="0"/>
              <a:t>RC=input('RC: ');</a:t>
            </a:r>
          </a:p>
          <a:p>
            <a:r>
              <a:rPr lang="es-MX" dirty="0"/>
              <a:t>RE=input('RE: ');</a:t>
            </a:r>
          </a:p>
          <a:p>
            <a:r>
              <a:rPr lang="es-MX" dirty="0"/>
              <a:t>RL=input('RL: ');</a:t>
            </a:r>
          </a:p>
          <a:p>
            <a:r>
              <a:rPr lang="es-MX" dirty="0"/>
              <a:t>R1=input('R1: ');</a:t>
            </a:r>
          </a:p>
          <a:p>
            <a:r>
              <a:rPr lang="es-MX" dirty="0"/>
              <a:t>R2=input('R2: ');</a:t>
            </a:r>
          </a:p>
          <a:p>
            <a:r>
              <a:rPr lang="es-MX" dirty="0"/>
              <a:t>VCC=input('VCC: ');</a:t>
            </a:r>
          </a:p>
          <a:p>
            <a:r>
              <a:rPr lang="es-MX" dirty="0"/>
              <a:t>beta=input('Beta: ');</a:t>
            </a:r>
          </a:p>
          <a:p>
            <a:r>
              <a:rPr lang="es-MX" dirty="0"/>
              <a:t>RB=(R1*R2)/(R1+R2);</a:t>
            </a:r>
          </a:p>
          <a:p>
            <a:r>
              <a:rPr lang="es-MX" dirty="0"/>
              <a:t>VBB=(VCC*R1)/(R1+R2);</a:t>
            </a:r>
          </a:p>
          <a:p>
            <a:r>
              <a:rPr lang="es-MX" dirty="0"/>
              <a:t>ICQ=(VBB-0.7)/((RB/beta)+RE);</a:t>
            </a:r>
          </a:p>
          <a:p>
            <a:r>
              <a:rPr lang="es-MX" dirty="0"/>
              <a:t>VCEQ=VCC-ICQ*(RC+RE);</a:t>
            </a:r>
          </a:p>
          <a:p>
            <a:r>
              <a:rPr lang="es-MX" dirty="0"/>
              <a:t>RCD=RC+RE;</a:t>
            </a:r>
          </a:p>
          <a:p>
            <a:r>
              <a:rPr lang="es-MX" dirty="0" err="1"/>
              <a:t>Rca</a:t>
            </a:r>
            <a:r>
              <a:rPr lang="es-MX" dirty="0"/>
              <a:t>=((RC*RL)/(RC+RL))+RE;</a:t>
            </a:r>
          </a:p>
          <a:p>
            <a:r>
              <a:rPr lang="es-MX" dirty="0" err="1"/>
              <a:t>Vccca</a:t>
            </a:r>
            <a:r>
              <a:rPr lang="es-MX" dirty="0"/>
              <a:t>=VCEQ+ICQ*</a:t>
            </a:r>
            <a:r>
              <a:rPr lang="es-MX" dirty="0" err="1"/>
              <a:t>Rca</a:t>
            </a:r>
            <a:r>
              <a:rPr lang="es-MX" dirty="0"/>
              <a:t>;</a:t>
            </a:r>
          </a:p>
          <a:p>
            <a:r>
              <a:rPr lang="es-MX" dirty="0"/>
              <a:t>IC=VCC/RCD;</a:t>
            </a:r>
          </a:p>
          <a:p>
            <a:r>
              <a:rPr lang="es-MX" dirty="0" err="1"/>
              <a:t>icca</a:t>
            </a:r>
            <a:r>
              <a:rPr lang="es-MX" dirty="0"/>
              <a:t>=</a:t>
            </a:r>
            <a:r>
              <a:rPr lang="es-MX" dirty="0" err="1"/>
              <a:t>Vccca</a:t>
            </a:r>
            <a:r>
              <a:rPr lang="es-MX" dirty="0"/>
              <a:t>/</a:t>
            </a:r>
            <a:r>
              <a:rPr lang="es-MX" dirty="0" err="1"/>
              <a:t>Rca</a:t>
            </a:r>
            <a:r>
              <a:rPr lang="es-MX" dirty="0"/>
              <a:t>;</a:t>
            </a:r>
          </a:p>
          <a:p>
            <a:r>
              <a:rPr lang="es-MX" dirty="0"/>
              <a:t> </a:t>
            </a:r>
          </a:p>
          <a:p>
            <a:r>
              <a:rPr lang="es-MX" dirty="0" err="1"/>
              <a:t>hold</a:t>
            </a:r>
            <a:r>
              <a:rPr lang="es-MX" dirty="0"/>
              <a:t> </a:t>
            </a:r>
            <a:r>
              <a:rPr lang="es-MX" dirty="0" err="1"/>
              <a:t>on</a:t>
            </a:r>
            <a:endParaRPr lang="es-MX" dirty="0"/>
          </a:p>
          <a:p>
            <a:r>
              <a:rPr lang="es-MX" dirty="0" err="1"/>
              <a:t>plot</a:t>
            </a:r>
            <a:r>
              <a:rPr lang="es-MX" dirty="0"/>
              <a:t>([0 VCC],[IC 0],'b')</a:t>
            </a:r>
          </a:p>
          <a:p>
            <a:r>
              <a:rPr lang="it-IT" dirty="0"/>
              <a:t>plot([0 Vccca],[icca 0],'g')</a:t>
            </a:r>
          </a:p>
          <a:p>
            <a:r>
              <a:rPr lang="es-MX" dirty="0" err="1"/>
              <a:t>plot</a:t>
            </a:r>
            <a:r>
              <a:rPr lang="es-MX" dirty="0"/>
              <a:t>([0 VCEQ],[ICQ ICQ],'--k')</a:t>
            </a:r>
          </a:p>
          <a:p>
            <a:r>
              <a:rPr lang="es-MX" dirty="0" err="1"/>
              <a:t>plot</a:t>
            </a:r>
            <a:r>
              <a:rPr lang="es-MX" dirty="0"/>
              <a:t>([VCEQ VCEQ],[0 ICQ],'--k')</a:t>
            </a:r>
          </a:p>
          <a:p>
            <a:r>
              <a:rPr lang="es-MX" dirty="0" err="1"/>
              <a:t>plot</a:t>
            </a:r>
            <a:r>
              <a:rPr lang="es-MX" dirty="0"/>
              <a:t>(VCEQ,ICQ,'</a:t>
            </a:r>
            <a:r>
              <a:rPr lang="es-MX" dirty="0" err="1"/>
              <a:t>xr</a:t>
            </a:r>
            <a:r>
              <a:rPr lang="es-MX" dirty="0"/>
              <a:t>')</a:t>
            </a:r>
          </a:p>
          <a:p>
            <a:r>
              <a:rPr lang="es-MX" dirty="0"/>
              <a:t> </a:t>
            </a:r>
          </a:p>
          <a:p>
            <a:r>
              <a:rPr lang="es-MX" dirty="0"/>
              <a:t> </a:t>
            </a:r>
          </a:p>
          <a:p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9828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97200" y="183960"/>
              <a:ext cx="11401560" cy="578016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240" y="176040"/>
                <a:ext cx="11409480" cy="579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893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22155"/>
          <a:stretch/>
        </p:blipFill>
        <p:spPr>
          <a:xfrm rot="226216">
            <a:off x="338593" y="144075"/>
            <a:ext cx="4531032" cy="452500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826560" y="165600"/>
              <a:ext cx="10064520" cy="554076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2160" y="151200"/>
                <a:ext cx="10086480" cy="555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782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487" y="436728"/>
            <a:ext cx="7255989" cy="41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96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330120" y="160560"/>
              <a:ext cx="10842120" cy="554652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6440" y="147240"/>
                <a:ext cx="10872720" cy="556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012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74240" y="158040"/>
              <a:ext cx="11088720" cy="55814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240" y="144360"/>
                <a:ext cx="11100960" cy="56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1455480" y="169200"/>
              <a:ext cx="9868680" cy="647532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43960" y="155160"/>
                <a:ext cx="9897120" cy="650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578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562024" y="262348"/>
              <a:ext cx="4099320" cy="2527920"/>
            </p14:xfrm>
          </p:contentPart>
        </mc:Choice>
        <mc:Fallback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5464" y="245788"/>
                <a:ext cx="4122720" cy="255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240077" y="262348"/>
              <a:ext cx="11568600" cy="6489720"/>
            </p14:xfrm>
          </p:contentPart>
        </mc:Choice>
        <mc:Fallback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8557" y="250468"/>
                <a:ext cx="11594520" cy="651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192960" y="2163960"/>
              <a:ext cx="11771280" cy="4669560"/>
            </p14:xfrm>
          </p:contentPart>
        </mc:Choice>
        <mc:Fallback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7200" y="2151720"/>
                <a:ext cx="11791440" cy="469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130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401840" y="504720"/>
              <a:ext cx="9953280" cy="5589000"/>
            </p14:xfrm>
          </p:contentPart>
        </mc:Choice>
        <mc:Fallback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8600" y="495000"/>
                <a:ext cx="9963360" cy="561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419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069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81224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4488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5196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215" y="941245"/>
            <a:ext cx="6154009" cy="543953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8718840" y="911520"/>
              <a:ext cx="771480" cy="176256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707680" y="900000"/>
                <a:ext cx="795960" cy="178776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Imagen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4022" y="3248513"/>
            <a:ext cx="1781424" cy="216247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Entrada de lápiz 4"/>
              <p14:cNvContentPartPr/>
              <p14:nvPr/>
            </p14:nvContentPartPr>
            <p14:xfrm>
              <a:off x="7824600" y="266040"/>
              <a:ext cx="2484360" cy="117504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13080" y="254880"/>
                <a:ext cx="2505600" cy="119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630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725480" y="266760"/>
              <a:ext cx="8892360" cy="488412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10720" y="250200"/>
                <a:ext cx="8919720" cy="49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261720" y="2227680"/>
              <a:ext cx="4969080" cy="340380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5880" y="2219040"/>
                <a:ext cx="4991760" cy="3427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122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946440" y="196560"/>
              <a:ext cx="10639440" cy="462672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9520" y="185400"/>
                <a:ext cx="10667880" cy="46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1849680" y="338400"/>
              <a:ext cx="4669920" cy="380088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42480" y="321840"/>
                <a:ext cx="4692600" cy="3833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9616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 rot="207135">
              <a:off x="47880" y="478800"/>
              <a:ext cx="10974960" cy="500976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rot="207135">
                <a:off x="45000" y="462600"/>
                <a:ext cx="10994400" cy="504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52200" y="1797480"/>
              <a:ext cx="4631760" cy="149580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800" y="1784160"/>
                <a:ext cx="4659120" cy="152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2163960" y="3821040"/>
              <a:ext cx="2228400" cy="98280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54600" y="3804480"/>
                <a:ext cx="2241000" cy="101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1034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2910960" y="1438560"/>
              <a:ext cx="3419640" cy="11322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00520" y="1425600"/>
                <a:ext cx="3434040" cy="115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7347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6216">
            <a:off x="551688" y="-102745"/>
            <a:ext cx="5820587" cy="452500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477720" y="195480"/>
              <a:ext cx="10069560" cy="106344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0800" y="182880"/>
                <a:ext cx="10098720" cy="109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6859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6216">
            <a:off x="551688" y="-102745"/>
            <a:ext cx="5820587" cy="45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9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CA8F9CC28794E43BBAD0DF1D4F92C32" ma:contentTypeVersion="8" ma:contentTypeDescription="Crear nuevo documento." ma:contentTypeScope="" ma:versionID="3fe145959dfcd0f3d4c120db39f5694e">
  <xsd:schema xmlns:xsd="http://www.w3.org/2001/XMLSchema" xmlns:xs="http://www.w3.org/2001/XMLSchema" xmlns:p="http://schemas.microsoft.com/office/2006/metadata/properties" xmlns:ns2="987162fa-508c-4a7e-991d-93b9cfc8b9ec" xmlns:ns3="12b1df5b-3d1c-4bc3-b97d-4f2eb0ff4b53" targetNamespace="http://schemas.microsoft.com/office/2006/metadata/properties" ma:root="true" ma:fieldsID="0d667986b1b2965fea861570086f8451" ns2:_="" ns3:_="">
    <xsd:import namespace="987162fa-508c-4a7e-991d-93b9cfc8b9ec"/>
    <xsd:import namespace="12b1df5b-3d1c-4bc3-b97d-4f2eb0ff4b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7162fa-508c-4a7e-991d-93b9cfc8b9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99375edc-ecdf-4f5c-9a1f-fe3446fc79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b1df5b-3d1c-4bc3-b97d-4f2eb0ff4b5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1dd0796-5131-4e62-b718-313227461a8a}" ma:internalName="TaxCatchAll" ma:showField="CatchAllData" ma:web="12b1df5b-3d1c-4bc3-b97d-4f2eb0ff4b5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87162fa-508c-4a7e-991d-93b9cfc8b9ec">
      <Terms xmlns="http://schemas.microsoft.com/office/infopath/2007/PartnerControls"/>
    </lcf76f155ced4ddcb4097134ff3c332f>
    <TaxCatchAll xmlns="12b1df5b-3d1c-4bc3-b97d-4f2eb0ff4b53" xsi:nil="true"/>
  </documentManagement>
</p:properties>
</file>

<file path=customXml/itemProps1.xml><?xml version="1.0" encoding="utf-8"?>
<ds:datastoreItem xmlns:ds="http://schemas.openxmlformats.org/officeDocument/2006/customXml" ds:itemID="{FDB85F21-D85E-4ECB-A038-5B8FEE15A584}"/>
</file>

<file path=customXml/itemProps2.xml><?xml version="1.0" encoding="utf-8"?>
<ds:datastoreItem xmlns:ds="http://schemas.openxmlformats.org/officeDocument/2006/customXml" ds:itemID="{87EC2D7B-DF49-421E-9792-6AA678113E40}"/>
</file>

<file path=customXml/itemProps3.xml><?xml version="1.0" encoding="utf-8"?>
<ds:datastoreItem xmlns:ds="http://schemas.openxmlformats.org/officeDocument/2006/customXml" ds:itemID="{4AEB9D11-04A0-4773-976E-F6861BF34D99}"/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128</Words>
  <Application>Microsoft Office PowerPoint</Application>
  <PresentationFormat>Panorámica</PresentationFormat>
  <Paragraphs>26</Paragraphs>
  <Slides>29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GERMAN VILLARREAL GOMEZ</dc:creator>
  <cp:lastModifiedBy>GERMAN VILLARREAL GOMEZ</cp:lastModifiedBy>
  <cp:revision>18</cp:revision>
  <dcterms:created xsi:type="dcterms:W3CDTF">2022-02-18T15:48:51Z</dcterms:created>
  <dcterms:modified xsi:type="dcterms:W3CDTF">2022-03-04T16:25:27Z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0x010100FCA8F9CC28794E43BBAD0DF1D4F92C32</vt:lpwstr>
  </property>
</Properties>
</file>

<file path=docProps/thumbnail.jpeg>
</file>